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86" r:id="rId4"/>
    <p:sldId id="287" r:id="rId5"/>
    <p:sldId id="317" r:id="rId6"/>
    <p:sldId id="323" r:id="rId7"/>
    <p:sldId id="326" r:id="rId8"/>
    <p:sldId id="322" r:id="rId9"/>
    <p:sldId id="325" r:id="rId10"/>
    <p:sldId id="327" r:id="rId11"/>
    <p:sldId id="328" r:id="rId12"/>
    <p:sldId id="329" r:id="rId13"/>
    <p:sldId id="331" r:id="rId14"/>
    <p:sldId id="330" r:id="rId15"/>
    <p:sldId id="332" r:id="rId16"/>
    <p:sldId id="285" r:id="rId17"/>
    <p:sldId id="258" r:id="rId18"/>
    <p:sldId id="260" r:id="rId19"/>
    <p:sldId id="262" r:id="rId20"/>
    <p:sldId id="263" r:id="rId21"/>
    <p:sldId id="264" r:id="rId22"/>
    <p:sldId id="265" r:id="rId23"/>
    <p:sldId id="261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5" r:id="rId33"/>
    <p:sldId id="274" r:id="rId34"/>
    <p:sldId id="276" r:id="rId35"/>
    <p:sldId id="277" r:id="rId36"/>
    <p:sldId id="279" r:id="rId37"/>
    <p:sldId id="278" r:id="rId38"/>
    <p:sldId id="280" r:id="rId39"/>
    <p:sldId id="281" r:id="rId40"/>
    <p:sldId id="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9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absolut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NYA!$F$2:$F$14041</c:f>
              <c:numCache>
                <c:formatCode>General</c:formatCode>
                <c:ptCount val="14040"/>
                <c:pt idx="0">
                  <c:v>528.69000200000005</c:v>
                </c:pt>
                <c:pt idx="1">
                  <c:v>527.21002199999998</c:v>
                </c:pt>
                <c:pt idx="2">
                  <c:v>527.84002699999996</c:v>
                </c:pt>
                <c:pt idx="3">
                  <c:v>531.11999500000002</c:v>
                </c:pt>
                <c:pt idx="4">
                  <c:v>532.07000700000003</c:v>
                </c:pt>
                <c:pt idx="5">
                  <c:v>532.59997599999997</c:v>
                </c:pt>
                <c:pt idx="6">
                  <c:v>533.86999500000002</c:v>
                </c:pt>
                <c:pt idx="7">
                  <c:v>534.28997800000002</c:v>
                </c:pt>
                <c:pt idx="8">
                  <c:v>533.34002699999996</c:v>
                </c:pt>
                <c:pt idx="9">
                  <c:v>534.40002400000003</c:v>
                </c:pt>
                <c:pt idx="10">
                  <c:v>535.45001200000002</c:v>
                </c:pt>
                <c:pt idx="11">
                  <c:v>537.46002199999998</c:v>
                </c:pt>
                <c:pt idx="12">
                  <c:v>538.94000200000005</c:v>
                </c:pt>
                <c:pt idx="13">
                  <c:v>537.669983</c:v>
                </c:pt>
                <c:pt idx="14">
                  <c:v>535.669983</c:v>
                </c:pt>
                <c:pt idx="15">
                  <c:v>535.97997999999995</c:v>
                </c:pt>
                <c:pt idx="16">
                  <c:v>537.669983</c:v>
                </c:pt>
                <c:pt idx="17">
                  <c:v>538.09997599999997</c:v>
                </c:pt>
                <c:pt idx="18">
                  <c:v>537.57000700000003</c:v>
                </c:pt>
                <c:pt idx="19">
                  <c:v>537.35998500000005</c:v>
                </c:pt>
                <c:pt idx="20">
                  <c:v>535.669983</c:v>
                </c:pt>
                <c:pt idx="21">
                  <c:v>533.34002699999996</c:v>
                </c:pt>
                <c:pt idx="22">
                  <c:v>529.10998500000005</c:v>
                </c:pt>
                <c:pt idx="23">
                  <c:v>531.44000200000005</c:v>
                </c:pt>
                <c:pt idx="24">
                  <c:v>532.07000700000003</c:v>
                </c:pt>
                <c:pt idx="25">
                  <c:v>535.45001200000002</c:v>
                </c:pt>
                <c:pt idx="26">
                  <c:v>537.25</c:v>
                </c:pt>
                <c:pt idx="27">
                  <c:v>536.830017</c:v>
                </c:pt>
                <c:pt idx="28">
                  <c:v>539.89001499999995</c:v>
                </c:pt>
                <c:pt idx="29">
                  <c:v>538.40997300000004</c:v>
                </c:pt>
                <c:pt idx="30">
                  <c:v>538.30999799999995</c:v>
                </c:pt>
                <c:pt idx="31">
                  <c:v>537.78002900000001</c:v>
                </c:pt>
                <c:pt idx="32">
                  <c:v>535.45001200000002</c:v>
                </c:pt>
                <c:pt idx="33">
                  <c:v>535.34997599999997</c:v>
                </c:pt>
                <c:pt idx="34">
                  <c:v>532.48999000000003</c:v>
                </c:pt>
                <c:pt idx="35">
                  <c:v>531.44000200000005</c:v>
                </c:pt>
                <c:pt idx="36">
                  <c:v>528.26000999999997</c:v>
                </c:pt>
                <c:pt idx="37">
                  <c:v>525.94000200000005</c:v>
                </c:pt>
                <c:pt idx="38">
                  <c:v>522.45001200000002</c:v>
                </c:pt>
                <c:pt idx="39">
                  <c:v>523.92999299999997</c:v>
                </c:pt>
                <c:pt idx="40">
                  <c:v>524.55999799999995</c:v>
                </c:pt>
                <c:pt idx="41">
                  <c:v>517.90002400000003</c:v>
                </c:pt>
                <c:pt idx="42">
                  <c:v>512.830017</c:v>
                </c:pt>
                <c:pt idx="43">
                  <c:v>514.94000200000005</c:v>
                </c:pt>
                <c:pt idx="44">
                  <c:v>513.34997599999997</c:v>
                </c:pt>
                <c:pt idx="45">
                  <c:v>506.38000499999998</c:v>
                </c:pt>
                <c:pt idx="46">
                  <c:v>506.89999399999999</c:v>
                </c:pt>
                <c:pt idx="47">
                  <c:v>511.13000499999998</c:v>
                </c:pt>
                <c:pt idx="48">
                  <c:v>511.23998999999998</c:v>
                </c:pt>
                <c:pt idx="49">
                  <c:v>510.82000699999998</c:v>
                </c:pt>
                <c:pt idx="50">
                  <c:v>504.89999399999999</c:v>
                </c:pt>
                <c:pt idx="51">
                  <c:v>501.51001000000002</c:v>
                </c:pt>
                <c:pt idx="52">
                  <c:v>504.26001000000002</c:v>
                </c:pt>
                <c:pt idx="53">
                  <c:v>505.85000600000001</c:v>
                </c:pt>
                <c:pt idx="54">
                  <c:v>508.27999899999998</c:v>
                </c:pt>
                <c:pt idx="55">
                  <c:v>512.19000200000005</c:v>
                </c:pt>
                <c:pt idx="56">
                  <c:v>513.669983</c:v>
                </c:pt>
                <c:pt idx="57">
                  <c:v>511.98001099999999</c:v>
                </c:pt>
                <c:pt idx="58">
                  <c:v>512.71997099999999</c:v>
                </c:pt>
                <c:pt idx="59">
                  <c:v>513.98999000000003</c:v>
                </c:pt>
                <c:pt idx="60">
                  <c:v>514.94000200000005</c:v>
                </c:pt>
                <c:pt idx="61">
                  <c:v>512.830017</c:v>
                </c:pt>
                <c:pt idx="62">
                  <c:v>508.60000600000001</c:v>
                </c:pt>
                <c:pt idx="63">
                  <c:v>511.45001200000002</c:v>
                </c:pt>
                <c:pt idx="64">
                  <c:v>515.580017</c:v>
                </c:pt>
                <c:pt idx="65">
                  <c:v>520.22997999999995</c:v>
                </c:pt>
                <c:pt idx="66">
                  <c:v>523.51000999999997</c:v>
                </c:pt>
                <c:pt idx="67">
                  <c:v>524.88000499999998</c:v>
                </c:pt>
                <c:pt idx="68">
                  <c:v>525.94000200000005</c:v>
                </c:pt>
                <c:pt idx="69">
                  <c:v>525.72997999999995</c:v>
                </c:pt>
                <c:pt idx="70">
                  <c:v>524.14001499999995</c:v>
                </c:pt>
                <c:pt idx="71">
                  <c:v>524.34997599999997</c:v>
                </c:pt>
                <c:pt idx="72">
                  <c:v>525.40997300000004</c:v>
                </c:pt>
                <c:pt idx="73">
                  <c:v>526.35998500000005</c:v>
                </c:pt>
                <c:pt idx="74">
                  <c:v>524.25</c:v>
                </c:pt>
                <c:pt idx="75">
                  <c:v>524.55999799999995</c:v>
                </c:pt>
                <c:pt idx="76">
                  <c:v>527.419983</c:v>
                </c:pt>
                <c:pt idx="77">
                  <c:v>529.10998500000005</c:v>
                </c:pt>
                <c:pt idx="78">
                  <c:v>528.04998799999998</c:v>
                </c:pt>
                <c:pt idx="79">
                  <c:v>527.52002000000005</c:v>
                </c:pt>
                <c:pt idx="80">
                  <c:v>526.15002400000003</c:v>
                </c:pt>
                <c:pt idx="81">
                  <c:v>524.34997599999997</c:v>
                </c:pt>
                <c:pt idx="82">
                  <c:v>521.17999299999997</c:v>
                </c:pt>
                <c:pt idx="83">
                  <c:v>521.17999299999997</c:v>
                </c:pt>
                <c:pt idx="84">
                  <c:v>520.53997800000002</c:v>
                </c:pt>
                <c:pt idx="85">
                  <c:v>514.72997999999995</c:v>
                </c:pt>
                <c:pt idx="86">
                  <c:v>511.98001099999999</c:v>
                </c:pt>
                <c:pt idx="87">
                  <c:v>503.10000600000001</c:v>
                </c:pt>
                <c:pt idx="88">
                  <c:v>502.14999399999999</c:v>
                </c:pt>
                <c:pt idx="89">
                  <c:v>493.48001099999999</c:v>
                </c:pt>
                <c:pt idx="90">
                  <c:v>497.709991</c:v>
                </c:pt>
                <c:pt idx="91">
                  <c:v>498.54998799999998</c:v>
                </c:pt>
                <c:pt idx="92">
                  <c:v>492.42001299999998</c:v>
                </c:pt>
                <c:pt idx="93">
                  <c:v>487.33999599999999</c:v>
                </c:pt>
                <c:pt idx="94">
                  <c:v>480.89001500000001</c:v>
                </c:pt>
                <c:pt idx="95">
                  <c:v>476.45001200000002</c:v>
                </c:pt>
                <c:pt idx="96">
                  <c:v>485.54998799999998</c:v>
                </c:pt>
                <c:pt idx="97">
                  <c:v>484.80999800000001</c:v>
                </c:pt>
                <c:pt idx="98">
                  <c:v>487.13000499999998</c:v>
                </c:pt>
                <c:pt idx="99">
                  <c:v>491.47000100000002</c:v>
                </c:pt>
                <c:pt idx="100">
                  <c:v>494.85000600000001</c:v>
                </c:pt>
                <c:pt idx="101">
                  <c:v>496.75</c:v>
                </c:pt>
                <c:pt idx="102">
                  <c:v>496.75</c:v>
                </c:pt>
                <c:pt idx="103">
                  <c:v>498.45001200000002</c:v>
                </c:pt>
                <c:pt idx="104">
                  <c:v>491.67999300000002</c:v>
                </c:pt>
                <c:pt idx="105">
                  <c:v>491.77999899999998</c:v>
                </c:pt>
                <c:pt idx="106">
                  <c:v>491.47000100000002</c:v>
                </c:pt>
                <c:pt idx="107">
                  <c:v>492.10000600000001</c:v>
                </c:pt>
                <c:pt idx="108">
                  <c:v>488.60998499999999</c:v>
                </c:pt>
                <c:pt idx="109">
                  <c:v>485.11999500000002</c:v>
                </c:pt>
                <c:pt idx="110">
                  <c:v>485.85998499999999</c:v>
                </c:pt>
                <c:pt idx="111">
                  <c:v>489.35000600000001</c:v>
                </c:pt>
                <c:pt idx="112">
                  <c:v>494.64001500000001</c:v>
                </c:pt>
                <c:pt idx="113">
                  <c:v>496.97000100000002</c:v>
                </c:pt>
                <c:pt idx="114">
                  <c:v>498.66000400000001</c:v>
                </c:pt>
                <c:pt idx="115">
                  <c:v>496.75</c:v>
                </c:pt>
                <c:pt idx="116">
                  <c:v>495.58999599999999</c:v>
                </c:pt>
                <c:pt idx="117">
                  <c:v>495.70001200000002</c:v>
                </c:pt>
                <c:pt idx="118">
                  <c:v>495.48998999999998</c:v>
                </c:pt>
                <c:pt idx="119">
                  <c:v>497.27999899999998</c:v>
                </c:pt>
                <c:pt idx="120">
                  <c:v>498.23001099999999</c:v>
                </c:pt>
                <c:pt idx="121">
                  <c:v>496.23001099999999</c:v>
                </c:pt>
                <c:pt idx="122">
                  <c:v>496.44000199999999</c:v>
                </c:pt>
                <c:pt idx="123">
                  <c:v>493.36999500000002</c:v>
                </c:pt>
                <c:pt idx="124">
                  <c:v>491.040009</c:v>
                </c:pt>
                <c:pt idx="125">
                  <c:v>486.17999300000002</c:v>
                </c:pt>
                <c:pt idx="126">
                  <c:v>485.44000199999999</c:v>
                </c:pt>
                <c:pt idx="127">
                  <c:v>490.20001200000002</c:v>
                </c:pt>
                <c:pt idx="128">
                  <c:v>491.040009</c:v>
                </c:pt>
                <c:pt idx="129">
                  <c:v>497.92001299999998</c:v>
                </c:pt>
                <c:pt idx="130">
                  <c:v>499.709991</c:v>
                </c:pt>
                <c:pt idx="131">
                  <c:v>500.55999800000001</c:v>
                </c:pt>
                <c:pt idx="132">
                  <c:v>499.82000699999998</c:v>
                </c:pt>
                <c:pt idx="133">
                  <c:v>497.27999899999998</c:v>
                </c:pt>
                <c:pt idx="134">
                  <c:v>494.22000100000002</c:v>
                </c:pt>
                <c:pt idx="135">
                  <c:v>497.07000699999998</c:v>
                </c:pt>
                <c:pt idx="136">
                  <c:v>498.54998799999998</c:v>
                </c:pt>
                <c:pt idx="137">
                  <c:v>498.01998900000001</c:v>
                </c:pt>
                <c:pt idx="138">
                  <c:v>494.42999300000002</c:v>
                </c:pt>
                <c:pt idx="139">
                  <c:v>489.98998999999998</c:v>
                </c:pt>
                <c:pt idx="140">
                  <c:v>489.88000499999998</c:v>
                </c:pt>
                <c:pt idx="141">
                  <c:v>489.459991</c:v>
                </c:pt>
                <c:pt idx="142">
                  <c:v>480.26001000000002</c:v>
                </c:pt>
                <c:pt idx="143">
                  <c:v>479.10000600000001</c:v>
                </c:pt>
                <c:pt idx="144">
                  <c:v>481.52999899999998</c:v>
                </c:pt>
                <c:pt idx="145">
                  <c:v>479.73001099999999</c:v>
                </c:pt>
                <c:pt idx="146">
                  <c:v>478.88000499999998</c:v>
                </c:pt>
                <c:pt idx="147">
                  <c:v>471.58999599999999</c:v>
                </c:pt>
                <c:pt idx="148">
                  <c:v>471.48001099999999</c:v>
                </c:pt>
                <c:pt idx="149">
                  <c:v>476.14001500000001</c:v>
                </c:pt>
                <c:pt idx="150">
                  <c:v>480.47000100000002</c:v>
                </c:pt>
                <c:pt idx="151">
                  <c:v>481.10000600000001</c:v>
                </c:pt>
                <c:pt idx="152">
                  <c:v>479.83999599999999</c:v>
                </c:pt>
                <c:pt idx="153">
                  <c:v>478.77999899999998</c:v>
                </c:pt>
                <c:pt idx="154">
                  <c:v>476.66000400000001</c:v>
                </c:pt>
                <c:pt idx="155">
                  <c:v>476.23998999999998</c:v>
                </c:pt>
                <c:pt idx="156">
                  <c:v>477.39999399999999</c:v>
                </c:pt>
                <c:pt idx="157">
                  <c:v>475.07998700000002</c:v>
                </c:pt>
                <c:pt idx="158">
                  <c:v>468.94000199999999</c:v>
                </c:pt>
                <c:pt idx="159">
                  <c:v>466.20001200000002</c:v>
                </c:pt>
                <c:pt idx="160">
                  <c:v>460.26998900000001</c:v>
                </c:pt>
                <c:pt idx="161">
                  <c:v>456.89001500000001</c:v>
                </c:pt>
                <c:pt idx="162">
                  <c:v>448.75</c:v>
                </c:pt>
                <c:pt idx="163">
                  <c:v>448.22000100000002</c:v>
                </c:pt>
                <c:pt idx="164">
                  <c:v>453.51001000000002</c:v>
                </c:pt>
                <c:pt idx="165">
                  <c:v>447.79998799999998</c:v>
                </c:pt>
                <c:pt idx="166">
                  <c:v>437.85998499999999</c:v>
                </c:pt>
                <c:pt idx="167">
                  <c:v>426.32998700000002</c:v>
                </c:pt>
                <c:pt idx="168">
                  <c:v>433.42001299999998</c:v>
                </c:pt>
                <c:pt idx="169">
                  <c:v>440.39999399999999</c:v>
                </c:pt>
                <c:pt idx="170">
                  <c:v>443.459991</c:v>
                </c:pt>
                <c:pt idx="171">
                  <c:v>442.08999599999999</c:v>
                </c:pt>
                <c:pt idx="172">
                  <c:v>439.66000400000001</c:v>
                </c:pt>
                <c:pt idx="173">
                  <c:v>435.73998999999998</c:v>
                </c:pt>
                <c:pt idx="174">
                  <c:v>434.26001000000002</c:v>
                </c:pt>
                <c:pt idx="175">
                  <c:v>435.64001500000001</c:v>
                </c:pt>
                <c:pt idx="176">
                  <c:v>444.83999599999999</c:v>
                </c:pt>
                <c:pt idx="177">
                  <c:v>447.36999500000002</c:v>
                </c:pt>
                <c:pt idx="178">
                  <c:v>451.5</c:v>
                </c:pt>
                <c:pt idx="179">
                  <c:v>456.26001000000002</c:v>
                </c:pt>
                <c:pt idx="180">
                  <c:v>456.14999399999999</c:v>
                </c:pt>
                <c:pt idx="181">
                  <c:v>454.040009</c:v>
                </c:pt>
                <c:pt idx="182">
                  <c:v>450.97000100000002</c:v>
                </c:pt>
                <c:pt idx="183">
                  <c:v>443.35998499999999</c:v>
                </c:pt>
                <c:pt idx="184">
                  <c:v>444.30999800000001</c:v>
                </c:pt>
                <c:pt idx="185">
                  <c:v>443.040009</c:v>
                </c:pt>
                <c:pt idx="186">
                  <c:v>444.10000600000001</c:v>
                </c:pt>
                <c:pt idx="187">
                  <c:v>445.36999500000002</c:v>
                </c:pt>
                <c:pt idx="188">
                  <c:v>440.07998700000002</c:v>
                </c:pt>
                <c:pt idx="189">
                  <c:v>435.32000699999998</c:v>
                </c:pt>
                <c:pt idx="190">
                  <c:v>436.70001200000002</c:v>
                </c:pt>
                <c:pt idx="191">
                  <c:v>427.39001500000001</c:v>
                </c:pt>
                <c:pt idx="192">
                  <c:v>427.92001299999998</c:v>
                </c:pt>
                <c:pt idx="193">
                  <c:v>425.48998999999998</c:v>
                </c:pt>
                <c:pt idx="194">
                  <c:v>421.35998499999999</c:v>
                </c:pt>
                <c:pt idx="195">
                  <c:v>416.290009</c:v>
                </c:pt>
                <c:pt idx="196">
                  <c:v>423.48001099999999</c:v>
                </c:pt>
                <c:pt idx="197">
                  <c:v>425.70001200000002</c:v>
                </c:pt>
                <c:pt idx="198">
                  <c:v>437.22000100000002</c:v>
                </c:pt>
                <c:pt idx="199">
                  <c:v>437.01001000000002</c:v>
                </c:pt>
                <c:pt idx="200">
                  <c:v>435.73998999999998</c:v>
                </c:pt>
                <c:pt idx="201">
                  <c:v>440.60998499999999</c:v>
                </c:pt>
                <c:pt idx="202">
                  <c:v>447.79998799999998</c:v>
                </c:pt>
                <c:pt idx="203">
                  <c:v>444.51998900000001</c:v>
                </c:pt>
                <c:pt idx="204">
                  <c:v>443.25</c:v>
                </c:pt>
                <c:pt idx="205">
                  <c:v>444.83999599999999</c:v>
                </c:pt>
                <c:pt idx="206">
                  <c:v>446</c:v>
                </c:pt>
                <c:pt idx="207">
                  <c:v>448.42999300000002</c:v>
                </c:pt>
                <c:pt idx="208">
                  <c:v>452.45001200000002</c:v>
                </c:pt>
                <c:pt idx="209">
                  <c:v>456.26001000000002</c:v>
                </c:pt>
                <c:pt idx="210">
                  <c:v>456.47000100000002</c:v>
                </c:pt>
                <c:pt idx="211">
                  <c:v>456.35998499999999</c:v>
                </c:pt>
                <c:pt idx="212">
                  <c:v>459.85000600000001</c:v>
                </c:pt>
                <c:pt idx="213">
                  <c:v>460.38000499999998</c:v>
                </c:pt>
                <c:pt idx="214">
                  <c:v>458.790009</c:v>
                </c:pt>
                <c:pt idx="215">
                  <c:v>460.26998900000001</c:v>
                </c:pt>
                <c:pt idx="216">
                  <c:v>460.17001299999998</c:v>
                </c:pt>
                <c:pt idx="217">
                  <c:v>463.76001000000002</c:v>
                </c:pt>
                <c:pt idx="218">
                  <c:v>466.82998700000002</c:v>
                </c:pt>
                <c:pt idx="219">
                  <c:v>467.25</c:v>
                </c:pt>
                <c:pt idx="220">
                  <c:v>464.39999399999999</c:v>
                </c:pt>
                <c:pt idx="221">
                  <c:v>466.08999599999999</c:v>
                </c:pt>
                <c:pt idx="222">
                  <c:v>470.10998499999999</c:v>
                </c:pt>
                <c:pt idx="223">
                  <c:v>466.94000199999999</c:v>
                </c:pt>
                <c:pt idx="224">
                  <c:v>464.07998700000002</c:v>
                </c:pt>
                <c:pt idx="225">
                  <c:v>457.63000499999998</c:v>
                </c:pt>
                <c:pt idx="226">
                  <c:v>455.51998900000001</c:v>
                </c:pt>
                <c:pt idx="227">
                  <c:v>458.89999399999999</c:v>
                </c:pt>
                <c:pt idx="228">
                  <c:v>462.60000600000001</c:v>
                </c:pt>
                <c:pt idx="229">
                  <c:v>462.17999300000002</c:v>
                </c:pt>
                <c:pt idx="230">
                  <c:v>460.58999599999999</c:v>
                </c:pt>
                <c:pt idx="231">
                  <c:v>460.91000400000001</c:v>
                </c:pt>
                <c:pt idx="232">
                  <c:v>459.10998499999999</c:v>
                </c:pt>
                <c:pt idx="233">
                  <c:v>459.32000699999998</c:v>
                </c:pt>
                <c:pt idx="234">
                  <c:v>459.75</c:v>
                </c:pt>
                <c:pt idx="235">
                  <c:v>462.92001299999998</c:v>
                </c:pt>
                <c:pt idx="236">
                  <c:v>467.57000699999998</c:v>
                </c:pt>
                <c:pt idx="237">
                  <c:v>469.47000100000002</c:v>
                </c:pt>
                <c:pt idx="238">
                  <c:v>470.52999899999998</c:v>
                </c:pt>
                <c:pt idx="239">
                  <c:v>475.07998700000002</c:v>
                </c:pt>
                <c:pt idx="240">
                  <c:v>473.80999800000001</c:v>
                </c:pt>
                <c:pt idx="241">
                  <c:v>473.70001200000002</c:v>
                </c:pt>
                <c:pt idx="242">
                  <c:v>468.73001099999999</c:v>
                </c:pt>
                <c:pt idx="243">
                  <c:v>468.83999599999999</c:v>
                </c:pt>
                <c:pt idx="244">
                  <c:v>467.57000699999998</c:v>
                </c:pt>
                <c:pt idx="245">
                  <c:v>465.67001299999998</c:v>
                </c:pt>
                <c:pt idx="246">
                  <c:v>468.20001200000002</c:v>
                </c:pt>
                <c:pt idx="247">
                  <c:v>470.10998499999999</c:v>
                </c:pt>
                <c:pt idx="248">
                  <c:v>468.94000199999999</c:v>
                </c:pt>
                <c:pt idx="249">
                  <c:v>466.51001000000002</c:v>
                </c:pt>
                <c:pt idx="250">
                  <c:v>464.19000199999999</c:v>
                </c:pt>
                <c:pt idx="251">
                  <c:v>462.48998999999998</c:v>
                </c:pt>
                <c:pt idx="252">
                  <c:v>462.27999899999998</c:v>
                </c:pt>
                <c:pt idx="253">
                  <c:v>462.48998999999998</c:v>
                </c:pt>
                <c:pt idx="254">
                  <c:v>463.33999599999999</c:v>
                </c:pt>
                <c:pt idx="255">
                  <c:v>469.26001000000002</c:v>
                </c:pt>
                <c:pt idx="256">
                  <c:v>472.75</c:v>
                </c:pt>
                <c:pt idx="257">
                  <c:v>476.66000400000001</c:v>
                </c:pt>
                <c:pt idx="258">
                  <c:v>476.66000400000001</c:v>
                </c:pt>
                <c:pt idx="259">
                  <c:v>480.57998700000002</c:v>
                </c:pt>
                <c:pt idx="260">
                  <c:v>483.42999300000002</c:v>
                </c:pt>
                <c:pt idx="261">
                  <c:v>486.80999800000001</c:v>
                </c:pt>
                <c:pt idx="262">
                  <c:v>485.97000100000002</c:v>
                </c:pt>
                <c:pt idx="263">
                  <c:v>491.26001000000002</c:v>
                </c:pt>
                <c:pt idx="264">
                  <c:v>494</c:v>
                </c:pt>
                <c:pt idx="265">
                  <c:v>494.22000100000002</c:v>
                </c:pt>
                <c:pt idx="266">
                  <c:v>496.01001000000002</c:v>
                </c:pt>
                <c:pt idx="267">
                  <c:v>497.80999800000001</c:v>
                </c:pt>
                <c:pt idx="268">
                  <c:v>498.76001000000002</c:v>
                </c:pt>
                <c:pt idx="269">
                  <c:v>495.38000499999998</c:v>
                </c:pt>
                <c:pt idx="270">
                  <c:v>495.70001200000002</c:v>
                </c:pt>
                <c:pt idx="271">
                  <c:v>497.80999800000001</c:v>
                </c:pt>
                <c:pt idx="272">
                  <c:v>500.67001299999998</c:v>
                </c:pt>
                <c:pt idx="273">
                  <c:v>500.14001500000001</c:v>
                </c:pt>
                <c:pt idx="274">
                  <c:v>499.5</c:v>
                </c:pt>
                <c:pt idx="275">
                  <c:v>501.08999599999999</c:v>
                </c:pt>
                <c:pt idx="276">
                  <c:v>504.67999300000002</c:v>
                </c:pt>
                <c:pt idx="277">
                  <c:v>503.73001099999999</c:v>
                </c:pt>
                <c:pt idx="278">
                  <c:v>502.67999300000002</c:v>
                </c:pt>
                <c:pt idx="279">
                  <c:v>507.11999500000002</c:v>
                </c:pt>
                <c:pt idx="280">
                  <c:v>505.10998499999999</c:v>
                </c:pt>
                <c:pt idx="281">
                  <c:v>506.16000400000001</c:v>
                </c:pt>
                <c:pt idx="282">
                  <c:v>506.89999399999999</c:v>
                </c:pt>
                <c:pt idx="283">
                  <c:v>510.290009</c:v>
                </c:pt>
                <c:pt idx="284">
                  <c:v>510.60998499999999</c:v>
                </c:pt>
                <c:pt idx="285">
                  <c:v>508.38000499999998</c:v>
                </c:pt>
                <c:pt idx="286">
                  <c:v>508.48998999999998</c:v>
                </c:pt>
                <c:pt idx="287">
                  <c:v>505.85000600000001</c:v>
                </c:pt>
                <c:pt idx="288">
                  <c:v>505.85000600000001</c:v>
                </c:pt>
                <c:pt idx="289">
                  <c:v>506.48001099999999</c:v>
                </c:pt>
                <c:pt idx="290">
                  <c:v>501.08999599999999</c:v>
                </c:pt>
                <c:pt idx="291">
                  <c:v>502.89001500000001</c:v>
                </c:pt>
                <c:pt idx="292">
                  <c:v>507.85998499999999</c:v>
                </c:pt>
                <c:pt idx="293">
                  <c:v>510.709991</c:v>
                </c:pt>
                <c:pt idx="294">
                  <c:v>511.45001200000002</c:v>
                </c:pt>
                <c:pt idx="295">
                  <c:v>510.709991</c:v>
                </c:pt>
                <c:pt idx="296">
                  <c:v>511.35000600000001</c:v>
                </c:pt>
                <c:pt idx="297">
                  <c:v>512.09002699999996</c:v>
                </c:pt>
                <c:pt idx="298">
                  <c:v>513.57000700000003</c:v>
                </c:pt>
                <c:pt idx="299">
                  <c:v>515.46997099999999</c:v>
                </c:pt>
                <c:pt idx="300">
                  <c:v>513.03997800000002</c:v>
                </c:pt>
                <c:pt idx="301">
                  <c:v>512.51000999999997</c:v>
                </c:pt>
                <c:pt idx="302">
                  <c:v>517.05999799999995</c:v>
                </c:pt>
                <c:pt idx="303">
                  <c:v>521.80999799999995</c:v>
                </c:pt>
                <c:pt idx="304">
                  <c:v>522.77002000000005</c:v>
                </c:pt>
                <c:pt idx="305">
                  <c:v>522.65997300000004</c:v>
                </c:pt>
                <c:pt idx="306">
                  <c:v>521.28002900000001</c:v>
                </c:pt>
                <c:pt idx="307">
                  <c:v>522.77002000000005</c:v>
                </c:pt>
                <c:pt idx="308">
                  <c:v>526.46997099999999</c:v>
                </c:pt>
                <c:pt idx="309">
                  <c:v>526.25</c:v>
                </c:pt>
                <c:pt idx="310">
                  <c:v>526.67999299999997</c:v>
                </c:pt>
                <c:pt idx="311">
                  <c:v>526.03997800000002</c:v>
                </c:pt>
                <c:pt idx="312">
                  <c:v>526.25</c:v>
                </c:pt>
                <c:pt idx="313">
                  <c:v>523.60998500000005</c:v>
                </c:pt>
                <c:pt idx="314">
                  <c:v>517.90002400000003</c:v>
                </c:pt>
                <c:pt idx="315">
                  <c:v>518.01000999999997</c:v>
                </c:pt>
                <c:pt idx="316">
                  <c:v>521.17999299999997</c:v>
                </c:pt>
                <c:pt idx="317">
                  <c:v>522.34002699999996</c:v>
                </c:pt>
                <c:pt idx="318">
                  <c:v>519.169983</c:v>
                </c:pt>
                <c:pt idx="319">
                  <c:v>512.830017</c:v>
                </c:pt>
                <c:pt idx="320">
                  <c:v>516.419983</c:v>
                </c:pt>
                <c:pt idx="321">
                  <c:v>515.89001499999995</c:v>
                </c:pt>
                <c:pt idx="322">
                  <c:v>519.28002900000001</c:v>
                </c:pt>
                <c:pt idx="323">
                  <c:v>524.669983</c:v>
                </c:pt>
                <c:pt idx="324">
                  <c:v>528.15997300000004</c:v>
                </c:pt>
                <c:pt idx="325">
                  <c:v>532.48999000000003</c:v>
                </c:pt>
                <c:pt idx="326">
                  <c:v>533.13000499999998</c:v>
                </c:pt>
                <c:pt idx="327">
                  <c:v>534.28997800000002</c:v>
                </c:pt>
                <c:pt idx="328">
                  <c:v>535.55999799999995</c:v>
                </c:pt>
                <c:pt idx="329">
                  <c:v>537.25</c:v>
                </c:pt>
                <c:pt idx="330">
                  <c:v>540.10998500000005</c:v>
                </c:pt>
                <c:pt idx="331">
                  <c:v>539.580017</c:v>
                </c:pt>
                <c:pt idx="332">
                  <c:v>544.02002000000005</c:v>
                </c:pt>
                <c:pt idx="333">
                  <c:v>544.96997099999999</c:v>
                </c:pt>
                <c:pt idx="334">
                  <c:v>544.65002400000003</c:v>
                </c:pt>
                <c:pt idx="335">
                  <c:v>544.22997999999995</c:v>
                </c:pt>
                <c:pt idx="336">
                  <c:v>545.59997599999997</c:v>
                </c:pt>
                <c:pt idx="337">
                  <c:v>547.60998500000005</c:v>
                </c:pt>
                <c:pt idx="338">
                  <c:v>548.25</c:v>
                </c:pt>
                <c:pt idx="339">
                  <c:v>549.09002699999996</c:v>
                </c:pt>
                <c:pt idx="340">
                  <c:v>543.48999000000003</c:v>
                </c:pt>
                <c:pt idx="341">
                  <c:v>542.53997800000002</c:v>
                </c:pt>
                <c:pt idx="342">
                  <c:v>545.17999299999997</c:v>
                </c:pt>
                <c:pt idx="343">
                  <c:v>544.02002000000005</c:v>
                </c:pt>
                <c:pt idx="344">
                  <c:v>539.89001499999995</c:v>
                </c:pt>
                <c:pt idx="345">
                  <c:v>542.330017</c:v>
                </c:pt>
                <c:pt idx="346">
                  <c:v>540.84997599999997</c:v>
                </c:pt>
                <c:pt idx="347">
                  <c:v>539.67999299999997</c:v>
                </c:pt>
                <c:pt idx="348">
                  <c:v>537.46002199999998</c:v>
                </c:pt>
                <c:pt idx="349">
                  <c:v>535.669983</c:v>
                </c:pt>
                <c:pt idx="350">
                  <c:v>533.34002699999996</c:v>
                </c:pt>
                <c:pt idx="351">
                  <c:v>527.09997599999997</c:v>
                </c:pt>
                <c:pt idx="352">
                  <c:v>532.28002900000001</c:v>
                </c:pt>
                <c:pt idx="353">
                  <c:v>531.330017</c:v>
                </c:pt>
                <c:pt idx="354">
                  <c:v>528.580017</c:v>
                </c:pt>
                <c:pt idx="355">
                  <c:v>519.90997300000004</c:v>
                </c:pt>
                <c:pt idx="356">
                  <c:v>526.25</c:v>
                </c:pt>
                <c:pt idx="357">
                  <c:v>524.03002900000001</c:v>
                </c:pt>
                <c:pt idx="358">
                  <c:v>515.35998500000005</c:v>
                </c:pt>
                <c:pt idx="359">
                  <c:v>525.40997300000004</c:v>
                </c:pt>
                <c:pt idx="360">
                  <c:v>530.05999799999995</c:v>
                </c:pt>
                <c:pt idx="361">
                  <c:v>533.02002000000005</c:v>
                </c:pt>
                <c:pt idx="362">
                  <c:v>534.5</c:v>
                </c:pt>
                <c:pt idx="363">
                  <c:v>537.669983</c:v>
                </c:pt>
                <c:pt idx="364">
                  <c:v>540.84997599999997</c:v>
                </c:pt>
                <c:pt idx="365">
                  <c:v>539.89001499999995</c:v>
                </c:pt>
                <c:pt idx="366">
                  <c:v>540.73999000000003</c:v>
                </c:pt>
                <c:pt idx="367">
                  <c:v>540.95001200000002</c:v>
                </c:pt>
                <c:pt idx="368">
                  <c:v>541.05999799999995</c:v>
                </c:pt>
                <c:pt idx="369">
                  <c:v>540.84997599999997</c:v>
                </c:pt>
                <c:pt idx="370">
                  <c:v>539.580017</c:v>
                </c:pt>
                <c:pt idx="371">
                  <c:v>538.40997300000004</c:v>
                </c:pt>
                <c:pt idx="372">
                  <c:v>538.63000499999998</c:v>
                </c:pt>
                <c:pt idx="373">
                  <c:v>536.51000999999997</c:v>
                </c:pt>
                <c:pt idx="374">
                  <c:v>534.60998500000005</c:v>
                </c:pt>
                <c:pt idx="375">
                  <c:v>534.92999299999997</c:v>
                </c:pt>
                <c:pt idx="376">
                  <c:v>532.39001499999995</c:v>
                </c:pt>
                <c:pt idx="377">
                  <c:v>531.53997800000002</c:v>
                </c:pt>
                <c:pt idx="378">
                  <c:v>533.22997999999995</c:v>
                </c:pt>
                <c:pt idx="379">
                  <c:v>535.97997999999995</c:v>
                </c:pt>
                <c:pt idx="380">
                  <c:v>535.77002000000005</c:v>
                </c:pt>
                <c:pt idx="381">
                  <c:v>538.30999799999995</c:v>
                </c:pt>
                <c:pt idx="382">
                  <c:v>540.95001200000002</c:v>
                </c:pt>
                <c:pt idx="383">
                  <c:v>543.38000499999998</c:v>
                </c:pt>
                <c:pt idx="384">
                  <c:v>543.38000499999998</c:v>
                </c:pt>
                <c:pt idx="385">
                  <c:v>543.70001200000002</c:v>
                </c:pt>
                <c:pt idx="386">
                  <c:v>545.59997599999997</c:v>
                </c:pt>
                <c:pt idx="387">
                  <c:v>545.919983</c:v>
                </c:pt>
                <c:pt idx="388">
                  <c:v>549.830017</c:v>
                </c:pt>
                <c:pt idx="389">
                  <c:v>550.46997099999999</c:v>
                </c:pt>
                <c:pt idx="390">
                  <c:v>551.30999799999995</c:v>
                </c:pt>
                <c:pt idx="391">
                  <c:v>551.73999000000003</c:v>
                </c:pt>
                <c:pt idx="392">
                  <c:v>549.830017</c:v>
                </c:pt>
                <c:pt idx="393">
                  <c:v>549.830017</c:v>
                </c:pt>
                <c:pt idx="394">
                  <c:v>552.15997300000004</c:v>
                </c:pt>
                <c:pt idx="395">
                  <c:v>554.05999799999995</c:v>
                </c:pt>
                <c:pt idx="396">
                  <c:v>555.11999500000002</c:v>
                </c:pt>
                <c:pt idx="397">
                  <c:v>556.71002199999998</c:v>
                </c:pt>
                <c:pt idx="398">
                  <c:v>560.09002699999996</c:v>
                </c:pt>
                <c:pt idx="399">
                  <c:v>562.09997599999997</c:v>
                </c:pt>
                <c:pt idx="400">
                  <c:v>561.35998500000005</c:v>
                </c:pt>
                <c:pt idx="401">
                  <c:v>562.72997999999995</c:v>
                </c:pt>
                <c:pt idx="402">
                  <c:v>561.25</c:v>
                </c:pt>
                <c:pt idx="403">
                  <c:v>561.78002900000001</c:v>
                </c:pt>
                <c:pt idx="404">
                  <c:v>562.419983</c:v>
                </c:pt>
                <c:pt idx="405">
                  <c:v>560.94000200000005</c:v>
                </c:pt>
                <c:pt idx="406">
                  <c:v>558.40002400000003</c:v>
                </c:pt>
                <c:pt idx="407">
                  <c:v>555.11999500000002</c:v>
                </c:pt>
                <c:pt idx="408">
                  <c:v>555.76000999999997</c:v>
                </c:pt>
                <c:pt idx="409">
                  <c:v>554.48999000000003</c:v>
                </c:pt>
                <c:pt idx="410">
                  <c:v>555.22997999999995</c:v>
                </c:pt>
                <c:pt idx="411">
                  <c:v>556.07000700000003</c:v>
                </c:pt>
                <c:pt idx="412">
                  <c:v>553.21997099999999</c:v>
                </c:pt>
                <c:pt idx="413">
                  <c:v>550.26000999999997</c:v>
                </c:pt>
                <c:pt idx="414">
                  <c:v>549.61999500000002</c:v>
                </c:pt>
                <c:pt idx="415">
                  <c:v>546.65997300000004</c:v>
                </c:pt>
                <c:pt idx="416">
                  <c:v>544.44000200000005</c:v>
                </c:pt>
                <c:pt idx="417">
                  <c:v>544.11999500000002</c:v>
                </c:pt>
                <c:pt idx="418">
                  <c:v>545.59997599999997</c:v>
                </c:pt>
                <c:pt idx="419">
                  <c:v>546.97997999999995</c:v>
                </c:pt>
                <c:pt idx="420">
                  <c:v>550.57000700000003</c:v>
                </c:pt>
                <c:pt idx="421">
                  <c:v>551.419983</c:v>
                </c:pt>
                <c:pt idx="422">
                  <c:v>554.27002000000005</c:v>
                </c:pt>
                <c:pt idx="423">
                  <c:v>555.22997999999995</c:v>
                </c:pt>
                <c:pt idx="424">
                  <c:v>555.02002000000005</c:v>
                </c:pt>
                <c:pt idx="425">
                  <c:v>555.02002000000005</c:v>
                </c:pt>
                <c:pt idx="426">
                  <c:v>555.96997099999999</c:v>
                </c:pt>
                <c:pt idx="427">
                  <c:v>558.71997099999999</c:v>
                </c:pt>
                <c:pt idx="428">
                  <c:v>564.21002199999998</c:v>
                </c:pt>
                <c:pt idx="429">
                  <c:v>565.05999799999995</c:v>
                </c:pt>
                <c:pt idx="430">
                  <c:v>565.47997999999995</c:v>
                </c:pt>
                <c:pt idx="431">
                  <c:v>566.85998500000005</c:v>
                </c:pt>
                <c:pt idx="432">
                  <c:v>564.32000700000003</c:v>
                </c:pt>
                <c:pt idx="433">
                  <c:v>564.53002900000001</c:v>
                </c:pt>
                <c:pt idx="434">
                  <c:v>567.70001200000002</c:v>
                </c:pt>
                <c:pt idx="435">
                  <c:v>569.40002400000003</c:v>
                </c:pt>
                <c:pt idx="436">
                  <c:v>572.46002199999998</c:v>
                </c:pt>
                <c:pt idx="437">
                  <c:v>567.39001499999995</c:v>
                </c:pt>
                <c:pt idx="438">
                  <c:v>567.70001200000002</c:v>
                </c:pt>
                <c:pt idx="439">
                  <c:v>568.02002000000005</c:v>
                </c:pt>
                <c:pt idx="440">
                  <c:v>567.919983</c:v>
                </c:pt>
                <c:pt idx="441">
                  <c:v>565.79998799999998</c:v>
                </c:pt>
                <c:pt idx="442">
                  <c:v>567.59997599999997</c:v>
                </c:pt>
                <c:pt idx="443">
                  <c:v>566.85998500000005</c:v>
                </c:pt>
                <c:pt idx="444">
                  <c:v>568.22997999999995</c:v>
                </c:pt>
                <c:pt idx="445">
                  <c:v>571.51000999999997</c:v>
                </c:pt>
                <c:pt idx="446">
                  <c:v>572.669983</c:v>
                </c:pt>
                <c:pt idx="447">
                  <c:v>568.65997300000004</c:v>
                </c:pt>
                <c:pt idx="448">
                  <c:v>566.01000999999997</c:v>
                </c:pt>
                <c:pt idx="449">
                  <c:v>562.52002000000005</c:v>
                </c:pt>
                <c:pt idx="450">
                  <c:v>563.78997800000002</c:v>
                </c:pt>
                <c:pt idx="451">
                  <c:v>559.34997599999997</c:v>
                </c:pt>
                <c:pt idx="452">
                  <c:v>558.28997800000002</c:v>
                </c:pt>
                <c:pt idx="453">
                  <c:v>559.669983</c:v>
                </c:pt>
                <c:pt idx="454">
                  <c:v>560.29998799999998</c:v>
                </c:pt>
                <c:pt idx="455">
                  <c:v>559.669983</c:v>
                </c:pt>
                <c:pt idx="456">
                  <c:v>557.23999000000003</c:v>
                </c:pt>
                <c:pt idx="457">
                  <c:v>554.169983</c:v>
                </c:pt>
                <c:pt idx="458">
                  <c:v>554.90997300000004</c:v>
                </c:pt>
                <c:pt idx="459">
                  <c:v>557.34002699999996</c:v>
                </c:pt>
                <c:pt idx="460">
                  <c:v>557.45001200000002</c:v>
                </c:pt>
                <c:pt idx="461">
                  <c:v>556.5</c:v>
                </c:pt>
                <c:pt idx="462">
                  <c:v>551.21002199999998</c:v>
                </c:pt>
                <c:pt idx="463">
                  <c:v>544.22997999999995</c:v>
                </c:pt>
                <c:pt idx="464">
                  <c:v>541.79998799999998</c:v>
                </c:pt>
                <c:pt idx="465">
                  <c:v>538.84002699999996</c:v>
                </c:pt>
                <c:pt idx="466">
                  <c:v>536.92999299999997</c:v>
                </c:pt>
                <c:pt idx="467">
                  <c:v>535.03002900000001</c:v>
                </c:pt>
                <c:pt idx="468">
                  <c:v>537.25</c:v>
                </c:pt>
                <c:pt idx="469">
                  <c:v>540.53002900000001</c:v>
                </c:pt>
                <c:pt idx="470">
                  <c:v>538.94000200000005</c:v>
                </c:pt>
                <c:pt idx="471">
                  <c:v>535.03002900000001</c:v>
                </c:pt>
                <c:pt idx="472">
                  <c:v>537.25</c:v>
                </c:pt>
                <c:pt idx="473">
                  <c:v>542.42999299999997</c:v>
                </c:pt>
                <c:pt idx="474">
                  <c:v>544.22997999999995</c:v>
                </c:pt>
                <c:pt idx="475">
                  <c:v>536.92999299999997</c:v>
                </c:pt>
                <c:pt idx="476">
                  <c:v>545.919983</c:v>
                </c:pt>
                <c:pt idx="477">
                  <c:v>549.40997300000004</c:v>
                </c:pt>
                <c:pt idx="478">
                  <c:v>550.89001499999995</c:v>
                </c:pt>
                <c:pt idx="479">
                  <c:v>552.580017</c:v>
                </c:pt>
                <c:pt idx="480">
                  <c:v>554.79998799999998</c:v>
                </c:pt>
                <c:pt idx="481">
                  <c:v>555.11999500000002</c:v>
                </c:pt>
                <c:pt idx="482">
                  <c:v>552.580017</c:v>
                </c:pt>
                <c:pt idx="483">
                  <c:v>555.330017</c:v>
                </c:pt>
                <c:pt idx="484">
                  <c:v>558.92999299999997</c:v>
                </c:pt>
                <c:pt idx="485">
                  <c:v>559.46002199999998</c:v>
                </c:pt>
                <c:pt idx="486">
                  <c:v>561.57000700000003</c:v>
                </c:pt>
                <c:pt idx="487">
                  <c:v>561.15002400000003</c:v>
                </c:pt>
                <c:pt idx="488">
                  <c:v>560.61999500000002</c:v>
                </c:pt>
                <c:pt idx="489">
                  <c:v>559.55999799999995</c:v>
                </c:pt>
                <c:pt idx="490">
                  <c:v>559.23999000000003</c:v>
                </c:pt>
                <c:pt idx="491">
                  <c:v>561.35998500000005</c:v>
                </c:pt>
                <c:pt idx="492">
                  <c:v>562.30999799999995</c:v>
                </c:pt>
                <c:pt idx="493">
                  <c:v>559.23999000000003</c:v>
                </c:pt>
                <c:pt idx="494">
                  <c:v>557.76000999999997</c:v>
                </c:pt>
                <c:pt idx="495">
                  <c:v>557.34002699999996</c:v>
                </c:pt>
                <c:pt idx="496">
                  <c:v>560.40997300000004</c:v>
                </c:pt>
                <c:pt idx="497">
                  <c:v>561.89001499999995</c:v>
                </c:pt>
                <c:pt idx="498">
                  <c:v>561.03997800000002</c:v>
                </c:pt>
                <c:pt idx="499">
                  <c:v>561.89001499999995</c:v>
                </c:pt>
                <c:pt idx="500">
                  <c:v>565.79998799999998</c:v>
                </c:pt>
                <c:pt idx="501">
                  <c:v>565.69000200000005</c:v>
                </c:pt>
                <c:pt idx="502">
                  <c:v>569.17999299999997</c:v>
                </c:pt>
                <c:pt idx="503">
                  <c:v>567.59997599999997</c:v>
                </c:pt>
                <c:pt idx="504">
                  <c:v>564.64001499999995</c:v>
                </c:pt>
                <c:pt idx="505">
                  <c:v>563.04998799999998</c:v>
                </c:pt>
                <c:pt idx="506">
                  <c:v>566.42999299999997</c:v>
                </c:pt>
                <c:pt idx="507">
                  <c:v>570.55999799999995</c:v>
                </c:pt>
                <c:pt idx="508">
                  <c:v>569.919983</c:v>
                </c:pt>
                <c:pt idx="509">
                  <c:v>570.45001200000002</c:v>
                </c:pt>
                <c:pt idx="510">
                  <c:v>571.71997099999999</c:v>
                </c:pt>
                <c:pt idx="511">
                  <c:v>572.78002900000001</c:v>
                </c:pt>
                <c:pt idx="512">
                  <c:v>571.71997099999999</c:v>
                </c:pt>
                <c:pt idx="513">
                  <c:v>568.34002699999996</c:v>
                </c:pt>
                <c:pt idx="514">
                  <c:v>567.80999799999995</c:v>
                </c:pt>
                <c:pt idx="515">
                  <c:v>567.59997599999997</c:v>
                </c:pt>
                <c:pt idx="516">
                  <c:v>565.69000200000005</c:v>
                </c:pt>
                <c:pt idx="517">
                  <c:v>558.080017</c:v>
                </c:pt>
                <c:pt idx="518">
                  <c:v>555.44000200000005</c:v>
                </c:pt>
                <c:pt idx="519">
                  <c:v>553.10998500000005</c:v>
                </c:pt>
                <c:pt idx="520">
                  <c:v>553.53002900000001</c:v>
                </c:pt>
                <c:pt idx="521">
                  <c:v>554.59002699999996</c:v>
                </c:pt>
                <c:pt idx="522">
                  <c:v>553.75</c:v>
                </c:pt>
                <c:pt idx="523">
                  <c:v>550.67999299999997</c:v>
                </c:pt>
                <c:pt idx="524">
                  <c:v>546.23999000000003</c:v>
                </c:pt>
                <c:pt idx="525">
                  <c:v>547.92999299999997</c:v>
                </c:pt>
                <c:pt idx="526">
                  <c:v>546.34002699999996</c:v>
                </c:pt>
                <c:pt idx="527">
                  <c:v>543.70001200000002</c:v>
                </c:pt>
                <c:pt idx="528">
                  <c:v>543.90997300000004</c:v>
                </c:pt>
                <c:pt idx="529">
                  <c:v>544.76000999999997</c:v>
                </c:pt>
                <c:pt idx="530">
                  <c:v>537.46002199999998</c:v>
                </c:pt>
                <c:pt idx="531">
                  <c:v>531.01000999999997</c:v>
                </c:pt>
                <c:pt idx="532">
                  <c:v>525.72997999999995</c:v>
                </c:pt>
                <c:pt idx="533">
                  <c:v>532.07000700000003</c:v>
                </c:pt>
                <c:pt idx="534">
                  <c:v>533.13000499999998</c:v>
                </c:pt>
                <c:pt idx="535">
                  <c:v>530.90997300000004</c:v>
                </c:pt>
                <c:pt idx="536">
                  <c:v>532.70001200000002</c:v>
                </c:pt>
                <c:pt idx="537">
                  <c:v>535.88000499999998</c:v>
                </c:pt>
                <c:pt idx="538">
                  <c:v>538.30999799999995</c:v>
                </c:pt>
                <c:pt idx="539">
                  <c:v>535.88000499999998</c:v>
                </c:pt>
                <c:pt idx="540">
                  <c:v>531.53997800000002</c:v>
                </c:pt>
                <c:pt idx="541">
                  <c:v>533.44000200000005</c:v>
                </c:pt>
                <c:pt idx="542">
                  <c:v>530.79998799999998</c:v>
                </c:pt>
                <c:pt idx="543">
                  <c:v>526.25</c:v>
                </c:pt>
                <c:pt idx="544">
                  <c:v>524.25</c:v>
                </c:pt>
                <c:pt idx="545">
                  <c:v>516.63000499999998</c:v>
                </c:pt>
                <c:pt idx="546">
                  <c:v>514.94000200000005</c:v>
                </c:pt>
                <c:pt idx="547">
                  <c:v>523.92999299999997</c:v>
                </c:pt>
                <c:pt idx="548">
                  <c:v>523.080017</c:v>
                </c:pt>
                <c:pt idx="549">
                  <c:v>522.65997300000004</c:v>
                </c:pt>
                <c:pt idx="550">
                  <c:v>529.42999299999997</c:v>
                </c:pt>
                <c:pt idx="551">
                  <c:v>530.38000499999998</c:v>
                </c:pt>
                <c:pt idx="552">
                  <c:v>529.53002900000001</c:v>
                </c:pt>
                <c:pt idx="553">
                  <c:v>518.84997599999997</c:v>
                </c:pt>
                <c:pt idx="554">
                  <c:v>523.080017</c:v>
                </c:pt>
                <c:pt idx="555">
                  <c:v>526.15002400000003</c:v>
                </c:pt>
                <c:pt idx="556">
                  <c:v>522.86999500000002</c:v>
                </c:pt>
                <c:pt idx="557">
                  <c:v>522.54998799999998</c:v>
                </c:pt>
                <c:pt idx="558">
                  <c:v>518.53997800000002</c:v>
                </c:pt>
                <c:pt idx="559">
                  <c:v>518.64001499999995</c:v>
                </c:pt>
                <c:pt idx="560">
                  <c:v>518.01000999999997</c:v>
                </c:pt>
                <c:pt idx="561">
                  <c:v>521.59997599999997</c:v>
                </c:pt>
                <c:pt idx="562">
                  <c:v>526.03997800000002</c:v>
                </c:pt>
                <c:pt idx="563">
                  <c:v>525.61999500000002</c:v>
                </c:pt>
                <c:pt idx="564">
                  <c:v>529.21997099999999</c:v>
                </c:pt>
                <c:pt idx="565">
                  <c:v>542.11999500000002</c:v>
                </c:pt>
                <c:pt idx="566">
                  <c:v>543.28002900000001</c:v>
                </c:pt>
                <c:pt idx="567">
                  <c:v>548.14001499999995</c:v>
                </c:pt>
                <c:pt idx="568">
                  <c:v>550.57000700000003</c:v>
                </c:pt>
                <c:pt idx="569">
                  <c:v>547.60998500000005</c:v>
                </c:pt>
                <c:pt idx="570">
                  <c:v>557.34002699999996</c:v>
                </c:pt>
                <c:pt idx="571">
                  <c:v>561.57000700000003</c:v>
                </c:pt>
                <c:pt idx="572">
                  <c:v>566.75</c:v>
                </c:pt>
                <c:pt idx="573">
                  <c:v>567.70001200000002</c:v>
                </c:pt>
                <c:pt idx="574">
                  <c:v>568.22997999999995</c:v>
                </c:pt>
                <c:pt idx="575">
                  <c:v>569.919983</c:v>
                </c:pt>
                <c:pt idx="576">
                  <c:v>571.61999500000002</c:v>
                </c:pt>
                <c:pt idx="577">
                  <c:v>564.53002900000001</c:v>
                </c:pt>
                <c:pt idx="578">
                  <c:v>561.67999299999997</c:v>
                </c:pt>
                <c:pt idx="579">
                  <c:v>568.54998799999998</c:v>
                </c:pt>
                <c:pt idx="580">
                  <c:v>570.14001499999995</c:v>
                </c:pt>
                <c:pt idx="581">
                  <c:v>571.830017</c:v>
                </c:pt>
                <c:pt idx="582">
                  <c:v>573.72997999999995</c:v>
                </c:pt>
                <c:pt idx="583">
                  <c:v>575.32000700000003</c:v>
                </c:pt>
                <c:pt idx="584">
                  <c:v>576.15997300000004</c:v>
                </c:pt>
                <c:pt idx="585">
                  <c:v>578.07000700000003</c:v>
                </c:pt>
                <c:pt idx="586">
                  <c:v>581.86999500000002</c:v>
                </c:pt>
                <c:pt idx="587">
                  <c:v>582.19000200000005</c:v>
                </c:pt>
                <c:pt idx="588">
                  <c:v>580.919983</c:v>
                </c:pt>
                <c:pt idx="589">
                  <c:v>584.20001200000002</c:v>
                </c:pt>
                <c:pt idx="590">
                  <c:v>584.61999500000002</c:v>
                </c:pt>
                <c:pt idx="591">
                  <c:v>581.55999799999995</c:v>
                </c:pt>
                <c:pt idx="592">
                  <c:v>583.03997800000002</c:v>
                </c:pt>
                <c:pt idx="593">
                  <c:v>581.65997300000004</c:v>
                </c:pt>
                <c:pt idx="594">
                  <c:v>581.34002699999996</c:v>
                </c:pt>
                <c:pt idx="595">
                  <c:v>581.13000499999998</c:v>
                </c:pt>
                <c:pt idx="596">
                  <c:v>578.48999000000003</c:v>
                </c:pt>
                <c:pt idx="597">
                  <c:v>575</c:v>
                </c:pt>
                <c:pt idx="598">
                  <c:v>572.35998500000005</c:v>
                </c:pt>
                <c:pt idx="599">
                  <c:v>575.419983</c:v>
                </c:pt>
                <c:pt idx="600">
                  <c:v>577.330017</c:v>
                </c:pt>
                <c:pt idx="601">
                  <c:v>576.59002699999996</c:v>
                </c:pt>
                <c:pt idx="602">
                  <c:v>577.64001499999995</c:v>
                </c:pt>
                <c:pt idx="603">
                  <c:v>576.90002400000003</c:v>
                </c:pt>
                <c:pt idx="604">
                  <c:v>580.5</c:v>
                </c:pt>
                <c:pt idx="605">
                  <c:v>582.29998799999998</c:v>
                </c:pt>
                <c:pt idx="606">
                  <c:v>586.84002699999996</c:v>
                </c:pt>
                <c:pt idx="607">
                  <c:v>594.14001499999995</c:v>
                </c:pt>
                <c:pt idx="608">
                  <c:v>597.09997599999997</c:v>
                </c:pt>
                <c:pt idx="609">
                  <c:v>594.46002199999998</c:v>
                </c:pt>
                <c:pt idx="610">
                  <c:v>599.73999000000003</c:v>
                </c:pt>
                <c:pt idx="611">
                  <c:v>603.86999500000002</c:v>
                </c:pt>
                <c:pt idx="612">
                  <c:v>604.60998500000005</c:v>
                </c:pt>
                <c:pt idx="613">
                  <c:v>606.09002699999996</c:v>
                </c:pt>
                <c:pt idx="614">
                  <c:v>603.76000999999997</c:v>
                </c:pt>
                <c:pt idx="615">
                  <c:v>602.90997300000004</c:v>
                </c:pt>
                <c:pt idx="616">
                  <c:v>596.46002199999998</c:v>
                </c:pt>
                <c:pt idx="617">
                  <c:v>595.830017</c:v>
                </c:pt>
                <c:pt idx="618">
                  <c:v>599.21002199999998</c:v>
                </c:pt>
                <c:pt idx="619">
                  <c:v>600.27002000000005</c:v>
                </c:pt>
                <c:pt idx="620">
                  <c:v>598.26000999999997</c:v>
                </c:pt>
                <c:pt idx="621">
                  <c:v>596.03997800000002</c:v>
                </c:pt>
                <c:pt idx="622">
                  <c:v>595.09002699999996</c:v>
                </c:pt>
                <c:pt idx="623">
                  <c:v>592.96997099999999</c:v>
                </c:pt>
                <c:pt idx="624">
                  <c:v>591.71002199999998</c:v>
                </c:pt>
                <c:pt idx="625">
                  <c:v>594.14001499999995</c:v>
                </c:pt>
                <c:pt idx="626">
                  <c:v>601.42999299999997</c:v>
                </c:pt>
                <c:pt idx="627">
                  <c:v>607.78002900000001</c:v>
                </c:pt>
                <c:pt idx="628">
                  <c:v>609.15002400000003</c:v>
                </c:pt>
                <c:pt idx="629">
                  <c:v>610</c:v>
                </c:pt>
                <c:pt idx="630">
                  <c:v>609.580017</c:v>
                </c:pt>
                <c:pt idx="631">
                  <c:v>608.61999500000002</c:v>
                </c:pt>
                <c:pt idx="632">
                  <c:v>605.45001200000002</c:v>
                </c:pt>
                <c:pt idx="633">
                  <c:v>603.65002400000003</c:v>
                </c:pt>
                <c:pt idx="634">
                  <c:v>597.84002699999996</c:v>
                </c:pt>
                <c:pt idx="635">
                  <c:v>590.11999500000002</c:v>
                </c:pt>
                <c:pt idx="636">
                  <c:v>588.96002199999998</c:v>
                </c:pt>
                <c:pt idx="637">
                  <c:v>581.34002699999996</c:v>
                </c:pt>
                <c:pt idx="638">
                  <c:v>583.25</c:v>
                </c:pt>
                <c:pt idx="639">
                  <c:v>578.48999000000003</c:v>
                </c:pt>
                <c:pt idx="640">
                  <c:v>579.22997999999995</c:v>
                </c:pt>
                <c:pt idx="641">
                  <c:v>576.27002000000005</c:v>
                </c:pt>
                <c:pt idx="642">
                  <c:v>572.88000499999998</c:v>
                </c:pt>
                <c:pt idx="643">
                  <c:v>574.78997800000002</c:v>
                </c:pt>
                <c:pt idx="644">
                  <c:v>577.330017</c:v>
                </c:pt>
                <c:pt idx="645">
                  <c:v>575.95001200000002</c:v>
                </c:pt>
                <c:pt idx="646">
                  <c:v>575.84997599999997</c:v>
                </c:pt>
                <c:pt idx="647">
                  <c:v>581.45001200000002</c:v>
                </c:pt>
                <c:pt idx="648">
                  <c:v>584.09002699999996</c:v>
                </c:pt>
                <c:pt idx="649">
                  <c:v>581.77002000000005</c:v>
                </c:pt>
                <c:pt idx="650">
                  <c:v>585.26000999999997</c:v>
                </c:pt>
                <c:pt idx="651">
                  <c:v>587.26000999999997</c:v>
                </c:pt>
                <c:pt idx="652">
                  <c:v>587.26000999999997</c:v>
                </c:pt>
                <c:pt idx="653">
                  <c:v>585.46997099999999</c:v>
                </c:pt>
                <c:pt idx="654">
                  <c:v>585.67999299999997</c:v>
                </c:pt>
                <c:pt idx="655">
                  <c:v>586.63000499999998</c:v>
                </c:pt>
                <c:pt idx="656">
                  <c:v>585.57000700000003</c:v>
                </c:pt>
                <c:pt idx="657">
                  <c:v>585.15002400000003</c:v>
                </c:pt>
                <c:pt idx="658">
                  <c:v>586.21002199999998</c:v>
                </c:pt>
                <c:pt idx="659">
                  <c:v>588.42999299999997</c:v>
                </c:pt>
                <c:pt idx="660">
                  <c:v>592.13000499999998</c:v>
                </c:pt>
                <c:pt idx="661">
                  <c:v>596.35998500000005</c:v>
                </c:pt>
                <c:pt idx="662">
                  <c:v>598.78997800000002</c:v>
                </c:pt>
                <c:pt idx="663">
                  <c:v>599.419983</c:v>
                </c:pt>
                <c:pt idx="664">
                  <c:v>596.57000700000003</c:v>
                </c:pt>
                <c:pt idx="665">
                  <c:v>595.20001200000002</c:v>
                </c:pt>
                <c:pt idx="666">
                  <c:v>597.419983</c:v>
                </c:pt>
                <c:pt idx="667">
                  <c:v>599.64001499999995</c:v>
                </c:pt>
                <c:pt idx="668">
                  <c:v>601.21997099999999</c:v>
                </c:pt>
                <c:pt idx="669">
                  <c:v>602.28002900000001</c:v>
                </c:pt>
                <c:pt idx="670">
                  <c:v>603.02002000000005</c:v>
                </c:pt>
                <c:pt idx="671">
                  <c:v>606.19000200000005</c:v>
                </c:pt>
                <c:pt idx="672">
                  <c:v>608.40997300000004</c:v>
                </c:pt>
                <c:pt idx="673">
                  <c:v>607.35998500000005</c:v>
                </c:pt>
                <c:pt idx="674">
                  <c:v>607.669983</c:v>
                </c:pt>
                <c:pt idx="675">
                  <c:v>610.09997599999997</c:v>
                </c:pt>
                <c:pt idx="676">
                  <c:v>611.27002000000005</c:v>
                </c:pt>
                <c:pt idx="677">
                  <c:v>613.70001200000002</c:v>
                </c:pt>
                <c:pt idx="678">
                  <c:v>615.71002199999998</c:v>
                </c:pt>
                <c:pt idx="679">
                  <c:v>615.71002199999998</c:v>
                </c:pt>
                <c:pt idx="680">
                  <c:v>615.59997599999997</c:v>
                </c:pt>
                <c:pt idx="681">
                  <c:v>613.05999799999995</c:v>
                </c:pt>
                <c:pt idx="682">
                  <c:v>613.05999799999995</c:v>
                </c:pt>
                <c:pt idx="683">
                  <c:v>614.02002000000005</c:v>
                </c:pt>
                <c:pt idx="684">
                  <c:v>615.39001499999995</c:v>
                </c:pt>
                <c:pt idx="685">
                  <c:v>618.55999799999995</c:v>
                </c:pt>
                <c:pt idx="686">
                  <c:v>622.90002400000003</c:v>
                </c:pt>
                <c:pt idx="687">
                  <c:v>623.73999000000003</c:v>
                </c:pt>
                <c:pt idx="688">
                  <c:v>621.63000499999998</c:v>
                </c:pt>
                <c:pt idx="689">
                  <c:v>618.03002900000001</c:v>
                </c:pt>
                <c:pt idx="690">
                  <c:v>619.94000200000005</c:v>
                </c:pt>
                <c:pt idx="691">
                  <c:v>617.82000700000003</c:v>
                </c:pt>
                <c:pt idx="692">
                  <c:v>614.330017</c:v>
                </c:pt>
                <c:pt idx="693">
                  <c:v>615.07000700000003</c:v>
                </c:pt>
                <c:pt idx="694">
                  <c:v>612.75</c:v>
                </c:pt>
                <c:pt idx="695">
                  <c:v>612.96002199999998</c:v>
                </c:pt>
                <c:pt idx="696">
                  <c:v>614.11999500000002</c:v>
                </c:pt>
                <c:pt idx="697">
                  <c:v>615.28997800000002</c:v>
                </c:pt>
                <c:pt idx="698">
                  <c:v>618.25</c:v>
                </c:pt>
                <c:pt idx="699">
                  <c:v>623.10998500000005</c:v>
                </c:pt>
                <c:pt idx="700">
                  <c:v>626.59997599999997</c:v>
                </c:pt>
                <c:pt idx="701">
                  <c:v>627.22997999999995</c:v>
                </c:pt>
                <c:pt idx="702">
                  <c:v>630.71997099999999</c:v>
                </c:pt>
                <c:pt idx="703">
                  <c:v>631.669983</c:v>
                </c:pt>
                <c:pt idx="704">
                  <c:v>633.46997099999999</c:v>
                </c:pt>
                <c:pt idx="705">
                  <c:v>632.94000200000005</c:v>
                </c:pt>
                <c:pt idx="706">
                  <c:v>635.38000499999998</c:v>
                </c:pt>
                <c:pt idx="707">
                  <c:v>636.85998500000005</c:v>
                </c:pt>
                <c:pt idx="708">
                  <c:v>641.29998799999998</c:v>
                </c:pt>
                <c:pt idx="709">
                  <c:v>644.04998799999998</c:v>
                </c:pt>
                <c:pt idx="710">
                  <c:v>647.84997599999997</c:v>
                </c:pt>
                <c:pt idx="711">
                  <c:v>646.47997999999995</c:v>
                </c:pt>
                <c:pt idx="712">
                  <c:v>645.95001200000002</c:v>
                </c:pt>
                <c:pt idx="713">
                  <c:v>643.72997999999995</c:v>
                </c:pt>
                <c:pt idx="714">
                  <c:v>645.30999799999995</c:v>
                </c:pt>
                <c:pt idx="715">
                  <c:v>644.04998799999998</c:v>
                </c:pt>
                <c:pt idx="716">
                  <c:v>642.98999000000003</c:v>
                </c:pt>
                <c:pt idx="717">
                  <c:v>642.669983</c:v>
                </c:pt>
                <c:pt idx="718">
                  <c:v>644.57000700000003</c:v>
                </c:pt>
                <c:pt idx="719">
                  <c:v>642.03997800000002</c:v>
                </c:pt>
                <c:pt idx="720">
                  <c:v>639.28997800000002</c:v>
                </c:pt>
                <c:pt idx="721">
                  <c:v>640.86999500000002</c:v>
                </c:pt>
                <c:pt idx="722">
                  <c:v>637.59997599999997</c:v>
                </c:pt>
                <c:pt idx="723">
                  <c:v>630.92999299999997</c:v>
                </c:pt>
                <c:pt idx="724">
                  <c:v>629.88000499999998</c:v>
                </c:pt>
                <c:pt idx="725">
                  <c:v>630.61999500000002</c:v>
                </c:pt>
                <c:pt idx="726">
                  <c:v>628.28997800000002</c:v>
                </c:pt>
                <c:pt idx="727">
                  <c:v>622.15997300000004</c:v>
                </c:pt>
                <c:pt idx="728">
                  <c:v>622.78997800000002</c:v>
                </c:pt>
                <c:pt idx="729">
                  <c:v>623.21997099999999</c:v>
                </c:pt>
                <c:pt idx="730">
                  <c:v>623.32000700000003</c:v>
                </c:pt>
                <c:pt idx="731">
                  <c:v>614.11999500000002</c:v>
                </c:pt>
                <c:pt idx="732">
                  <c:v>606.40002400000003</c:v>
                </c:pt>
                <c:pt idx="733">
                  <c:v>603.44000200000005</c:v>
                </c:pt>
                <c:pt idx="734">
                  <c:v>605.86999500000002</c:v>
                </c:pt>
                <c:pt idx="735">
                  <c:v>604.17999299999997</c:v>
                </c:pt>
                <c:pt idx="736">
                  <c:v>600.27002000000005</c:v>
                </c:pt>
                <c:pt idx="737">
                  <c:v>604.5</c:v>
                </c:pt>
                <c:pt idx="738">
                  <c:v>607.98999000000003</c:v>
                </c:pt>
                <c:pt idx="739">
                  <c:v>611.27002000000005</c:v>
                </c:pt>
                <c:pt idx="740">
                  <c:v>610.73999000000003</c:v>
                </c:pt>
                <c:pt idx="741">
                  <c:v>609.35998500000005</c:v>
                </c:pt>
                <c:pt idx="742">
                  <c:v>608.84002699999996</c:v>
                </c:pt>
                <c:pt idx="743">
                  <c:v>611.27002000000005</c:v>
                </c:pt>
                <c:pt idx="744">
                  <c:v>614.44000200000005</c:v>
                </c:pt>
                <c:pt idx="745">
                  <c:v>614.330017</c:v>
                </c:pt>
                <c:pt idx="746">
                  <c:v>614.330017</c:v>
                </c:pt>
                <c:pt idx="747">
                  <c:v>614.330017</c:v>
                </c:pt>
                <c:pt idx="748">
                  <c:v>614.76000999999997</c:v>
                </c:pt>
                <c:pt idx="749">
                  <c:v>614.96997099999999</c:v>
                </c:pt>
                <c:pt idx="750">
                  <c:v>617.28997800000002</c:v>
                </c:pt>
                <c:pt idx="751">
                  <c:v>616.45001200000002</c:v>
                </c:pt>
                <c:pt idx="752">
                  <c:v>616.54998799999998</c:v>
                </c:pt>
                <c:pt idx="753">
                  <c:v>617.71997099999999</c:v>
                </c:pt>
                <c:pt idx="754">
                  <c:v>619.61999500000002</c:v>
                </c:pt>
                <c:pt idx="755">
                  <c:v>620.03997800000002</c:v>
                </c:pt>
                <c:pt idx="756">
                  <c:v>620.67999299999997</c:v>
                </c:pt>
                <c:pt idx="757">
                  <c:v>620.46997099999999</c:v>
                </c:pt>
                <c:pt idx="758">
                  <c:v>620.67999299999997</c:v>
                </c:pt>
                <c:pt idx="759">
                  <c:v>620.03997800000002</c:v>
                </c:pt>
                <c:pt idx="760">
                  <c:v>612.53997800000002</c:v>
                </c:pt>
                <c:pt idx="761">
                  <c:v>605.65997300000004</c:v>
                </c:pt>
                <c:pt idx="762">
                  <c:v>600.90997300000004</c:v>
                </c:pt>
                <c:pt idx="763">
                  <c:v>595.40997300000004</c:v>
                </c:pt>
                <c:pt idx="764">
                  <c:v>587.78997800000002</c:v>
                </c:pt>
                <c:pt idx="765">
                  <c:v>583.55999799999995</c:v>
                </c:pt>
                <c:pt idx="766">
                  <c:v>586.21002199999998</c:v>
                </c:pt>
                <c:pt idx="767">
                  <c:v>583.78002900000001</c:v>
                </c:pt>
                <c:pt idx="768">
                  <c:v>583.55999799999995</c:v>
                </c:pt>
                <c:pt idx="769">
                  <c:v>584.52002000000005</c:v>
                </c:pt>
                <c:pt idx="770">
                  <c:v>590.22997999999995</c:v>
                </c:pt>
                <c:pt idx="771">
                  <c:v>592.22997999999995</c:v>
                </c:pt>
                <c:pt idx="772">
                  <c:v>585.67999299999997</c:v>
                </c:pt>
                <c:pt idx="773">
                  <c:v>585.03997800000002</c:v>
                </c:pt>
                <c:pt idx="774">
                  <c:v>586.95001200000002</c:v>
                </c:pt>
                <c:pt idx="775">
                  <c:v>589.169983</c:v>
                </c:pt>
                <c:pt idx="776">
                  <c:v>587.580017</c:v>
                </c:pt>
                <c:pt idx="777">
                  <c:v>583.46002199999998</c:v>
                </c:pt>
                <c:pt idx="778">
                  <c:v>580.82000700000003</c:v>
                </c:pt>
                <c:pt idx="779">
                  <c:v>582.19000200000005</c:v>
                </c:pt>
                <c:pt idx="780">
                  <c:v>583.88000499999998</c:v>
                </c:pt>
                <c:pt idx="781">
                  <c:v>588.10998500000005</c:v>
                </c:pt>
                <c:pt idx="782">
                  <c:v>591.919983</c:v>
                </c:pt>
                <c:pt idx="783">
                  <c:v>590.75</c:v>
                </c:pt>
                <c:pt idx="784">
                  <c:v>589.79998799999998</c:v>
                </c:pt>
                <c:pt idx="785">
                  <c:v>590.44000200000005</c:v>
                </c:pt>
                <c:pt idx="786">
                  <c:v>594.34997599999997</c:v>
                </c:pt>
                <c:pt idx="787">
                  <c:v>598.67999299999997</c:v>
                </c:pt>
                <c:pt idx="788">
                  <c:v>601.11999500000002</c:v>
                </c:pt>
                <c:pt idx="789">
                  <c:v>600.27002000000005</c:v>
                </c:pt>
                <c:pt idx="790">
                  <c:v>596.25</c:v>
                </c:pt>
                <c:pt idx="791">
                  <c:v>595.94000200000005</c:v>
                </c:pt>
                <c:pt idx="792">
                  <c:v>590.96997099999999</c:v>
                </c:pt>
                <c:pt idx="793">
                  <c:v>592.45001200000002</c:v>
                </c:pt>
                <c:pt idx="794">
                  <c:v>597.30999799999995</c:v>
                </c:pt>
                <c:pt idx="795">
                  <c:v>600.27002000000005</c:v>
                </c:pt>
                <c:pt idx="796">
                  <c:v>600.79998799999998</c:v>
                </c:pt>
                <c:pt idx="797">
                  <c:v>600.05999799999995</c:v>
                </c:pt>
                <c:pt idx="798">
                  <c:v>599.73999000000003</c:v>
                </c:pt>
                <c:pt idx="799">
                  <c:v>594.55999799999995</c:v>
                </c:pt>
                <c:pt idx="800">
                  <c:v>595.51000999999997</c:v>
                </c:pt>
                <c:pt idx="801">
                  <c:v>598.04998799999998</c:v>
                </c:pt>
                <c:pt idx="802">
                  <c:v>593.71002199999998</c:v>
                </c:pt>
                <c:pt idx="803">
                  <c:v>594.77002000000005</c:v>
                </c:pt>
                <c:pt idx="804">
                  <c:v>595.51000999999997</c:v>
                </c:pt>
                <c:pt idx="805">
                  <c:v>598.15997300000004</c:v>
                </c:pt>
                <c:pt idx="806">
                  <c:v>601.01000999999997</c:v>
                </c:pt>
                <c:pt idx="807">
                  <c:v>603.02002000000005</c:v>
                </c:pt>
                <c:pt idx="808">
                  <c:v>607.78002900000001</c:v>
                </c:pt>
                <c:pt idx="809">
                  <c:v>613.169983</c:v>
                </c:pt>
                <c:pt idx="810">
                  <c:v>612.53997800000002</c:v>
                </c:pt>
                <c:pt idx="811">
                  <c:v>615.07000700000003</c:v>
                </c:pt>
                <c:pt idx="812">
                  <c:v>617.51000999999997</c:v>
                </c:pt>
                <c:pt idx="813">
                  <c:v>620.26000999999997</c:v>
                </c:pt>
                <c:pt idx="814">
                  <c:v>618.98999000000003</c:v>
                </c:pt>
                <c:pt idx="815">
                  <c:v>621.30999799999995</c:v>
                </c:pt>
                <c:pt idx="816">
                  <c:v>621.30999799999995</c:v>
                </c:pt>
                <c:pt idx="817">
                  <c:v>620.35998500000005</c:v>
                </c:pt>
                <c:pt idx="818">
                  <c:v>622.78997800000002</c:v>
                </c:pt>
                <c:pt idx="819">
                  <c:v>627.22997999999995</c:v>
                </c:pt>
                <c:pt idx="820">
                  <c:v>625.330017</c:v>
                </c:pt>
                <c:pt idx="821">
                  <c:v>625.53997800000002</c:v>
                </c:pt>
                <c:pt idx="822">
                  <c:v>620.26000999999997</c:v>
                </c:pt>
                <c:pt idx="823">
                  <c:v>614.96997099999999</c:v>
                </c:pt>
                <c:pt idx="824">
                  <c:v>617.60998500000005</c:v>
                </c:pt>
                <c:pt idx="825">
                  <c:v>618.55999799999995</c:v>
                </c:pt>
                <c:pt idx="826">
                  <c:v>618.34997599999997</c:v>
                </c:pt>
                <c:pt idx="827">
                  <c:v>617.080017</c:v>
                </c:pt>
                <c:pt idx="828">
                  <c:v>612.21997099999999</c:v>
                </c:pt>
                <c:pt idx="829">
                  <c:v>610.53002900000001</c:v>
                </c:pt>
                <c:pt idx="830">
                  <c:v>611.90002400000003</c:v>
                </c:pt>
                <c:pt idx="831">
                  <c:v>608.84002699999996</c:v>
                </c:pt>
                <c:pt idx="832">
                  <c:v>606.830017</c:v>
                </c:pt>
                <c:pt idx="833">
                  <c:v>606.830017</c:v>
                </c:pt>
                <c:pt idx="834">
                  <c:v>607.46002199999998</c:v>
                </c:pt>
                <c:pt idx="835">
                  <c:v>603.54998799999998</c:v>
                </c:pt>
                <c:pt idx="836">
                  <c:v>597.84002699999996</c:v>
                </c:pt>
                <c:pt idx="837">
                  <c:v>593.080017</c:v>
                </c:pt>
                <c:pt idx="838">
                  <c:v>587.47997999999995</c:v>
                </c:pt>
                <c:pt idx="839">
                  <c:v>579.44000200000005</c:v>
                </c:pt>
                <c:pt idx="840">
                  <c:v>581.55999799999995</c:v>
                </c:pt>
                <c:pt idx="841">
                  <c:v>579.54998799999998</c:v>
                </c:pt>
                <c:pt idx="842">
                  <c:v>576.69000200000005</c:v>
                </c:pt>
                <c:pt idx="843">
                  <c:v>575.63000499999998</c:v>
                </c:pt>
                <c:pt idx="844">
                  <c:v>571.09002699999996</c:v>
                </c:pt>
                <c:pt idx="845">
                  <c:v>567.28002900000001</c:v>
                </c:pt>
                <c:pt idx="846">
                  <c:v>563.78997800000002</c:v>
                </c:pt>
                <c:pt idx="847">
                  <c:v>569.919983</c:v>
                </c:pt>
                <c:pt idx="848">
                  <c:v>568.02002000000005</c:v>
                </c:pt>
                <c:pt idx="849">
                  <c:v>569.28997800000002</c:v>
                </c:pt>
                <c:pt idx="850">
                  <c:v>569.71002199999998</c:v>
                </c:pt>
                <c:pt idx="851">
                  <c:v>572.35998500000005</c:v>
                </c:pt>
                <c:pt idx="852">
                  <c:v>574.67999299999997</c:v>
                </c:pt>
                <c:pt idx="853">
                  <c:v>579.65002400000003</c:v>
                </c:pt>
                <c:pt idx="854">
                  <c:v>583.78002900000001</c:v>
                </c:pt>
                <c:pt idx="855">
                  <c:v>580.17999299999997</c:v>
                </c:pt>
                <c:pt idx="856">
                  <c:v>572.25</c:v>
                </c:pt>
                <c:pt idx="857">
                  <c:v>567.80999799999995</c:v>
                </c:pt>
                <c:pt idx="858">
                  <c:v>558.82000700000003</c:v>
                </c:pt>
                <c:pt idx="859">
                  <c:v>560.94000200000005</c:v>
                </c:pt>
                <c:pt idx="860">
                  <c:v>553.75</c:v>
                </c:pt>
                <c:pt idx="861">
                  <c:v>551.419983</c:v>
                </c:pt>
                <c:pt idx="862">
                  <c:v>557.23999000000003</c:v>
                </c:pt>
                <c:pt idx="863">
                  <c:v>560.20001200000002</c:v>
                </c:pt>
                <c:pt idx="864">
                  <c:v>555.96997099999999</c:v>
                </c:pt>
                <c:pt idx="865">
                  <c:v>547.51000999999997</c:v>
                </c:pt>
                <c:pt idx="866">
                  <c:v>544.76000999999997</c:v>
                </c:pt>
                <c:pt idx="867">
                  <c:v>542.75</c:v>
                </c:pt>
                <c:pt idx="868">
                  <c:v>537.35998500000005</c:v>
                </c:pt>
                <c:pt idx="869">
                  <c:v>525.830017</c:v>
                </c:pt>
                <c:pt idx="870">
                  <c:v>521.39001499999995</c:v>
                </c:pt>
                <c:pt idx="871">
                  <c:v>523.92999299999997</c:v>
                </c:pt>
                <c:pt idx="872">
                  <c:v>535.45001200000002</c:v>
                </c:pt>
                <c:pt idx="873">
                  <c:v>545.82000700000003</c:v>
                </c:pt>
                <c:pt idx="874">
                  <c:v>542.96002199999998</c:v>
                </c:pt>
                <c:pt idx="875">
                  <c:v>545.28997800000002</c:v>
                </c:pt>
                <c:pt idx="876">
                  <c:v>548.57000700000003</c:v>
                </c:pt>
                <c:pt idx="877">
                  <c:v>549.20001200000002</c:v>
                </c:pt>
                <c:pt idx="878">
                  <c:v>548.78002900000001</c:v>
                </c:pt>
                <c:pt idx="879">
                  <c:v>545.5</c:v>
                </c:pt>
                <c:pt idx="880">
                  <c:v>541.05999799999995</c:v>
                </c:pt>
                <c:pt idx="881">
                  <c:v>541.27002000000005</c:v>
                </c:pt>
                <c:pt idx="882">
                  <c:v>545.17999299999997</c:v>
                </c:pt>
                <c:pt idx="883">
                  <c:v>549.61999500000002</c:v>
                </c:pt>
                <c:pt idx="884">
                  <c:v>553.53002900000001</c:v>
                </c:pt>
                <c:pt idx="885">
                  <c:v>556.59997599999997</c:v>
                </c:pt>
                <c:pt idx="886">
                  <c:v>556.59997599999997</c:v>
                </c:pt>
                <c:pt idx="887">
                  <c:v>558.080017</c:v>
                </c:pt>
                <c:pt idx="888">
                  <c:v>561.57000700000003</c:v>
                </c:pt>
                <c:pt idx="889">
                  <c:v>556.28002900000001</c:v>
                </c:pt>
                <c:pt idx="890">
                  <c:v>552.04998799999998</c:v>
                </c:pt>
                <c:pt idx="891">
                  <c:v>553.75</c:v>
                </c:pt>
                <c:pt idx="892">
                  <c:v>555.96997099999999</c:v>
                </c:pt>
                <c:pt idx="893">
                  <c:v>559.77002000000005</c:v>
                </c:pt>
                <c:pt idx="894">
                  <c:v>559.34997599999997</c:v>
                </c:pt>
                <c:pt idx="895">
                  <c:v>555.65002400000003</c:v>
                </c:pt>
                <c:pt idx="896">
                  <c:v>551</c:v>
                </c:pt>
                <c:pt idx="897">
                  <c:v>547.71997099999999</c:v>
                </c:pt>
                <c:pt idx="898">
                  <c:v>542.21997099999999</c:v>
                </c:pt>
                <c:pt idx="899">
                  <c:v>546.13000499999998</c:v>
                </c:pt>
                <c:pt idx="900">
                  <c:v>555.02002000000005</c:v>
                </c:pt>
                <c:pt idx="901">
                  <c:v>551.419983</c:v>
                </c:pt>
                <c:pt idx="902">
                  <c:v>551.84002699999996</c:v>
                </c:pt>
                <c:pt idx="903">
                  <c:v>555.11999500000002</c:v>
                </c:pt>
                <c:pt idx="904">
                  <c:v>556.17999299999997</c:v>
                </c:pt>
                <c:pt idx="905">
                  <c:v>554.79998799999998</c:v>
                </c:pt>
                <c:pt idx="906">
                  <c:v>556.71002199999998</c:v>
                </c:pt>
                <c:pt idx="907">
                  <c:v>558.71997099999999</c:v>
                </c:pt>
                <c:pt idx="908">
                  <c:v>561.15002400000003</c:v>
                </c:pt>
                <c:pt idx="909">
                  <c:v>561.25</c:v>
                </c:pt>
                <c:pt idx="910">
                  <c:v>560.20001200000002</c:v>
                </c:pt>
                <c:pt idx="911">
                  <c:v>556.07000700000003</c:v>
                </c:pt>
                <c:pt idx="912">
                  <c:v>552.27002000000005</c:v>
                </c:pt>
                <c:pt idx="913">
                  <c:v>548.25</c:v>
                </c:pt>
                <c:pt idx="914">
                  <c:v>546.55999799999995</c:v>
                </c:pt>
                <c:pt idx="915">
                  <c:v>543.169983</c:v>
                </c:pt>
                <c:pt idx="916">
                  <c:v>547.71997099999999</c:v>
                </c:pt>
                <c:pt idx="917">
                  <c:v>547.40002400000003</c:v>
                </c:pt>
                <c:pt idx="918">
                  <c:v>548.34997599999997</c:v>
                </c:pt>
                <c:pt idx="919">
                  <c:v>547.080017</c:v>
                </c:pt>
                <c:pt idx="920">
                  <c:v>544.44000200000005</c:v>
                </c:pt>
                <c:pt idx="921">
                  <c:v>546.23999000000003</c:v>
                </c:pt>
                <c:pt idx="922">
                  <c:v>549.61999500000002</c:v>
                </c:pt>
                <c:pt idx="923">
                  <c:v>556.5</c:v>
                </c:pt>
                <c:pt idx="924">
                  <c:v>563.78997800000002</c:v>
                </c:pt>
                <c:pt idx="925">
                  <c:v>564.21002199999998</c:v>
                </c:pt>
                <c:pt idx="926">
                  <c:v>568.44000200000005</c:v>
                </c:pt>
                <c:pt idx="927">
                  <c:v>568.02002000000005</c:v>
                </c:pt>
                <c:pt idx="928">
                  <c:v>569.71002199999998</c:v>
                </c:pt>
                <c:pt idx="929">
                  <c:v>574.26000999999997</c:v>
                </c:pt>
                <c:pt idx="930">
                  <c:v>577.96002199999998</c:v>
                </c:pt>
                <c:pt idx="931">
                  <c:v>576.15997300000004</c:v>
                </c:pt>
                <c:pt idx="932">
                  <c:v>580.39001499999995</c:v>
                </c:pt>
                <c:pt idx="933">
                  <c:v>579.76000999999997</c:v>
                </c:pt>
                <c:pt idx="934">
                  <c:v>578.169983</c:v>
                </c:pt>
                <c:pt idx="935">
                  <c:v>573.09997599999997</c:v>
                </c:pt>
                <c:pt idx="936">
                  <c:v>573.94000200000005</c:v>
                </c:pt>
                <c:pt idx="937">
                  <c:v>575.73999000000003</c:v>
                </c:pt>
                <c:pt idx="938">
                  <c:v>575.32000700000003</c:v>
                </c:pt>
                <c:pt idx="939">
                  <c:v>575.84997599999997</c:v>
                </c:pt>
                <c:pt idx="940">
                  <c:v>578.38000499999998</c:v>
                </c:pt>
                <c:pt idx="941">
                  <c:v>578.70001200000002</c:v>
                </c:pt>
                <c:pt idx="942">
                  <c:v>582.29998799999998</c:v>
                </c:pt>
                <c:pt idx="943">
                  <c:v>582.82000700000003</c:v>
                </c:pt>
                <c:pt idx="944">
                  <c:v>580.919983</c:v>
                </c:pt>
                <c:pt idx="945">
                  <c:v>580.07000700000003</c:v>
                </c:pt>
                <c:pt idx="946">
                  <c:v>576.90002400000003</c:v>
                </c:pt>
                <c:pt idx="947">
                  <c:v>574.46997099999999</c:v>
                </c:pt>
                <c:pt idx="948">
                  <c:v>570.14001499999995</c:v>
                </c:pt>
                <c:pt idx="949">
                  <c:v>569.919983</c:v>
                </c:pt>
                <c:pt idx="950">
                  <c:v>567.07000700000003</c:v>
                </c:pt>
                <c:pt idx="951">
                  <c:v>560.830017</c:v>
                </c:pt>
                <c:pt idx="952">
                  <c:v>557.02002000000005</c:v>
                </c:pt>
                <c:pt idx="953">
                  <c:v>551.09997599999997</c:v>
                </c:pt>
                <c:pt idx="954">
                  <c:v>549.61999500000002</c:v>
                </c:pt>
                <c:pt idx="955">
                  <c:v>551.53002900000001</c:v>
                </c:pt>
                <c:pt idx="956">
                  <c:v>555.02002000000005</c:v>
                </c:pt>
                <c:pt idx="957">
                  <c:v>551.09997599999997</c:v>
                </c:pt>
                <c:pt idx="958">
                  <c:v>547.51000999999997</c:v>
                </c:pt>
                <c:pt idx="959">
                  <c:v>541.15997300000004</c:v>
                </c:pt>
                <c:pt idx="960">
                  <c:v>543.07000700000003</c:v>
                </c:pt>
                <c:pt idx="961">
                  <c:v>541.38000499999998</c:v>
                </c:pt>
                <c:pt idx="962">
                  <c:v>534.080017</c:v>
                </c:pt>
                <c:pt idx="963">
                  <c:v>534.92999299999997</c:v>
                </c:pt>
                <c:pt idx="964">
                  <c:v>533.65997300000004</c:v>
                </c:pt>
                <c:pt idx="965">
                  <c:v>534.080017</c:v>
                </c:pt>
                <c:pt idx="966">
                  <c:v>535.669983</c:v>
                </c:pt>
                <c:pt idx="967">
                  <c:v>534.17999299999997</c:v>
                </c:pt>
                <c:pt idx="968">
                  <c:v>529.10998500000005</c:v>
                </c:pt>
                <c:pt idx="969">
                  <c:v>526.35998500000005</c:v>
                </c:pt>
                <c:pt idx="970">
                  <c:v>534.82000700000003</c:v>
                </c:pt>
                <c:pt idx="971">
                  <c:v>539.26000999999997</c:v>
                </c:pt>
                <c:pt idx="972">
                  <c:v>534.28997800000002</c:v>
                </c:pt>
                <c:pt idx="973">
                  <c:v>531.65002400000003</c:v>
                </c:pt>
                <c:pt idx="974">
                  <c:v>537.89001499999995</c:v>
                </c:pt>
                <c:pt idx="975">
                  <c:v>542.330017</c:v>
                </c:pt>
                <c:pt idx="976">
                  <c:v>538.52002000000005</c:v>
                </c:pt>
                <c:pt idx="977">
                  <c:v>541.69000200000005</c:v>
                </c:pt>
                <c:pt idx="978">
                  <c:v>544.85998500000005</c:v>
                </c:pt>
                <c:pt idx="979">
                  <c:v>550.89001499999995</c:v>
                </c:pt>
                <c:pt idx="980">
                  <c:v>553.64001499999995</c:v>
                </c:pt>
                <c:pt idx="981">
                  <c:v>549.830017</c:v>
                </c:pt>
                <c:pt idx="982">
                  <c:v>548.98999000000003</c:v>
                </c:pt>
                <c:pt idx="983">
                  <c:v>549.40997300000004</c:v>
                </c:pt>
                <c:pt idx="984">
                  <c:v>547.92999299999997</c:v>
                </c:pt>
                <c:pt idx="985">
                  <c:v>543.59997599999997</c:v>
                </c:pt>
                <c:pt idx="986">
                  <c:v>543.90997300000004</c:v>
                </c:pt>
                <c:pt idx="987">
                  <c:v>542.85998500000005</c:v>
                </c:pt>
                <c:pt idx="988">
                  <c:v>542.85998500000005</c:v>
                </c:pt>
                <c:pt idx="989">
                  <c:v>538.63000499999998</c:v>
                </c:pt>
                <c:pt idx="990">
                  <c:v>531.53997800000002</c:v>
                </c:pt>
                <c:pt idx="991">
                  <c:v>532.48999000000003</c:v>
                </c:pt>
                <c:pt idx="992">
                  <c:v>532.919983</c:v>
                </c:pt>
                <c:pt idx="993">
                  <c:v>533.22997999999995</c:v>
                </c:pt>
                <c:pt idx="994">
                  <c:v>527.95001200000002</c:v>
                </c:pt>
                <c:pt idx="995">
                  <c:v>522.13000499999998</c:v>
                </c:pt>
                <c:pt idx="996">
                  <c:v>518.53997800000002</c:v>
                </c:pt>
                <c:pt idx="997">
                  <c:v>513.78002900000001</c:v>
                </c:pt>
                <c:pt idx="998">
                  <c:v>506.89999399999999</c:v>
                </c:pt>
                <c:pt idx="999">
                  <c:v>502.67999300000002</c:v>
                </c:pt>
                <c:pt idx="1000">
                  <c:v>506.69000199999999</c:v>
                </c:pt>
                <c:pt idx="1001">
                  <c:v>513.14001499999995</c:v>
                </c:pt>
                <c:pt idx="1002">
                  <c:v>509.54998799999998</c:v>
                </c:pt>
                <c:pt idx="1003">
                  <c:v>507.32998700000002</c:v>
                </c:pt>
                <c:pt idx="1004">
                  <c:v>510.07998700000002</c:v>
                </c:pt>
                <c:pt idx="1005">
                  <c:v>514.30999799999995</c:v>
                </c:pt>
                <c:pt idx="1006">
                  <c:v>509.64999399999999</c:v>
                </c:pt>
                <c:pt idx="1007">
                  <c:v>514.40997300000004</c:v>
                </c:pt>
                <c:pt idx="1008">
                  <c:v>513.57000700000003</c:v>
                </c:pt>
                <c:pt idx="1009">
                  <c:v>512.71997099999999</c:v>
                </c:pt>
                <c:pt idx="1010">
                  <c:v>512.29998799999998</c:v>
                </c:pt>
                <c:pt idx="1011">
                  <c:v>511.35000600000001</c:v>
                </c:pt>
                <c:pt idx="1012">
                  <c:v>517.36999500000002</c:v>
                </c:pt>
                <c:pt idx="1013">
                  <c:v>519.05999799999995</c:v>
                </c:pt>
                <c:pt idx="1014">
                  <c:v>520.22997999999995</c:v>
                </c:pt>
                <c:pt idx="1015">
                  <c:v>520.22997999999995</c:v>
                </c:pt>
                <c:pt idx="1016">
                  <c:v>528.36999500000002</c:v>
                </c:pt>
                <c:pt idx="1017">
                  <c:v>525.830017</c:v>
                </c:pt>
                <c:pt idx="1018">
                  <c:v>529.73999000000003</c:v>
                </c:pt>
                <c:pt idx="1019">
                  <c:v>530.70001200000002</c:v>
                </c:pt>
                <c:pt idx="1020">
                  <c:v>533.76000999999997</c:v>
                </c:pt>
                <c:pt idx="1021">
                  <c:v>532.70001200000002</c:v>
                </c:pt>
                <c:pt idx="1022">
                  <c:v>532.59997599999997</c:v>
                </c:pt>
                <c:pt idx="1023">
                  <c:v>529.10998500000005</c:v>
                </c:pt>
                <c:pt idx="1024">
                  <c:v>523.51000999999997</c:v>
                </c:pt>
                <c:pt idx="1025">
                  <c:v>524.25</c:v>
                </c:pt>
                <c:pt idx="1026">
                  <c:v>523.71997099999999</c:v>
                </c:pt>
                <c:pt idx="1027">
                  <c:v>521.39001499999995</c:v>
                </c:pt>
                <c:pt idx="1028">
                  <c:v>518.32000700000003</c:v>
                </c:pt>
                <c:pt idx="1029">
                  <c:v>512.60998500000005</c:v>
                </c:pt>
                <c:pt idx="1030">
                  <c:v>514.61999500000002</c:v>
                </c:pt>
                <c:pt idx="1031">
                  <c:v>516</c:v>
                </c:pt>
                <c:pt idx="1032">
                  <c:v>514.830017</c:v>
                </c:pt>
                <c:pt idx="1033">
                  <c:v>512.51000999999997</c:v>
                </c:pt>
                <c:pt idx="1034">
                  <c:v>512.19000200000005</c:v>
                </c:pt>
                <c:pt idx="1035">
                  <c:v>517.36999500000002</c:v>
                </c:pt>
                <c:pt idx="1036">
                  <c:v>528.26000999999997</c:v>
                </c:pt>
                <c:pt idx="1037">
                  <c:v>529</c:v>
                </c:pt>
                <c:pt idx="1038">
                  <c:v>527.419983</c:v>
                </c:pt>
                <c:pt idx="1039">
                  <c:v>527.30999799999995</c:v>
                </c:pt>
                <c:pt idx="1040">
                  <c:v>529.73999000000003</c:v>
                </c:pt>
                <c:pt idx="1041">
                  <c:v>527.95001200000002</c:v>
                </c:pt>
                <c:pt idx="1042">
                  <c:v>525.51000999999997</c:v>
                </c:pt>
                <c:pt idx="1043">
                  <c:v>521.28002900000001</c:v>
                </c:pt>
                <c:pt idx="1044">
                  <c:v>519.70001200000002</c:v>
                </c:pt>
                <c:pt idx="1045">
                  <c:v>518.84997599999997</c:v>
                </c:pt>
                <c:pt idx="1046">
                  <c:v>518.53997800000002</c:v>
                </c:pt>
                <c:pt idx="1047">
                  <c:v>516.63000499999998</c:v>
                </c:pt>
                <c:pt idx="1048">
                  <c:v>512.40002400000003</c:v>
                </c:pt>
                <c:pt idx="1049">
                  <c:v>508.27999899999998</c:v>
                </c:pt>
                <c:pt idx="1050">
                  <c:v>506.89999399999999</c:v>
                </c:pt>
                <c:pt idx="1051">
                  <c:v>501.61999500000002</c:v>
                </c:pt>
                <c:pt idx="1052">
                  <c:v>500.02999899999998</c:v>
                </c:pt>
                <c:pt idx="1053">
                  <c:v>501.08999599999999</c:v>
                </c:pt>
                <c:pt idx="1054">
                  <c:v>498.45001200000002</c:v>
                </c:pt>
                <c:pt idx="1055">
                  <c:v>491.35998499999999</c:v>
                </c:pt>
                <c:pt idx="1056">
                  <c:v>483.64001500000001</c:v>
                </c:pt>
                <c:pt idx="1057">
                  <c:v>481.42001299999998</c:v>
                </c:pt>
                <c:pt idx="1058">
                  <c:v>473.07000699999998</c:v>
                </c:pt>
                <c:pt idx="1059">
                  <c:v>466.08999599999999</c:v>
                </c:pt>
                <c:pt idx="1060">
                  <c:v>475.60998499999999</c:v>
                </c:pt>
                <c:pt idx="1061">
                  <c:v>473.91000400000001</c:v>
                </c:pt>
                <c:pt idx="1062">
                  <c:v>473.17001299999998</c:v>
                </c:pt>
                <c:pt idx="1063">
                  <c:v>460.91000400000001</c:v>
                </c:pt>
                <c:pt idx="1064">
                  <c:v>455.82998700000002</c:v>
                </c:pt>
                <c:pt idx="1065">
                  <c:v>461.01001000000002</c:v>
                </c:pt>
                <c:pt idx="1066">
                  <c:v>463.66000400000001</c:v>
                </c:pt>
                <c:pt idx="1067">
                  <c:v>461.11999500000002</c:v>
                </c:pt>
                <c:pt idx="1068">
                  <c:v>456.04998799999998</c:v>
                </c:pt>
                <c:pt idx="1069">
                  <c:v>451.82000699999998</c:v>
                </c:pt>
                <c:pt idx="1070">
                  <c:v>443.98998999999998</c:v>
                </c:pt>
                <c:pt idx="1071">
                  <c:v>437.44000199999999</c:v>
                </c:pt>
                <c:pt idx="1072">
                  <c:v>445.57998700000002</c:v>
                </c:pt>
                <c:pt idx="1073">
                  <c:v>445.790009</c:v>
                </c:pt>
                <c:pt idx="1074">
                  <c:v>437.22000100000002</c:v>
                </c:pt>
                <c:pt idx="1075">
                  <c:v>425.79998799999998</c:v>
                </c:pt>
                <c:pt idx="1076">
                  <c:v>417.23998999999998</c:v>
                </c:pt>
                <c:pt idx="1077">
                  <c:v>417.02999899999998</c:v>
                </c:pt>
                <c:pt idx="1078">
                  <c:v>403.92001299999998</c:v>
                </c:pt>
                <c:pt idx="1079">
                  <c:v>398.51998900000001</c:v>
                </c:pt>
                <c:pt idx="1080">
                  <c:v>419.25</c:v>
                </c:pt>
                <c:pt idx="1081">
                  <c:v>430.25</c:v>
                </c:pt>
                <c:pt idx="1082">
                  <c:v>441.76998900000001</c:v>
                </c:pt>
                <c:pt idx="1083">
                  <c:v>449.70001200000002</c:v>
                </c:pt>
                <c:pt idx="1084">
                  <c:v>449.80999800000001</c:v>
                </c:pt>
                <c:pt idx="1085">
                  <c:v>454.77999899999998</c:v>
                </c:pt>
                <c:pt idx="1086">
                  <c:v>447.89999399999999</c:v>
                </c:pt>
                <c:pt idx="1087">
                  <c:v>440.5</c:v>
                </c:pt>
                <c:pt idx="1088">
                  <c:v>441.02999899999998</c:v>
                </c:pt>
                <c:pt idx="1089">
                  <c:v>440.92001299999998</c:v>
                </c:pt>
                <c:pt idx="1090">
                  <c:v>436.48001099999999</c:v>
                </c:pt>
                <c:pt idx="1091">
                  <c:v>430.35000600000001</c:v>
                </c:pt>
                <c:pt idx="1092">
                  <c:v>428.66000400000001</c:v>
                </c:pt>
                <c:pt idx="1093">
                  <c:v>430.02999899999998</c:v>
                </c:pt>
                <c:pt idx="1094">
                  <c:v>439.76001000000002</c:v>
                </c:pt>
                <c:pt idx="1095">
                  <c:v>438.80999800000001</c:v>
                </c:pt>
                <c:pt idx="1096">
                  <c:v>441.55999800000001</c:v>
                </c:pt>
                <c:pt idx="1097">
                  <c:v>444.73001099999999</c:v>
                </c:pt>
                <c:pt idx="1098">
                  <c:v>441.98001099999999</c:v>
                </c:pt>
                <c:pt idx="1099">
                  <c:v>431.20001200000002</c:v>
                </c:pt>
                <c:pt idx="1100">
                  <c:v>426.44000199999999</c:v>
                </c:pt>
                <c:pt idx="1101">
                  <c:v>426.32998700000002</c:v>
                </c:pt>
                <c:pt idx="1102">
                  <c:v>423.16000400000001</c:v>
                </c:pt>
                <c:pt idx="1103">
                  <c:v>419.57000699999998</c:v>
                </c:pt>
                <c:pt idx="1104">
                  <c:v>418.51001000000002</c:v>
                </c:pt>
                <c:pt idx="1105">
                  <c:v>419.88000499999998</c:v>
                </c:pt>
                <c:pt idx="1106">
                  <c:v>419.14001500000001</c:v>
                </c:pt>
                <c:pt idx="1107">
                  <c:v>412.58999599999999</c:v>
                </c:pt>
                <c:pt idx="1108">
                  <c:v>409.20001200000002</c:v>
                </c:pt>
                <c:pt idx="1109">
                  <c:v>419.040009</c:v>
                </c:pt>
                <c:pt idx="1110">
                  <c:v>425.70001200000002</c:v>
                </c:pt>
                <c:pt idx="1111">
                  <c:v>428.66000400000001</c:v>
                </c:pt>
                <c:pt idx="1112">
                  <c:v>428.33999599999999</c:v>
                </c:pt>
                <c:pt idx="1113">
                  <c:v>427.80999800000001</c:v>
                </c:pt>
                <c:pt idx="1114">
                  <c:v>432.14999399999999</c:v>
                </c:pt>
                <c:pt idx="1115">
                  <c:v>438.17999300000002</c:v>
                </c:pt>
                <c:pt idx="1116">
                  <c:v>445.67999300000002</c:v>
                </c:pt>
                <c:pt idx="1117">
                  <c:v>446.32000699999998</c:v>
                </c:pt>
                <c:pt idx="1118">
                  <c:v>441.98001099999999</c:v>
                </c:pt>
                <c:pt idx="1119">
                  <c:v>442.51001000000002</c:v>
                </c:pt>
                <c:pt idx="1120">
                  <c:v>448.10998499999999</c:v>
                </c:pt>
                <c:pt idx="1121">
                  <c:v>447.05999800000001</c:v>
                </c:pt>
                <c:pt idx="1122">
                  <c:v>446.10998499999999</c:v>
                </c:pt>
                <c:pt idx="1123">
                  <c:v>447.05999800000001</c:v>
                </c:pt>
                <c:pt idx="1124">
                  <c:v>448.85000600000001</c:v>
                </c:pt>
                <c:pt idx="1125">
                  <c:v>449.07000699999998</c:v>
                </c:pt>
                <c:pt idx="1126">
                  <c:v>448.64001500000001</c:v>
                </c:pt>
                <c:pt idx="1127">
                  <c:v>443.040009</c:v>
                </c:pt>
                <c:pt idx="1128">
                  <c:v>443.67001299999998</c:v>
                </c:pt>
                <c:pt idx="1129">
                  <c:v>443.459991</c:v>
                </c:pt>
                <c:pt idx="1130">
                  <c:v>442.61999500000002</c:v>
                </c:pt>
                <c:pt idx="1131">
                  <c:v>443.77999899999998</c:v>
                </c:pt>
                <c:pt idx="1132">
                  <c:v>437.32998700000002</c:v>
                </c:pt>
                <c:pt idx="1133">
                  <c:v>435</c:v>
                </c:pt>
                <c:pt idx="1134">
                  <c:v>432.98998999999998</c:v>
                </c:pt>
                <c:pt idx="1135">
                  <c:v>429.19000199999999</c:v>
                </c:pt>
                <c:pt idx="1136">
                  <c:v>431.08999599999999</c:v>
                </c:pt>
                <c:pt idx="1137">
                  <c:v>431.73001099999999</c:v>
                </c:pt>
                <c:pt idx="1138">
                  <c:v>436.48001099999999</c:v>
                </c:pt>
                <c:pt idx="1139">
                  <c:v>440.5</c:v>
                </c:pt>
                <c:pt idx="1140">
                  <c:v>443.89001500000001</c:v>
                </c:pt>
                <c:pt idx="1141">
                  <c:v>453.07998700000002</c:v>
                </c:pt>
                <c:pt idx="1142">
                  <c:v>463.66000400000001</c:v>
                </c:pt>
                <c:pt idx="1143">
                  <c:v>465.02999899999998</c:v>
                </c:pt>
                <c:pt idx="1144">
                  <c:v>466.20001200000002</c:v>
                </c:pt>
                <c:pt idx="1145">
                  <c:v>465.67001299999998</c:v>
                </c:pt>
                <c:pt idx="1146">
                  <c:v>470.32000699999998</c:v>
                </c:pt>
                <c:pt idx="1147">
                  <c:v>468.63000499999998</c:v>
                </c:pt>
                <c:pt idx="1148">
                  <c:v>465.55999800000001</c:v>
                </c:pt>
                <c:pt idx="1149">
                  <c:v>465.35000600000001</c:v>
                </c:pt>
                <c:pt idx="1150">
                  <c:v>472.01001000000002</c:v>
                </c:pt>
                <c:pt idx="1151">
                  <c:v>476.98001099999999</c:v>
                </c:pt>
                <c:pt idx="1152">
                  <c:v>478.67001299999998</c:v>
                </c:pt>
                <c:pt idx="1153">
                  <c:v>477.29998799999998</c:v>
                </c:pt>
                <c:pt idx="1154">
                  <c:v>474.64999399999999</c:v>
                </c:pt>
                <c:pt idx="1155">
                  <c:v>476.23998999999998</c:v>
                </c:pt>
                <c:pt idx="1156">
                  <c:v>473.91000400000001</c:v>
                </c:pt>
                <c:pt idx="1157">
                  <c:v>469.36999500000002</c:v>
                </c:pt>
                <c:pt idx="1158">
                  <c:v>472.01001000000002</c:v>
                </c:pt>
                <c:pt idx="1159">
                  <c:v>475.82000699999998</c:v>
                </c:pt>
                <c:pt idx="1160">
                  <c:v>477.82998700000002</c:v>
                </c:pt>
                <c:pt idx="1161">
                  <c:v>473.91000400000001</c:v>
                </c:pt>
                <c:pt idx="1162">
                  <c:v>472.22000100000002</c:v>
                </c:pt>
                <c:pt idx="1163">
                  <c:v>478.67001299999998</c:v>
                </c:pt>
                <c:pt idx="1164">
                  <c:v>485.44000199999999</c:v>
                </c:pt>
                <c:pt idx="1165">
                  <c:v>486.07000699999998</c:v>
                </c:pt>
                <c:pt idx="1166">
                  <c:v>485.64999399999999</c:v>
                </c:pt>
                <c:pt idx="1167">
                  <c:v>488.39999399999999</c:v>
                </c:pt>
                <c:pt idx="1168">
                  <c:v>487.86999500000002</c:v>
                </c:pt>
                <c:pt idx="1169">
                  <c:v>488.39999399999999</c:v>
                </c:pt>
                <c:pt idx="1170">
                  <c:v>493.36999500000002</c:v>
                </c:pt>
                <c:pt idx="1171">
                  <c:v>500.67001299999998</c:v>
                </c:pt>
                <c:pt idx="1172">
                  <c:v>502.14999399999999</c:v>
                </c:pt>
                <c:pt idx="1173">
                  <c:v>502.14999399999999</c:v>
                </c:pt>
                <c:pt idx="1174">
                  <c:v>496.540009</c:v>
                </c:pt>
                <c:pt idx="1175">
                  <c:v>491.77999899999998</c:v>
                </c:pt>
                <c:pt idx="1176">
                  <c:v>486.92001299999998</c:v>
                </c:pt>
                <c:pt idx="1177">
                  <c:v>485.85998499999999</c:v>
                </c:pt>
                <c:pt idx="1178">
                  <c:v>486.60000600000001</c:v>
                </c:pt>
                <c:pt idx="1179">
                  <c:v>488.82000699999998</c:v>
                </c:pt>
                <c:pt idx="1180">
                  <c:v>486.17999300000002</c:v>
                </c:pt>
                <c:pt idx="1181">
                  <c:v>479.61999500000002</c:v>
                </c:pt>
                <c:pt idx="1182">
                  <c:v>482.36999500000002</c:v>
                </c:pt>
                <c:pt idx="1183">
                  <c:v>482.16000400000001</c:v>
                </c:pt>
                <c:pt idx="1184">
                  <c:v>480.26001000000002</c:v>
                </c:pt>
                <c:pt idx="1185">
                  <c:v>482.58999599999999</c:v>
                </c:pt>
                <c:pt idx="1186">
                  <c:v>480.04998799999998</c:v>
                </c:pt>
                <c:pt idx="1187">
                  <c:v>478.67001299999998</c:v>
                </c:pt>
                <c:pt idx="1188">
                  <c:v>480.14999399999999</c:v>
                </c:pt>
                <c:pt idx="1189">
                  <c:v>479.41000400000001</c:v>
                </c:pt>
                <c:pt idx="1190">
                  <c:v>478.77999899999998</c:v>
                </c:pt>
                <c:pt idx="1191">
                  <c:v>480.47000100000002</c:v>
                </c:pt>
                <c:pt idx="1192">
                  <c:v>484.70001200000002</c:v>
                </c:pt>
                <c:pt idx="1193">
                  <c:v>485.54998799999998</c:v>
                </c:pt>
                <c:pt idx="1194">
                  <c:v>484.38000499999998</c:v>
                </c:pt>
                <c:pt idx="1195">
                  <c:v>484.80999800000001</c:v>
                </c:pt>
                <c:pt idx="1196">
                  <c:v>487.33999599999999</c:v>
                </c:pt>
                <c:pt idx="1197">
                  <c:v>488.07998700000002</c:v>
                </c:pt>
                <c:pt idx="1198">
                  <c:v>489.67001299999998</c:v>
                </c:pt>
                <c:pt idx="1199">
                  <c:v>484.38000499999998</c:v>
                </c:pt>
                <c:pt idx="1200">
                  <c:v>479.83999599999999</c:v>
                </c:pt>
                <c:pt idx="1201">
                  <c:v>478.98998999999998</c:v>
                </c:pt>
                <c:pt idx="1202">
                  <c:v>479.30999800000001</c:v>
                </c:pt>
                <c:pt idx="1203">
                  <c:v>475.82000699999998</c:v>
                </c:pt>
                <c:pt idx="1204">
                  <c:v>476.23998999999998</c:v>
                </c:pt>
                <c:pt idx="1205">
                  <c:v>480.790009</c:v>
                </c:pt>
                <c:pt idx="1206">
                  <c:v>483.540009</c:v>
                </c:pt>
                <c:pt idx="1207">
                  <c:v>486.39001500000001</c:v>
                </c:pt>
                <c:pt idx="1208">
                  <c:v>488.290009</c:v>
                </c:pt>
                <c:pt idx="1209">
                  <c:v>493.16000400000001</c:v>
                </c:pt>
                <c:pt idx="1210">
                  <c:v>501.29998799999998</c:v>
                </c:pt>
                <c:pt idx="1211">
                  <c:v>502.89001500000001</c:v>
                </c:pt>
                <c:pt idx="1212">
                  <c:v>509.01998900000001</c:v>
                </c:pt>
                <c:pt idx="1213">
                  <c:v>511.45001200000002</c:v>
                </c:pt>
                <c:pt idx="1214">
                  <c:v>514.40997300000004</c:v>
                </c:pt>
                <c:pt idx="1215">
                  <c:v>517.47997999999995</c:v>
                </c:pt>
                <c:pt idx="1216">
                  <c:v>514.94000200000005</c:v>
                </c:pt>
                <c:pt idx="1217">
                  <c:v>515.15002400000003</c:v>
                </c:pt>
                <c:pt idx="1218">
                  <c:v>517.05999799999995</c:v>
                </c:pt>
                <c:pt idx="1219">
                  <c:v>518.96002199999998</c:v>
                </c:pt>
                <c:pt idx="1220">
                  <c:v>516</c:v>
                </c:pt>
                <c:pt idx="1221">
                  <c:v>515.26000999999997</c:v>
                </c:pt>
                <c:pt idx="1222">
                  <c:v>515.89001499999995</c:v>
                </c:pt>
                <c:pt idx="1223">
                  <c:v>517.580017</c:v>
                </c:pt>
                <c:pt idx="1224">
                  <c:v>518.75</c:v>
                </c:pt>
                <c:pt idx="1225">
                  <c:v>517.36999500000002</c:v>
                </c:pt>
                <c:pt idx="1226">
                  <c:v>518.01000999999997</c:v>
                </c:pt>
                <c:pt idx="1227">
                  <c:v>518.75</c:v>
                </c:pt>
                <c:pt idx="1228">
                  <c:v>522.03002900000001</c:v>
                </c:pt>
                <c:pt idx="1229">
                  <c:v>524.77002000000005</c:v>
                </c:pt>
                <c:pt idx="1230">
                  <c:v>530.70001200000002</c:v>
                </c:pt>
                <c:pt idx="1231">
                  <c:v>531.75</c:v>
                </c:pt>
                <c:pt idx="1232">
                  <c:v>531.11999500000002</c:v>
                </c:pt>
                <c:pt idx="1233">
                  <c:v>525.830017</c:v>
                </c:pt>
                <c:pt idx="1234">
                  <c:v>530.05999799999995</c:v>
                </c:pt>
                <c:pt idx="1235">
                  <c:v>533.86999500000002</c:v>
                </c:pt>
                <c:pt idx="1236">
                  <c:v>534.17999299999997</c:v>
                </c:pt>
                <c:pt idx="1237">
                  <c:v>533.54998799999998</c:v>
                </c:pt>
                <c:pt idx="1238">
                  <c:v>532.919983</c:v>
                </c:pt>
                <c:pt idx="1239">
                  <c:v>538.09997599999997</c:v>
                </c:pt>
                <c:pt idx="1240">
                  <c:v>537.669983</c:v>
                </c:pt>
                <c:pt idx="1241">
                  <c:v>539.36999500000002</c:v>
                </c:pt>
                <c:pt idx="1242">
                  <c:v>540.95001200000002</c:v>
                </c:pt>
                <c:pt idx="1243">
                  <c:v>542.85998500000005</c:v>
                </c:pt>
                <c:pt idx="1244">
                  <c:v>544.44000200000005</c:v>
                </c:pt>
                <c:pt idx="1245">
                  <c:v>544.85998500000005</c:v>
                </c:pt>
                <c:pt idx="1246">
                  <c:v>547.40002400000003</c:v>
                </c:pt>
                <c:pt idx="1247">
                  <c:v>551</c:v>
                </c:pt>
                <c:pt idx="1248">
                  <c:v>553.53002900000001</c:v>
                </c:pt>
                <c:pt idx="1249">
                  <c:v>555.02002000000005</c:v>
                </c:pt>
                <c:pt idx="1250">
                  <c:v>551.09997599999997</c:v>
                </c:pt>
                <c:pt idx="1251">
                  <c:v>553.01000999999997</c:v>
                </c:pt>
                <c:pt idx="1252">
                  <c:v>556.59997599999997</c:v>
                </c:pt>
                <c:pt idx="1253">
                  <c:v>559.97997999999995</c:v>
                </c:pt>
                <c:pt idx="1254">
                  <c:v>560.40997300000004</c:v>
                </c:pt>
                <c:pt idx="1255">
                  <c:v>561.78002900000001</c:v>
                </c:pt>
                <c:pt idx="1256">
                  <c:v>562.09997599999997</c:v>
                </c:pt>
                <c:pt idx="1257">
                  <c:v>564.21002199999998</c:v>
                </c:pt>
                <c:pt idx="1258">
                  <c:v>567.39001499999995</c:v>
                </c:pt>
                <c:pt idx="1259">
                  <c:v>567.28002900000001</c:v>
                </c:pt>
                <c:pt idx="1260">
                  <c:v>566.65002400000003</c:v>
                </c:pt>
                <c:pt idx="1261">
                  <c:v>569.40002400000003</c:v>
                </c:pt>
                <c:pt idx="1262">
                  <c:v>572.669983</c:v>
                </c:pt>
                <c:pt idx="1263">
                  <c:v>574.04998799999998</c:v>
                </c:pt>
                <c:pt idx="1264">
                  <c:v>571.40002400000003</c:v>
                </c:pt>
                <c:pt idx="1265">
                  <c:v>567.59997599999997</c:v>
                </c:pt>
                <c:pt idx="1266">
                  <c:v>562.52002000000005</c:v>
                </c:pt>
                <c:pt idx="1267">
                  <c:v>556.39001499999995</c:v>
                </c:pt>
                <c:pt idx="1268">
                  <c:v>558.92999299999997</c:v>
                </c:pt>
                <c:pt idx="1269">
                  <c:v>562.84002699999996</c:v>
                </c:pt>
                <c:pt idx="1270">
                  <c:v>563.69000200000005</c:v>
                </c:pt>
                <c:pt idx="1271">
                  <c:v>562.419983</c:v>
                </c:pt>
                <c:pt idx="1272">
                  <c:v>564</c:v>
                </c:pt>
                <c:pt idx="1273">
                  <c:v>564</c:v>
                </c:pt>
                <c:pt idx="1274">
                  <c:v>564.10998500000005</c:v>
                </c:pt>
                <c:pt idx="1275">
                  <c:v>569.919983</c:v>
                </c:pt>
                <c:pt idx="1276">
                  <c:v>575.95001200000002</c:v>
                </c:pt>
                <c:pt idx="1277">
                  <c:v>578.59002699999996</c:v>
                </c:pt>
                <c:pt idx="1278">
                  <c:v>579.54998799999998</c:v>
                </c:pt>
                <c:pt idx="1279">
                  <c:v>578.90997300000004</c:v>
                </c:pt>
                <c:pt idx="1280">
                  <c:v>578.80999799999995</c:v>
                </c:pt>
                <c:pt idx="1281">
                  <c:v>579.76000999999997</c:v>
                </c:pt>
                <c:pt idx="1282">
                  <c:v>586.21002199999998</c:v>
                </c:pt>
                <c:pt idx="1283">
                  <c:v>589.05999799999995</c:v>
                </c:pt>
                <c:pt idx="1284">
                  <c:v>589.05999799999995</c:v>
                </c:pt>
                <c:pt idx="1285">
                  <c:v>589.70001200000002</c:v>
                </c:pt>
                <c:pt idx="1286">
                  <c:v>588.84997599999997</c:v>
                </c:pt>
                <c:pt idx="1287">
                  <c:v>586.52002000000005</c:v>
                </c:pt>
                <c:pt idx="1288">
                  <c:v>584.61999500000002</c:v>
                </c:pt>
                <c:pt idx="1289">
                  <c:v>581.23999000000003</c:v>
                </c:pt>
                <c:pt idx="1290">
                  <c:v>581.34002699999996</c:v>
                </c:pt>
                <c:pt idx="1291">
                  <c:v>583.55999799999995</c:v>
                </c:pt>
                <c:pt idx="1292">
                  <c:v>584.20001200000002</c:v>
                </c:pt>
                <c:pt idx="1293">
                  <c:v>585.57000700000003</c:v>
                </c:pt>
                <c:pt idx="1294">
                  <c:v>586.21002199999998</c:v>
                </c:pt>
                <c:pt idx="1295">
                  <c:v>586.63000499999998</c:v>
                </c:pt>
                <c:pt idx="1296">
                  <c:v>587.69000200000005</c:v>
                </c:pt>
                <c:pt idx="1297">
                  <c:v>588.75</c:v>
                </c:pt>
                <c:pt idx="1298">
                  <c:v>592.22997999999995</c:v>
                </c:pt>
                <c:pt idx="1299">
                  <c:v>594.77002000000005</c:v>
                </c:pt>
                <c:pt idx="1300">
                  <c:v>595.61999500000002</c:v>
                </c:pt>
                <c:pt idx="1301">
                  <c:v>599.84997599999997</c:v>
                </c:pt>
                <c:pt idx="1302">
                  <c:v>600.27002000000005</c:v>
                </c:pt>
                <c:pt idx="1303">
                  <c:v>602.39001499999995</c:v>
                </c:pt>
                <c:pt idx="1304">
                  <c:v>603.22997999999995</c:v>
                </c:pt>
                <c:pt idx="1305">
                  <c:v>603.34002699999996</c:v>
                </c:pt>
                <c:pt idx="1306">
                  <c:v>605.77002000000005</c:v>
                </c:pt>
                <c:pt idx="1307">
                  <c:v>603.02002000000005</c:v>
                </c:pt>
                <c:pt idx="1308">
                  <c:v>601.42999299999997</c:v>
                </c:pt>
                <c:pt idx="1309">
                  <c:v>603.02002000000005</c:v>
                </c:pt>
                <c:pt idx="1310">
                  <c:v>606.09002699999996</c:v>
                </c:pt>
                <c:pt idx="1311">
                  <c:v>606.09002699999996</c:v>
                </c:pt>
                <c:pt idx="1312">
                  <c:v>608.61999500000002</c:v>
                </c:pt>
                <c:pt idx="1313">
                  <c:v>610.73999000000003</c:v>
                </c:pt>
                <c:pt idx="1314">
                  <c:v>609.46997099999999</c:v>
                </c:pt>
                <c:pt idx="1315">
                  <c:v>605.55999799999995</c:v>
                </c:pt>
                <c:pt idx="1316">
                  <c:v>601.75</c:v>
                </c:pt>
                <c:pt idx="1317">
                  <c:v>605.03002900000001</c:v>
                </c:pt>
                <c:pt idx="1318">
                  <c:v>604.82000700000003</c:v>
                </c:pt>
                <c:pt idx="1319">
                  <c:v>601.42999299999997</c:v>
                </c:pt>
                <c:pt idx="1320">
                  <c:v>599.21002199999998</c:v>
                </c:pt>
                <c:pt idx="1321">
                  <c:v>596.15002400000003</c:v>
                </c:pt>
                <c:pt idx="1322">
                  <c:v>597.94000200000005</c:v>
                </c:pt>
                <c:pt idx="1323">
                  <c:v>599.53002900000001</c:v>
                </c:pt>
                <c:pt idx="1324">
                  <c:v>598.46997099999999</c:v>
                </c:pt>
                <c:pt idx="1325">
                  <c:v>595.830017</c:v>
                </c:pt>
                <c:pt idx="1326">
                  <c:v>586.63000499999998</c:v>
                </c:pt>
                <c:pt idx="1327">
                  <c:v>587.04998799999998</c:v>
                </c:pt>
                <c:pt idx="1328">
                  <c:v>588.42999299999997</c:v>
                </c:pt>
                <c:pt idx="1329">
                  <c:v>589.90997300000004</c:v>
                </c:pt>
                <c:pt idx="1330">
                  <c:v>587.78997800000002</c:v>
                </c:pt>
                <c:pt idx="1331">
                  <c:v>583.03997800000002</c:v>
                </c:pt>
                <c:pt idx="1332">
                  <c:v>579.11999500000002</c:v>
                </c:pt>
                <c:pt idx="1333">
                  <c:v>580.07000700000003</c:v>
                </c:pt>
                <c:pt idx="1334">
                  <c:v>579.22997999999995</c:v>
                </c:pt>
                <c:pt idx="1335">
                  <c:v>580.71002199999998</c:v>
                </c:pt>
                <c:pt idx="1336">
                  <c:v>584.29998799999998</c:v>
                </c:pt>
                <c:pt idx="1337">
                  <c:v>589.05999799999995</c:v>
                </c:pt>
                <c:pt idx="1338">
                  <c:v>590.22997999999995</c:v>
                </c:pt>
                <c:pt idx="1339">
                  <c:v>591.59997599999997</c:v>
                </c:pt>
                <c:pt idx="1340">
                  <c:v>590.65002400000003</c:v>
                </c:pt>
                <c:pt idx="1341">
                  <c:v>586.30999799999995</c:v>
                </c:pt>
                <c:pt idx="1342">
                  <c:v>586.09997599999997</c:v>
                </c:pt>
                <c:pt idx="1343">
                  <c:v>587.90002400000003</c:v>
                </c:pt>
                <c:pt idx="1344">
                  <c:v>590.01000999999997</c:v>
                </c:pt>
                <c:pt idx="1345">
                  <c:v>585.35998500000005</c:v>
                </c:pt>
                <c:pt idx="1346">
                  <c:v>585.57000700000003</c:v>
                </c:pt>
                <c:pt idx="1347">
                  <c:v>586.63000499999998</c:v>
                </c:pt>
                <c:pt idx="1348">
                  <c:v>586.419983</c:v>
                </c:pt>
                <c:pt idx="1349">
                  <c:v>577.64001499999995</c:v>
                </c:pt>
                <c:pt idx="1350">
                  <c:v>570.88000499999998</c:v>
                </c:pt>
                <c:pt idx="1351">
                  <c:v>569.28997800000002</c:v>
                </c:pt>
                <c:pt idx="1352">
                  <c:v>574.36999500000002</c:v>
                </c:pt>
                <c:pt idx="1353">
                  <c:v>573.30999799999995</c:v>
                </c:pt>
                <c:pt idx="1354">
                  <c:v>572.03997800000002</c:v>
                </c:pt>
                <c:pt idx="1355">
                  <c:v>570.65997300000004</c:v>
                </c:pt>
                <c:pt idx="1356">
                  <c:v>577.10998500000005</c:v>
                </c:pt>
                <c:pt idx="1357">
                  <c:v>582.51000999999997</c:v>
                </c:pt>
                <c:pt idx="1358">
                  <c:v>583.25</c:v>
                </c:pt>
                <c:pt idx="1359">
                  <c:v>583.46002199999998</c:v>
                </c:pt>
                <c:pt idx="1360">
                  <c:v>583.669983</c:v>
                </c:pt>
                <c:pt idx="1361">
                  <c:v>585.78002900000001</c:v>
                </c:pt>
                <c:pt idx="1362">
                  <c:v>587.78997800000002</c:v>
                </c:pt>
                <c:pt idx="1363">
                  <c:v>589.59002699999996</c:v>
                </c:pt>
                <c:pt idx="1364">
                  <c:v>590.330017</c:v>
                </c:pt>
                <c:pt idx="1365">
                  <c:v>582.82000700000003</c:v>
                </c:pt>
                <c:pt idx="1366">
                  <c:v>581.86999500000002</c:v>
                </c:pt>
                <c:pt idx="1367">
                  <c:v>582.19000200000005</c:v>
                </c:pt>
                <c:pt idx="1368">
                  <c:v>581.23999000000003</c:v>
                </c:pt>
                <c:pt idx="1369">
                  <c:v>579.85998500000005</c:v>
                </c:pt>
                <c:pt idx="1370">
                  <c:v>582.19000200000005</c:v>
                </c:pt>
                <c:pt idx="1371">
                  <c:v>581.97997999999995</c:v>
                </c:pt>
                <c:pt idx="1372">
                  <c:v>580.71002199999998</c:v>
                </c:pt>
                <c:pt idx="1373">
                  <c:v>579.65002400000003</c:v>
                </c:pt>
                <c:pt idx="1374">
                  <c:v>577.84997599999997</c:v>
                </c:pt>
                <c:pt idx="1375">
                  <c:v>572.35998500000005</c:v>
                </c:pt>
                <c:pt idx="1376">
                  <c:v>567.919983</c:v>
                </c:pt>
                <c:pt idx="1377">
                  <c:v>561.03997800000002</c:v>
                </c:pt>
                <c:pt idx="1378">
                  <c:v>558.40002400000003</c:v>
                </c:pt>
                <c:pt idx="1379">
                  <c:v>560.71997099999999</c:v>
                </c:pt>
                <c:pt idx="1380">
                  <c:v>551.63000499999998</c:v>
                </c:pt>
                <c:pt idx="1381">
                  <c:v>548.25</c:v>
                </c:pt>
                <c:pt idx="1382">
                  <c:v>549.40997300000004</c:v>
                </c:pt>
                <c:pt idx="1383">
                  <c:v>550.57000700000003</c:v>
                </c:pt>
                <c:pt idx="1384">
                  <c:v>546.23999000000003</c:v>
                </c:pt>
                <c:pt idx="1385">
                  <c:v>546.23999000000003</c:v>
                </c:pt>
                <c:pt idx="1386">
                  <c:v>552.90002400000003</c:v>
                </c:pt>
                <c:pt idx="1387">
                  <c:v>560.71997099999999</c:v>
                </c:pt>
                <c:pt idx="1388">
                  <c:v>559.14001499999995</c:v>
                </c:pt>
                <c:pt idx="1389">
                  <c:v>578.07000700000003</c:v>
                </c:pt>
                <c:pt idx="1390">
                  <c:v>584.40997300000004</c:v>
                </c:pt>
                <c:pt idx="1391">
                  <c:v>576.59002699999996</c:v>
                </c:pt>
                <c:pt idx="1392">
                  <c:v>573.94000200000005</c:v>
                </c:pt>
                <c:pt idx="1393">
                  <c:v>575</c:v>
                </c:pt>
                <c:pt idx="1394">
                  <c:v>580.28997800000002</c:v>
                </c:pt>
                <c:pt idx="1395">
                  <c:v>586</c:v>
                </c:pt>
                <c:pt idx="1396">
                  <c:v>586.419983</c:v>
                </c:pt>
                <c:pt idx="1397">
                  <c:v>585.67999299999997</c:v>
                </c:pt>
                <c:pt idx="1398">
                  <c:v>587.04998799999998</c:v>
                </c:pt>
                <c:pt idx="1399">
                  <c:v>581.65997300000004</c:v>
                </c:pt>
                <c:pt idx="1400">
                  <c:v>578.80999799999995</c:v>
                </c:pt>
                <c:pt idx="1401">
                  <c:v>579.02002000000005</c:v>
                </c:pt>
                <c:pt idx="1402">
                  <c:v>580.5</c:v>
                </c:pt>
                <c:pt idx="1403">
                  <c:v>588.53002900000001</c:v>
                </c:pt>
                <c:pt idx="1404">
                  <c:v>591.48999000000003</c:v>
                </c:pt>
                <c:pt idx="1405">
                  <c:v>592.54998799999998</c:v>
                </c:pt>
                <c:pt idx="1406">
                  <c:v>589.59002699999996</c:v>
                </c:pt>
                <c:pt idx="1407">
                  <c:v>587.47997999999995</c:v>
                </c:pt>
                <c:pt idx="1408">
                  <c:v>585.57000700000003</c:v>
                </c:pt>
                <c:pt idx="1409">
                  <c:v>581.13000499999998</c:v>
                </c:pt>
                <c:pt idx="1410">
                  <c:v>583.25</c:v>
                </c:pt>
                <c:pt idx="1411">
                  <c:v>582.29998799999998</c:v>
                </c:pt>
                <c:pt idx="1412">
                  <c:v>584.09002699999996</c:v>
                </c:pt>
                <c:pt idx="1413">
                  <c:v>582.29998799999998</c:v>
                </c:pt>
                <c:pt idx="1414">
                  <c:v>580.5</c:v>
                </c:pt>
                <c:pt idx="1415">
                  <c:v>575.419983</c:v>
                </c:pt>
                <c:pt idx="1416">
                  <c:v>574.89001499999995</c:v>
                </c:pt>
                <c:pt idx="1417">
                  <c:v>573.72997999999995</c:v>
                </c:pt>
                <c:pt idx="1418">
                  <c:v>570.55999799999995</c:v>
                </c:pt>
                <c:pt idx="1419">
                  <c:v>571.830017</c:v>
                </c:pt>
                <c:pt idx="1420">
                  <c:v>571.830017</c:v>
                </c:pt>
                <c:pt idx="1421">
                  <c:v>574.46997099999999</c:v>
                </c:pt>
                <c:pt idx="1422">
                  <c:v>577.96002199999998</c:v>
                </c:pt>
                <c:pt idx="1423">
                  <c:v>579.44000200000005</c:v>
                </c:pt>
                <c:pt idx="1424">
                  <c:v>578.80999799999995</c:v>
                </c:pt>
                <c:pt idx="1425">
                  <c:v>583.14001499999995</c:v>
                </c:pt>
                <c:pt idx="1426">
                  <c:v>584.40997300000004</c:v>
                </c:pt>
                <c:pt idx="1427">
                  <c:v>580.919983</c:v>
                </c:pt>
                <c:pt idx="1428">
                  <c:v>579.65002400000003</c:v>
                </c:pt>
                <c:pt idx="1429">
                  <c:v>581.77002000000005</c:v>
                </c:pt>
                <c:pt idx="1430">
                  <c:v>579.02002000000005</c:v>
                </c:pt>
                <c:pt idx="1431">
                  <c:v>573.84002699999996</c:v>
                </c:pt>
                <c:pt idx="1432">
                  <c:v>571.61999500000002</c:v>
                </c:pt>
                <c:pt idx="1433">
                  <c:v>568.76000999999997</c:v>
                </c:pt>
                <c:pt idx="1434">
                  <c:v>566.42999299999997</c:v>
                </c:pt>
                <c:pt idx="1435">
                  <c:v>558.82000700000003</c:v>
                </c:pt>
                <c:pt idx="1436">
                  <c:v>558.82000700000003</c:v>
                </c:pt>
                <c:pt idx="1437">
                  <c:v>558.5</c:v>
                </c:pt>
                <c:pt idx="1438">
                  <c:v>556.17999299999997</c:v>
                </c:pt>
                <c:pt idx="1439">
                  <c:v>553.42999299999997</c:v>
                </c:pt>
                <c:pt idx="1440">
                  <c:v>547.71997099999999</c:v>
                </c:pt>
                <c:pt idx="1441">
                  <c:v>548.46002199999998</c:v>
                </c:pt>
                <c:pt idx="1442">
                  <c:v>550.57000700000003</c:v>
                </c:pt>
                <c:pt idx="1443">
                  <c:v>542.42999299999997</c:v>
                </c:pt>
                <c:pt idx="1444">
                  <c:v>544.11999500000002</c:v>
                </c:pt>
                <c:pt idx="1445">
                  <c:v>553.53002900000001</c:v>
                </c:pt>
                <c:pt idx="1446">
                  <c:v>553.42999299999997</c:v>
                </c:pt>
                <c:pt idx="1447">
                  <c:v>551.53002900000001</c:v>
                </c:pt>
                <c:pt idx="1448">
                  <c:v>551.09997599999997</c:v>
                </c:pt>
                <c:pt idx="1449">
                  <c:v>551.53002900000001</c:v>
                </c:pt>
                <c:pt idx="1450">
                  <c:v>545.39001499999995</c:v>
                </c:pt>
                <c:pt idx="1451">
                  <c:v>537.89001499999995</c:v>
                </c:pt>
                <c:pt idx="1452">
                  <c:v>537.669983</c:v>
                </c:pt>
                <c:pt idx="1453">
                  <c:v>535.77002000000005</c:v>
                </c:pt>
                <c:pt idx="1454">
                  <c:v>540.63000499999998</c:v>
                </c:pt>
                <c:pt idx="1455">
                  <c:v>541.05999799999995</c:v>
                </c:pt>
                <c:pt idx="1456">
                  <c:v>536.92999299999997</c:v>
                </c:pt>
                <c:pt idx="1457">
                  <c:v>533.65997300000004</c:v>
                </c:pt>
                <c:pt idx="1458">
                  <c:v>528.36999500000002</c:v>
                </c:pt>
                <c:pt idx="1459">
                  <c:v>524.46002199999998</c:v>
                </c:pt>
                <c:pt idx="1460">
                  <c:v>525.20001200000002</c:v>
                </c:pt>
                <c:pt idx="1461">
                  <c:v>534.71002199999998</c:v>
                </c:pt>
                <c:pt idx="1462">
                  <c:v>544.22997999999995</c:v>
                </c:pt>
                <c:pt idx="1463">
                  <c:v>548.14001499999995</c:v>
                </c:pt>
                <c:pt idx="1464">
                  <c:v>557.54998799999998</c:v>
                </c:pt>
                <c:pt idx="1465">
                  <c:v>559.23999000000003</c:v>
                </c:pt>
                <c:pt idx="1466">
                  <c:v>565.79998799999998</c:v>
                </c:pt>
                <c:pt idx="1467">
                  <c:v>563.04998799999998</c:v>
                </c:pt>
                <c:pt idx="1468">
                  <c:v>565.59002699999996</c:v>
                </c:pt>
                <c:pt idx="1469">
                  <c:v>566.21997099999999</c:v>
                </c:pt>
                <c:pt idx="1470">
                  <c:v>566.21997099999999</c:v>
                </c:pt>
                <c:pt idx="1471">
                  <c:v>570.88000499999998</c:v>
                </c:pt>
                <c:pt idx="1472">
                  <c:v>572.98999000000003</c:v>
                </c:pt>
                <c:pt idx="1473">
                  <c:v>570.88000499999998</c:v>
                </c:pt>
                <c:pt idx="1474">
                  <c:v>575.53002900000001</c:v>
                </c:pt>
                <c:pt idx="1475">
                  <c:v>582.080017</c:v>
                </c:pt>
                <c:pt idx="1476">
                  <c:v>584.94000200000005</c:v>
                </c:pt>
                <c:pt idx="1477">
                  <c:v>592.34002699999996</c:v>
                </c:pt>
                <c:pt idx="1478">
                  <c:v>593.82000700000003</c:v>
                </c:pt>
                <c:pt idx="1479">
                  <c:v>590.65002400000003</c:v>
                </c:pt>
                <c:pt idx="1480">
                  <c:v>588.10998500000005</c:v>
                </c:pt>
                <c:pt idx="1481">
                  <c:v>589.05999799999995</c:v>
                </c:pt>
                <c:pt idx="1482">
                  <c:v>594.669983</c:v>
                </c:pt>
                <c:pt idx="1483">
                  <c:v>596.57000700000003</c:v>
                </c:pt>
                <c:pt idx="1484">
                  <c:v>594.46002199999998</c:v>
                </c:pt>
                <c:pt idx="1485">
                  <c:v>596.67999299999997</c:v>
                </c:pt>
                <c:pt idx="1486">
                  <c:v>594.55999799999995</c:v>
                </c:pt>
                <c:pt idx="1487">
                  <c:v>596.78002900000001</c:v>
                </c:pt>
                <c:pt idx="1488">
                  <c:v>602.39001499999995</c:v>
                </c:pt>
                <c:pt idx="1489">
                  <c:v>604.919983</c:v>
                </c:pt>
                <c:pt idx="1490">
                  <c:v>604.919983</c:v>
                </c:pt>
                <c:pt idx="1491">
                  <c:v>604.5</c:v>
                </c:pt>
                <c:pt idx="1492">
                  <c:v>606.830017</c:v>
                </c:pt>
                <c:pt idx="1493">
                  <c:v>606.51000999999997</c:v>
                </c:pt>
                <c:pt idx="1494">
                  <c:v>602.90997300000004</c:v>
                </c:pt>
                <c:pt idx="1495">
                  <c:v>605.03002900000001</c:v>
                </c:pt>
                <c:pt idx="1496">
                  <c:v>606.830017</c:v>
                </c:pt>
                <c:pt idx="1497">
                  <c:v>609.26000999999997</c:v>
                </c:pt>
                <c:pt idx="1498">
                  <c:v>608.30999799999995</c:v>
                </c:pt>
                <c:pt idx="1499">
                  <c:v>607.98999000000003</c:v>
                </c:pt>
                <c:pt idx="1500">
                  <c:v>606.830017</c:v>
                </c:pt>
                <c:pt idx="1501">
                  <c:v>600.27002000000005</c:v>
                </c:pt>
                <c:pt idx="1502">
                  <c:v>601.21997099999999</c:v>
                </c:pt>
                <c:pt idx="1503">
                  <c:v>600.27002000000005</c:v>
                </c:pt>
                <c:pt idx="1504">
                  <c:v>606.71997099999999</c:v>
                </c:pt>
                <c:pt idx="1505">
                  <c:v>610.95001200000002</c:v>
                </c:pt>
                <c:pt idx="1506">
                  <c:v>610.21002199999998</c:v>
                </c:pt>
                <c:pt idx="1507">
                  <c:v>610.84002699999996</c:v>
                </c:pt>
                <c:pt idx="1508">
                  <c:v>614.54998799999998</c:v>
                </c:pt>
                <c:pt idx="1509">
                  <c:v>614.22997999999995</c:v>
                </c:pt>
                <c:pt idx="1510">
                  <c:v>616.03002900000001</c:v>
                </c:pt>
                <c:pt idx="1511">
                  <c:v>614.02002000000005</c:v>
                </c:pt>
                <c:pt idx="1512">
                  <c:v>614.85998500000005</c:v>
                </c:pt>
                <c:pt idx="1513">
                  <c:v>619.20001200000002</c:v>
                </c:pt>
                <c:pt idx="1514">
                  <c:v>619.51000999999997</c:v>
                </c:pt>
                <c:pt idx="1515">
                  <c:v>616.77002000000005</c:v>
                </c:pt>
                <c:pt idx="1516">
                  <c:v>614.22997999999995</c:v>
                </c:pt>
                <c:pt idx="1517">
                  <c:v>616.86999500000002</c:v>
                </c:pt>
                <c:pt idx="1518">
                  <c:v>620.03997800000002</c:v>
                </c:pt>
                <c:pt idx="1519">
                  <c:v>619.94000200000005</c:v>
                </c:pt>
                <c:pt idx="1520">
                  <c:v>618.34997599999997</c:v>
                </c:pt>
                <c:pt idx="1521">
                  <c:v>618.25</c:v>
                </c:pt>
                <c:pt idx="1522">
                  <c:v>618.98999000000003</c:v>
                </c:pt>
                <c:pt idx="1523">
                  <c:v>619.51000999999997</c:v>
                </c:pt>
                <c:pt idx="1524">
                  <c:v>623.32000700000003</c:v>
                </c:pt>
                <c:pt idx="1525">
                  <c:v>623.96002199999998</c:v>
                </c:pt>
                <c:pt idx="1526">
                  <c:v>626.39001499999995</c:v>
                </c:pt>
                <c:pt idx="1527">
                  <c:v>631.25</c:v>
                </c:pt>
                <c:pt idx="1528">
                  <c:v>631.57000700000003</c:v>
                </c:pt>
                <c:pt idx="1529">
                  <c:v>635.15997300000004</c:v>
                </c:pt>
                <c:pt idx="1530">
                  <c:v>640.03002900000001</c:v>
                </c:pt>
                <c:pt idx="1531">
                  <c:v>640.86999500000002</c:v>
                </c:pt>
                <c:pt idx="1532">
                  <c:v>641.92999299999997</c:v>
                </c:pt>
                <c:pt idx="1533">
                  <c:v>642.03997800000002</c:v>
                </c:pt>
                <c:pt idx="1534">
                  <c:v>638.54998799999998</c:v>
                </c:pt>
                <c:pt idx="1535">
                  <c:v>632.52002000000005</c:v>
                </c:pt>
                <c:pt idx="1536">
                  <c:v>634.32000700000003</c:v>
                </c:pt>
                <c:pt idx="1537">
                  <c:v>635.05999799999995</c:v>
                </c:pt>
                <c:pt idx="1538">
                  <c:v>633.46997099999999</c:v>
                </c:pt>
                <c:pt idx="1539">
                  <c:v>635.27002000000005</c:v>
                </c:pt>
                <c:pt idx="1540">
                  <c:v>633.15002400000003</c:v>
                </c:pt>
                <c:pt idx="1541">
                  <c:v>627.34002699999996</c:v>
                </c:pt>
                <c:pt idx="1542">
                  <c:v>628.28997800000002</c:v>
                </c:pt>
                <c:pt idx="1543">
                  <c:v>634.32000700000003</c:v>
                </c:pt>
                <c:pt idx="1544">
                  <c:v>632.94000200000005</c:v>
                </c:pt>
                <c:pt idx="1545">
                  <c:v>631.57000700000003</c:v>
                </c:pt>
                <c:pt idx="1546">
                  <c:v>631.03997800000002</c:v>
                </c:pt>
                <c:pt idx="1547">
                  <c:v>627.13000499999998</c:v>
                </c:pt>
                <c:pt idx="1548">
                  <c:v>631.03997800000002</c:v>
                </c:pt>
                <c:pt idx="1549">
                  <c:v>632.52002000000005</c:v>
                </c:pt>
                <c:pt idx="1550">
                  <c:v>636.21997099999999</c:v>
                </c:pt>
                <c:pt idx="1551">
                  <c:v>641.60998500000005</c:v>
                </c:pt>
                <c:pt idx="1552">
                  <c:v>644.26000999999997</c:v>
                </c:pt>
                <c:pt idx="1553">
                  <c:v>645.84002699999996</c:v>
                </c:pt>
                <c:pt idx="1554">
                  <c:v>644.78997800000002</c:v>
                </c:pt>
                <c:pt idx="1555">
                  <c:v>647.10998500000005</c:v>
                </c:pt>
                <c:pt idx="1556">
                  <c:v>649.44000200000005</c:v>
                </c:pt>
                <c:pt idx="1557">
                  <c:v>647.84997599999997</c:v>
                </c:pt>
                <c:pt idx="1558">
                  <c:v>647.96002199999998</c:v>
                </c:pt>
                <c:pt idx="1559">
                  <c:v>646.36999500000002</c:v>
                </c:pt>
                <c:pt idx="1560">
                  <c:v>647.53997800000002</c:v>
                </c:pt>
                <c:pt idx="1561">
                  <c:v>643.94000200000005</c:v>
                </c:pt>
                <c:pt idx="1562">
                  <c:v>642.88000499999998</c:v>
                </c:pt>
                <c:pt idx="1563">
                  <c:v>642.03997800000002</c:v>
                </c:pt>
                <c:pt idx="1564">
                  <c:v>638.02002000000005</c:v>
                </c:pt>
                <c:pt idx="1565">
                  <c:v>631.78002900000001</c:v>
                </c:pt>
                <c:pt idx="1566">
                  <c:v>630.40997300000004</c:v>
                </c:pt>
                <c:pt idx="1567">
                  <c:v>631.15002400000003</c:v>
                </c:pt>
                <c:pt idx="1568">
                  <c:v>634.419983</c:v>
                </c:pt>
                <c:pt idx="1569">
                  <c:v>628.71002199999998</c:v>
                </c:pt>
                <c:pt idx="1570">
                  <c:v>625.11999500000002</c:v>
                </c:pt>
                <c:pt idx="1571">
                  <c:v>623.84997599999997</c:v>
                </c:pt>
                <c:pt idx="1572">
                  <c:v>624.90997300000004</c:v>
                </c:pt>
                <c:pt idx="1573">
                  <c:v>627.02002000000005</c:v>
                </c:pt>
                <c:pt idx="1574">
                  <c:v>623.96002199999998</c:v>
                </c:pt>
                <c:pt idx="1575">
                  <c:v>615.07000700000003</c:v>
                </c:pt>
                <c:pt idx="1576">
                  <c:v>619.40997300000004</c:v>
                </c:pt>
                <c:pt idx="1577">
                  <c:v>621.73999000000003</c:v>
                </c:pt>
                <c:pt idx="1578">
                  <c:v>625.85998500000005</c:v>
                </c:pt>
                <c:pt idx="1579">
                  <c:v>628.82000700000003</c:v>
                </c:pt>
                <c:pt idx="1580">
                  <c:v>627.54998799999998</c:v>
                </c:pt>
                <c:pt idx="1581">
                  <c:v>628.60998500000005</c:v>
                </c:pt>
                <c:pt idx="1582">
                  <c:v>634.21002199999998</c:v>
                </c:pt>
                <c:pt idx="1583">
                  <c:v>640.13000499999998</c:v>
                </c:pt>
                <c:pt idx="1584">
                  <c:v>643.72997999999995</c:v>
                </c:pt>
                <c:pt idx="1585">
                  <c:v>644.15002400000003</c:v>
                </c:pt>
                <c:pt idx="1586">
                  <c:v>646.90002400000003</c:v>
                </c:pt>
                <c:pt idx="1587">
                  <c:v>647.96002199999998</c:v>
                </c:pt>
                <c:pt idx="1588">
                  <c:v>649.02002000000005</c:v>
                </c:pt>
                <c:pt idx="1589">
                  <c:v>647.21997099999999</c:v>
                </c:pt>
                <c:pt idx="1590">
                  <c:v>642.46002199999998</c:v>
                </c:pt>
                <c:pt idx="1591">
                  <c:v>643.72997999999995</c:v>
                </c:pt>
                <c:pt idx="1592">
                  <c:v>644.46997099999999</c:v>
                </c:pt>
                <c:pt idx="1593">
                  <c:v>639.17999299999997</c:v>
                </c:pt>
                <c:pt idx="1594">
                  <c:v>635.69000200000005</c:v>
                </c:pt>
                <c:pt idx="1595">
                  <c:v>632.40997300000004</c:v>
                </c:pt>
                <c:pt idx="1596">
                  <c:v>630.51000999999997</c:v>
                </c:pt>
                <c:pt idx="1597">
                  <c:v>627.54998799999998</c:v>
                </c:pt>
                <c:pt idx="1598">
                  <c:v>628.080017</c:v>
                </c:pt>
                <c:pt idx="1599">
                  <c:v>630.830017</c:v>
                </c:pt>
                <c:pt idx="1600">
                  <c:v>635.59002699999996</c:v>
                </c:pt>
                <c:pt idx="1601">
                  <c:v>635.38000499999998</c:v>
                </c:pt>
                <c:pt idx="1602">
                  <c:v>634.84997599999997</c:v>
                </c:pt>
                <c:pt idx="1603">
                  <c:v>633.46997099999999</c:v>
                </c:pt>
                <c:pt idx="1604">
                  <c:v>635.79998799999998</c:v>
                </c:pt>
                <c:pt idx="1605">
                  <c:v>636.75</c:v>
                </c:pt>
                <c:pt idx="1606">
                  <c:v>635.90002400000003</c:v>
                </c:pt>
                <c:pt idx="1607">
                  <c:v>633.26000999999997</c:v>
                </c:pt>
                <c:pt idx="1608">
                  <c:v>628.71002199999998</c:v>
                </c:pt>
                <c:pt idx="1609">
                  <c:v>628.19000200000005</c:v>
                </c:pt>
                <c:pt idx="1610">
                  <c:v>625.96002199999998</c:v>
                </c:pt>
                <c:pt idx="1611">
                  <c:v>624.70001200000002</c:v>
                </c:pt>
                <c:pt idx="1612">
                  <c:v>627.13000499999998</c:v>
                </c:pt>
                <c:pt idx="1613">
                  <c:v>629.23999000000003</c:v>
                </c:pt>
                <c:pt idx="1614">
                  <c:v>632.84002699999996</c:v>
                </c:pt>
                <c:pt idx="1615">
                  <c:v>637.90997300000004</c:v>
                </c:pt>
                <c:pt idx="1616">
                  <c:v>636.01000999999997</c:v>
                </c:pt>
                <c:pt idx="1617">
                  <c:v>632.72997999999995</c:v>
                </c:pt>
                <c:pt idx="1618">
                  <c:v>628.080017</c:v>
                </c:pt>
                <c:pt idx="1619">
                  <c:v>625.01000999999997</c:v>
                </c:pt>
                <c:pt idx="1620">
                  <c:v>621.30999799999995</c:v>
                </c:pt>
                <c:pt idx="1621">
                  <c:v>624.05999799999995</c:v>
                </c:pt>
                <c:pt idx="1622">
                  <c:v>618.55999799999995</c:v>
                </c:pt>
                <c:pt idx="1623">
                  <c:v>618.03002900000001</c:v>
                </c:pt>
                <c:pt idx="1624">
                  <c:v>619.61999500000002</c:v>
                </c:pt>
                <c:pt idx="1625">
                  <c:v>617.71997099999999</c:v>
                </c:pt>
                <c:pt idx="1626">
                  <c:v>622.15997300000004</c:v>
                </c:pt>
                <c:pt idx="1627">
                  <c:v>629.03002900000001</c:v>
                </c:pt>
                <c:pt idx="1628">
                  <c:v>627.45001200000002</c:v>
                </c:pt>
                <c:pt idx="1629">
                  <c:v>627.02002000000005</c:v>
                </c:pt>
                <c:pt idx="1630">
                  <c:v>625.01000999999997</c:v>
                </c:pt>
                <c:pt idx="1631">
                  <c:v>625.21997099999999</c:v>
                </c:pt>
                <c:pt idx="1632">
                  <c:v>624.79998799999998</c:v>
                </c:pt>
                <c:pt idx="1633">
                  <c:v>630.61999500000002</c:v>
                </c:pt>
                <c:pt idx="1634">
                  <c:v>635.79998799999998</c:v>
                </c:pt>
                <c:pt idx="1635">
                  <c:v>640.45001200000002</c:v>
                </c:pt>
                <c:pt idx="1636">
                  <c:v>642.34997599999997</c:v>
                </c:pt>
                <c:pt idx="1637">
                  <c:v>643.20001200000002</c:v>
                </c:pt>
                <c:pt idx="1638">
                  <c:v>643.61999500000002</c:v>
                </c:pt>
                <c:pt idx="1639">
                  <c:v>644.15002400000003</c:v>
                </c:pt>
                <c:pt idx="1640">
                  <c:v>645.84002699999996</c:v>
                </c:pt>
                <c:pt idx="1641">
                  <c:v>650.919983</c:v>
                </c:pt>
                <c:pt idx="1642">
                  <c:v>653.77002000000005</c:v>
                </c:pt>
                <c:pt idx="1643">
                  <c:v>650.919983</c:v>
                </c:pt>
                <c:pt idx="1644">
                  <c:v>649.22997999999995</c:v>
                </c:pt>
                <c:pt idx="1645">
                  <c:v>648.05999799999995</c:v>
                </c:pt>
                <c:pt idx="1646">
                  <c:v>650.71002199999998</c:v>
                </c:pt>
                <c:pt idx="1647">
                  <c:v>650.28002900000001</c:v>
                </c:pt>
                <c:pt idx="1648">
                  <c:v>653.98999000000003</c:v>
                </c:pt>
                <c:pt idx="1649">
                  <c:v>653.25</c:v>
                </c:pt>
                <c:pt idx="1650">
                  <c:v>646.36999500000002</c:v>
                </c:pt>
                <c:pt idx="1651">
                  <c:v>644.26000999999997</c:v>
                </c:pt>
                <c:pt idx="1652">
                  <c:v>641.29998799999998</c:v>
                </c:pt>
                <c:pt idx="1653">
                  <c:v>642.25</c:v>
                </c:pt>
                <c:pt idx="1654">
                  <c:v>643.30999799999995</c:v>
                </c:pt>
                <c:pt idx="1655">
                  <c:v>646.15997300000004</c:v>
                </c:pt>
                <c:pt idx="1656">
                  <c:v>648.59002699999996</c:v>
                </c:pt>
                <c:pt idx="1657">
                  <c:v>646.79998799999998</c:v>
                </c:pt>
                <c:pt idx="1658">
                  <c:v>642.98999000000003</c:v>
                </c:pt>
                <c:pt idx="1659">
                  <c:v>640.97997999999995</c:v>
                </c:pt>
                <c:pt idx="1660">
                  <c:v>640.03002900000001</c:v>
                </c:pt>
                <c:pt idx="1661">
                  <c:v>635.69000200000005</c:v>
                </c:pt>
                <c:pt idx="1662">
                  <c:v>629.88000499999998</c:v>
                </c:pt>
                <c:pt idx="1663">
                  <c:v>632.09997599999997</c:v>
                </c:pt>
                <c:pt idx="1664">
                  <c:v>632.30999799999995</c:v>
                </c:pt>
                <c:pt idx="1665">
                  <c:v>631.89001499999995</c:v>
                </c:pt>
                <c:pt idx="1666">
                  <c:v>630.51000999999997</c:v>
                </c:pt>
                <c:pt idx="1667">
                  <c:v>630.09002699999996</c:v>
                </c:pt>
                <c:pt idx="1668">
                  <c:v>629.88000499999998</c:v>
                </c:pt>
                <c:pt idx="1669">
                  <c:v>628.71002199999998</c:v>
                </c:pt>
                <c:pt idx="1670">
                  <c:v>629.23999000000003</c:v>
                </c:pt>
                <c:pt idx="1671">
                  <c:v>626.39001499999995</c:v>
                </c:pt>
                <c:pt idx="1672">
                  <c:v>627.13000499999998</c:v>
                </c:pt>
                <c:pt idx="1673">
                  <c:v>635.90002400000003</c:v>
                </c:pt>
                <c:pt idx="1674">
                  <c:v>639.919983</c:v>
                </c:pt>
                <c:pt idx="1675">
                  <c:v>640.77002000000005</c:v>
                </c:pt>
                <c:pt idx="1676">
                  <c:v>638.85998500000005</c:v>
                </c:pt>
                <c:pt idx="1677">
                  <c:v>639.28997800000002</c:v>
                </c:pt>
                <c:pt idx="1678">
                  <c:v>637.80999799999995</c:v>
                </c:pt>
                <c:pt idx="1679">
                  <c:v>630.830017</c:v>
                </c:pt>
                <c:pt idx="1680">
                  <c:v>634.73999000000003</c:v>
                </c:pt>
                <c:pt idx="1681">
                  <c:v>636.21997099999999</c:v>
                </c:pt>
                <c:pt idx="1682">
                  <c:v>636.96002199999998</c:v>
                </c:pt>
                <c:pt idx="1683">
                  <c:v>634.10998500000005</c:v>
                </c:pt>
                <c:pt idx="1684">
                  <c:v>628.92999299999997</c:v>
                </c:pt>
                <c:pt idx="1685">
                  <c:v>624.90997300000004</c:v>
                </c:pt>
                <c:pt idx="1686">
                  <c:v>618.46002199999998</c:v>
                </c:pt>
                <c:pt idx="1687">
                  <c:v>622.26000999999997</c:v>
                </c:pt>
                <c:pt idx="1688">
                  <c:v>626.07000700000003</c:v>
                </c:pt>
                <c:pt idx="1689">
                  <c:v>625.53997800000002</c:v>
                </c:pt>
                <c:pt idx="1690">
                  <c:v>631.98999000000003</c:v>
                </c:pt>
                <c:pt idx="1691">
                  <c:v>638.22997999999995</c:v>
                </c:pt>
                <c:pt idx="1692">
                  <c:v>640.45001200000002</c:v>
                </c:pt>
                <c:pt idx="1693">
                  <c:v>640.34997599999997</c:v>
                </c:pt>
                <c:pt idx="1694">
                  <c:v>642.57000700000003</c:v>
                </c:pt>
                <c:pt idx="1695">
                  <c:v>640.77002000000005</c:v>
                </c:pt>
                <c:pt idx="1696">
                  <c:v>640.45001200000002</c:v>
                </c:pt>
                <c:pt idx="1697">
                  <c:v>646.27002000000005</c:v>
                </c:pt>
                <c:pt idx="1698">
                  <c:v>652.82000700000003</c:v>
                </c:pt>
                <c:pt idx="1699">
                  <c:v>655.78002900000001</c:v>
                </c:pt>
                <c:pt idx="1700">
                  <c:v>661.07000700000003</c:v>
                </c:pt>
                <c:pt idx="1701">
                  <c:v>660.11999500000002</c:v>
                </c:pt>
                <c:pt idx="1702">
                  <c:v>656.84002699999996</c:v>
                </c:pt>
                <c:pt idx="1703">
                  <c:v>657.46997099999999</c:v>
                </c:pt>
                <c:pt idx="1704">
                  <c:v>659.05999799999995</c:v>
                </c:pt>
                <c:pt idx="1705">
                  <c:v>659.79998799999998</c:v>
                </c:pt>
                <c:pt idx="1706">
                  <c:v>665.51000999999997</c:v>
                </c:pt>
                <c:pt idx="1707">
                  <c:v>663.40002400000003</c:v>
                </c:pt>
                <c:pt idx="1708">
                  <c:v>666.78002900000001</c:v>
                </c:pt>
                <c:pt idx="1709">
                  <c:v>668.78997800000002</c:v>
                </c:pt>
                <c:pt idx="1710">
                  <c:v>669</c:v>
                </c:pt>
                <c:pt idx="1711">
                  <c:v>672.169983</c:v>
                </c:pt>
                <c:pt idx="1712">
                  <c:v>676.080017</c:v>
                </c:pt>
                <c:pt idx="1713">
                  <c:v>677.98999000000003</c:v>
                </c:pt>
                <c:pt idx="1714">
                  <c:v>674.919983</c:v>
                </c:pt>
                <c:pt idx="1715">
                  <c:v>673.54998799999998</c:v>
                </c:pt>
                <c:pt idx="1716">
                  <c:v>673.85998500000005</c:v>
                </c:pt>
                <c:pt idx="1717">
                  <c:v>675.45001200000002</c:v>
                </c:pt>
                <c:pt idx="1718">
                  <c:v>679.78997800000002</c:v>
                </c:pt>
                <c:pt idx="1719">
                  <c:v>681.78997800000002</c:v>
                </c:pt>
                <c:pt idx="1720">
                  <c:v>680.53002900000001</c:v>
                </c:pt>
                <c:pt idx="1721">
                  <c:v>683.05999799999995</c:v>
                </c:pt>
                <c:pt idx="1722">
                  <c:v>686.02002000000005</c:v>
                </c:pt>
                <c:pt idx="1723">
                  <c:v>687.40002400000003</c:v>
                </c:pt>
                <c:pt idx="1724">
                  <c:v>688.77002000000005</c:v>
                </c:pt>
                <c:pt idx="1725">
                  <c:v>686.13000499999998</c:v>
                </c:pt>
                <c:pt idx="1726">
                  <c:v>685.07000700000003</c:v>
                </c:pt>
                <c:pt idx="1727">
                  <c:v>682.84997599999997</c:v>
                </c:pt>
                <c:pt idx="1728">
                  <c:v>683.38000499999998</c:v>
                </c:pt>
                <c:pt idx="1729">
                  <c:v>675.86999500000002</c:v>
                </c:pt>
                <c:pt idx="1730">
                  <c:v>672.80999799999995</c:v>
                </c:pt>
                <c:pt idx="1731">
                  <c:v>670.47997999999995</c:v>
                </c:pt>
                <c:pt idx="1732">
                  <c:v>666.25</c:v>
                </c:pt>
                <c:pt idx="1733">
                  <c:v>670.15997300000004</c:v>
                </c:pt>
                <c:pt idx="1734">
                  <c:v>672.169983</c:v>
                </c:pt>
                <c:pt idx="1735">
                  <c:v>675.13000499999998</c:v>
                </c:pt>
                <c:pt idx="1736">
                  <c:v>681.78997800000002</c:v>
                </c:pt>
                <c:pt idx="1737">
                  <c:v>687.92999299999997</c:v>
                </c:pt>
                <c:pt idx="1738">
                  <c:v>690.35998500000005</c:v>
                </c:pt>
                <c:pt idx="1739">
                  <c:v>689.09002699999996</c:v>
                </c:pt>
                <c:pt idx="1740">
                  <c:v>691.20001200000002</c:v>
                </c:pt>
                <c:pt idx="1741">
                  <c:v>690.98999000000003</c:v>
                </c:pt>
                <c:pt idx="1742">
                  <c:v>690.35998500000005</c:v>
                </c:pt>
                <c:pt idx="1743">
                  <c:v>688.34997599999997</c:v>
                </c:pt>
                <c:pt idx="1744">
                  <c:v>692.36999500000002</c:v>
                </c:pt>
                <c:pt idx="1745">
                  <c:v>686.76000999999997</c:v>
                </c:pt>
                <c:pt idx="1746">
                  <c:v>681.15997300000004</c:v>
                </c:pt>
                <c:pt idx="1747">
                  <c:v>678.94000200000005</c:v>
                </c:pt>
                <c:pt idx="1748">
                  <c:v>681.90002400000003</c:v>
                </c:pt>
                <c:pt idx="1749">
                  <c:v>683.05999799999995</c:v>
                </c:pt>
                <c:pt idx="1750">
                  <c:v>682.10998500000005</c:v>
                </c:pt>
                <c:pt idx="1751">
                  <c:v>678.61999500000002</c:v>
                </c:pt>
                <c:pt idx="1752">
                  <c:v>677.88000499999998</c:v>
                </c:pt>
                <c:pt idx="1753">
                  <c:v>668.78997800000002</c:v>
                </c:pt>
                <c:pt idx="1754">
                  <c:v>666.669983</c:v>
                </c:pt>
                <c:pt idx="1755">
                  <c:v>663.71002199999998</c:v>
                </c:pt>
                <c:pt idx="1756">
                  <c:v>662.65997300000004</c:v>
                </c:pt>
                <c:pt idx="1757">
                  <c:v>663.5</c:v>
                </c:pt>
                <c:pt idx="1758">
                  <c:v>655.98999000000003</c:v>
                </c:pt>
                <c:pt idx="1759">
                  <c:v>653.34997599999997</c:v>
                </c:pt>
                <c:pt idx="1760">
                  <c:v>652.19000200000005</c:v>
                </c:pt>
                <c:pt idx="1761">
                  <c:v>653.46002199999998</c:v>
                </c:pt>
                <c:pt idx="1762">
                  <c:v>648.90997300000004</c:v>
                </c:pt>
                <c:pt idx="1763">
                  <c:v>646.04998799999998</c:v>
                </c:pt>
                <c:pt idx="1764">
                  <c:v>654.51000999999997</c:v>
                </c:pt>
                <c:pt idx="1765">
                  <c:v>661.70001200000002</c:v>
                </c:pt>
                <c:pt idx="1766">
                  <c:v>665.29998799999998</c:v>
                </c:pt>
                <c:pt idx="1767">
                  <c:v>656.09997599999997</c:v>
                </c:pt>
                <c:pt idx="1768">
                  <c:v>651.97997999999995</c:v>
                </c:pt>
                <c:pt idx="1769">
                  <c:v>654.830017</c:v>
                </c:pt>
                <c:pt idx="1770">
                  <c:v>656.63000499999998</c:v>
                </c:pt>
                <c:pt idx="1771">
                  <c:v>652.28997800000002</c:v>
                </c:pt>
                <c:pt idx="1772">
                  <c:v>650.39001499999995</c:v>
                </c:pt>
                <c:pt idx="1773">
                  <c:v>643.09002699999996</c:v>
                </c:pt>
                <c:pt idx="1774">
                  <c:v>637.48999000000003</c:v>
                </c:pt>
                <c:pt idx="1775">
                  <c:v>630.29998799999998</c:v>
                </c:pt>
                <c:pt idx="1776">
                  <c:v>634.419983</c:v>
                </c:pt>
                <c:pt idx="1777">
                  <c:v>630.29998799999998</c:v>
                </c:pt>
                <c:pt idx="1778">
                  <c:v>636.21997099999999</c:v>
                </c:pt>
                <c:pt idx="1779">
                  <c:v>638.34002699999996</c:v>
                </c:pt>
                <c:pt idx="1780">
                  <c:v>646.580017</c:v>
                </c:pt>
                <c:pt idx="1781">
                  <c:v>649.11999500000002</c:v>
                </c:pt>
                <c:pt idx="1782">
                  <c:v>647.75</c:v>
                </c:pt>
                <c:pt idx="1783">
                  <c:v>645.21002199999998</c:v>
                </c:pt>
                <c:pt idx="1784">
                  <c:v>645.21002199999998</c:v>
                </c:pt>
                <c:pt idx="1785">
                  <c:v>648.28002900000001</c:v>
                </c:pt>
                <c:pt idx="1786">
                  <c:v>650.5</c:v>
                </c:pt>
                <c:pt idx="1787">
                  <c:v>645.63000499999998</c:v>
                </c:pt>
                <c:pt idx="1788">
                  <c:v>642.34997599999997</c:v>
                </c:pt>
                <c:pt idx="1789">
                  <c:v>634.32000700000003</c:v>
                </c:pt>
                <c:pt idx="1790">
                  <c:v>632.63000499999998</c:v>
                </c:pt>
                <c:pt idx="1791">
                  <c:v>624.59002699999996</c:v>
                </c:pt>
                <c:pt idx="1792">
                  <c:v>614.54998799999998</c:v>
                </c:pt>
                <c:pt idx="1793">
                  <c:v>614.85998500000005</c:v>
                </c:pt>
                <c:pt idx="1794">
                  <c:v>620.15002400000003</c:v>
                </c:pt>
                <c:pt idx="1795">
                  <c:v>629.45001200000002</c:v>
                </c:pt>
                <c:pt idx="1796">
                  <c:v>629.669983</c:v>
                </c:pt>
                <c:pt idx="1797">
                  <c:v>636.01000999999997</c:v>
                </c:pt>
                <c:pt idx="1798">
                  <c:v>629.97997999999995</c:v>
                </c:pt>
                <c:pt idx="1799">
                  <c:v>622.69000200000005</c:v>
                </c:pt>
                <c:pt idx="1800">
                  <c:v>616.77002000000005</c:v>
                </c:pt>
                <c:pt idx="1801">
                  <c:v>613.70001200000002</c:v>
                </c:pt>
                <c:pt idx="1802">
                  <c:v>611.36999500000002</c:v>
                </c:pt>
                <c:pt idx="1803">
                  <c:v>615.71002199999998</c:v>
                </c:pt>
                <c:pt idx="1804">
                  <c:v>624.05999799999995</c:v>
                </c:pt>
                <c:pt idx="1805">
                  <c:v>631.57000700000003</c:v>
                </c:pt>
                <c:pt idx="1806">
                  <c:v>634.10998500000005</c:v>
                </c:pt>
                <c:pt idx="1807">
                  <c:v>633.36999500000002</c:v>
                </c:pt>
                <c:pt idx="1808">
                  <c:v>630.71997099999999</c:v>
                </c:pt>
                <c:pt idx="1809">
                  <c:v>627.22997999999995</c:v>
                </c:pt>
                <c:pt idx="1810">
                  <c:v>623.84997599999997</c:v>
                </c:pt>
                <c:pt idx="1811">
                  <c:v>626.48999000000003</c:v>
                </c:pt>
                <c:pt idx="1812">
                  <c:v>630.09002699999996</c:v>
                </c:pt>
                <c:pt idx="1813">
                  <c:v>626.919983</c:v>
                </c:pt>
                <c:pt idx="1814">
                  <c:v>617.71997099999999</c:v>
                </c:pt>
                <c:pt idx="1815">
                  <c:v>608.30999799999995</c:v>
                </c:pt>
                <c:pt idx="1816">
                  <c:v>610.53002900000001</c:v>
                </c:pt>
                <c:pt idx="1817">
                  <c:v>601.21997099999999</c:v>
                </c:pt>
                <c:pt idx="1818">
                  <c:v>599.84997599999997</c:v>
                </c:pt>
                <c:pt idx="1819">
                  <c:v>600.15997300000004</c:v>
                </c:pt>
                <c:pt idx="1820">
                  <c:v>607.57000700000003</c:v>
                </c:pt>
                <c:pt idx="1821">
                  <c:v>616.97997999999995</c:v>
                </c:pt>
                <c:pt idx="1822">
                  <c:v>621.419983</c:v>
                </c:pt>
                <c:pt idx="1823">
                  <c:v>618.669983</c:v>
                </c:pt>
                <c:pt idx="1824">
                  <c:v>622.78997800000002</c:v>
                </c:pt>
                <c:pt idx="1825">
                  <c:v>619.20001200000002</c:v>
                </c:pt>
                <c:pt idx="1826">
                  <c:v>614.85998500000005</c:v>
                </c:pt>
                <c:pt idx="1827">
                  <c:v>607.25</c:v>
                </c:pt>
                <c:pt idx="1828">
                  <c:v>594.23999000000003</c:v>
                </c:pt>
                <c:pt idx="1829">
                  <c:v>597.52002000000005</c:v>
                </c:pt>
                <c:pt idx="1830">
                  <c:v>596.78002900000001</c:v>
                </c:pt>
                <c:pt idx="1831">
                  <c:v>591.71002199999998</c:v>
                </c:pt>
                <c:pt idx="1832">
                  <c:v>581.13000499999998</c:v>
                </c:pt>
                <c:pt idx="1833">
                  <c:v>573.30999799999995</c:v>
                </c:pt>
                <c:pt idx="1834">
                  <c:v>577.96002199999998</c:v>
                </c:pt>
                <c:pt idx="1835">
                  <c:v>580.39001499999995</c:v>
                </c:pt>
                <c:pt idx="1836">
                  <c:v>596.89001499999995</c:v>
                </c:pt>
                <c:pt idx="1837">
                  <c:v>602.28002900000001</c:v>
                </c:pt>
                <c:pt idx="1838">
                  <c:v>600.59002699999996</c:v>
                </c:pt>
                <c:pt idx="1839">
                  <c:v>591.59997599999997</c:v>
                </c:pt>
                <c:pt idx="1840">
                  <c:v>586</c:v>
                </c:pt>
                <c:pt idx="1841">
                  <c:v>580.07000700000003</c:v>
                </c:pt>
                <c:pt idx="1842">
                  <c:v>573.94000200000005</c:v>
                </c:pt>
                <c:pt idx="1843">
                  <c:v>582.40002400000003</c:v>
                </c:pt>
                <c:pt idx="1844">
                  <c:v>580.59997599999997</c:v>
                </c:pt>
                <c:pt idx="1845">
                  <c:v>588.75</c:v>
                </c:pt>
                <c:pt idx="1846">
                  <c:v>595.20001200000002</c:v>
                </c:pt>
                <c:pt idx="1847">
                  <c:v>593.5</c:v>
                </c:pt>
                <c:pt idx="1848">
                  <c:v>602.169983</c:v>
                </c:pt>
                <c:pt idx="1849">
                  <c:v>599.21002199999998</c:v>
                </c:pt>
                <c:pt idx="1850">
                  <c:v>592.65997300000004</c:v>
                </c:pt>
                <c:pt idx="1851">
                  <c:v>585.35998500000005</c:v>
                </c:pt>
                <c:pt idx="1852">
                  <c:v>576.90002400000003</c:v>
                </c:pt>
                <c:pt idx="1853">
                  <c:v>578.59002699999996</c:v>
                </c:pt>
                <c:pt idx="1854">
                  <c:v>581.13000499999998</c:v>
                </c:pt>
                <c:pt idx="1855">
                  <c:v>574.36999500000002</c:v>
                </c:pt>
                <c:pt idx="1856">
                  <c:v>576.90002400000003</c:v>
                </c:pt>
                <c:pt idx="1857">
                  <c:v>568.76000999999997</c:v>
                </c:pt>
                <c:pt idx="1858">
                  <c:v>574.26000999999997</c:v>
                </c:pt>
                <c:pt idx="1859">
                  <c:v>576.05999799999995</c:v>
                </c:pt>
                <c:pt idx="1860">
                  <c:v>581.97997999999995</c:v>
                </c:pt>
                <c:pt idx="1861">
                  <c:v>579.85998500000005</c:v>
                </c:pt>
                <c:pt idx="1862">
                  <c:v>572.78002900000001</c:v>
                </c:pt>
                <c:pt idx="1863">
                  <c:v>567.59997599999997</c:v>
                </c:pt>
                <c:pt idx="1864">
                  <c:v>566.65002400000003</c:v>
                </c:pt>
                <c:pt idx="1865">
                  <c:v>564.21002199999998</c:v>
                </c:pt>
                <c:pt idx="1866">
                  <c:v>569.080017</c:v>
                </c:pt>
                <c:pt idx="1867">
                  <c:v>577.330017</c:v>
                </c:pt>
                <c:pt idx="1868">
                  <c:v>590.65002400000003</c:v>
                </c:pt>
                <c:pt idx="1869">
                  <c:v>590.01000999999997</c:v>
                </c:pt>
                <c:pt idx="1870">
                  <c:v>582.82000700000003</c:v>
                </c:pt>
                <c:pt idx="1871">
                  <c:v>592.02002000000005</c:v>
                </c:pt>
                <c:pt idx="1872">
                  <c:v>593.5</c:v>
                </c:pt>
                <c:pt idx="1873">
                  <c:v>598.04998799999998</c:v>
                </c:pt>
                <c:pt idx="1874">
                  <c:v>600.05999799999995</c:v>
                </c:pt>
                <c:pt idx="1875">
                  <c:v>603.65002400000003</c:v>
                </c:pt>
                <c:pt idx="1876">
                  <c:v>605.77002000000005</c:v>
                </c:pt>
                <c:pt idx="1877">
                  <c:v>609.26000999999997</c:v>
                </c:pt>
                <c:pt idx="1878">
                  <c:v>618.03002900000001</c:v>
                </c:pt>
                <c:pt idx="1879">
                  <c:v>618.98999000000003</c:v>
                </c:pt>
                <c:pt idx="1880">
                  <c:v>617.080017</c:v>
                </c:pt>
                <c:pt idx="1881">
                  <c:v>615.17999299999997</c:v>
                </c:pt>
                <c:pt idx="1882">
                  <c:v>609.580017</c:v>
                </c:pt>
                <c:pt idx="1883">
                  <c:v>601.65002400000003</c:v>
                </c:pt>
                <c:pt idx="1884">
                  <c:v>601.01000999999997</c:v>
                </c:pt>
                <c:pt idx="1885">
                  <c:v>600.47997999999995</c:v>
                </c:pt>
                <c:pt idx="1886">
                  <c:v>601.96002199999998</c:v>
                </c:pt>
                <c:pt idx="1887">
                  <c:v>600.90997300000004</c:v>
                </c:pt>
                <c:pt idx="1888">
                  <c:v>595.20001200000002</c:v>
                </c:pt>
                <c:pt idx="1889">
                  <c:v>595.29998799999998</c:v>
                </c:pt>
                <c:pt idx="1890">
                  <c:v>590.44000200000005</c:v>
                </c:pt>
                <c:pt idx="1891">
                  <c:v>583.98999000000003</c:v>
                </c:pt>
                <c:pt idx="1892">
                  <c:v>578.48999000000003</c:v>
                </c:pt>
                <c:pt idx="1893">
                  <c:v>580.39001499999995</c:v>
                </c:pt>
                <c:pt idx="1894">
                  <c:v>577.01000999999997</c:v>
                </c:pt>
                <c:pt idx="1895">
                  <c:v>577.10998500000005</c:v>
                </c:pt>
                <c:pt idx="1896">
                  <c:v>572.98999000000003</c:v>
                </c:pt>
                <c:pt idx="1897">
                  <c:v>568.54998799999998</c:v>
                </c:pt>
                <c:pt idx="1898">
                  <c:v>566.21997099999999</c:v>
                </c:pt>
                <c:pt idx="1899">
                  <c:v>573.84002699999996</c:v>
                </c:pt>
                <c:pt idx="1900">
                  <c:v>572.88000499999998</c:v>
                </c:pt>
                <c:pt idx="1901">
                  <c:v>576.90002400000003</c:v>
                </c:pt>
                <c:pt idx="1902">
                  <c:v>580.17999299999997</c:v>
                </c:pt>
                <c:pt idx="1903">
                  <c:v>585.67999299999997</c:v>
                </c:pt>
                <c:pt idx="1904">
                  <c:v>585.67999299999997</c:v>
                </c:pt>
                <c:pt idx="1905">
                  <c:v>588.32000700000003</c:v>
                </c:pt>
                <c:pt idx="1906">
                  <c:v>590.44000200000005</c:v>
                </c:pt>
                <c:pt idx="1907">
                  <c:v>591.71002199999998</c:v>
                </c:pt>
                <c:pt idx="1908">
                  <c:v>594.88000499999998</c:v>
                </c:pt>
                <c:pt idx="1909">
                  <c:v>593.40002400000003</c:v>
                </c:pt>
                <c:pt idx="1910">
                  <c:v>588.01000999999997</c:v>
                </c:pt>
                <c:pt idx="1911">
                  <c:v>584.72997999999995</c:v>
                </c:pt>
                <c:pt idx="1912">
                  <c:v>583.55999799999995</c:v>
                </c:pt>
                <c:pt idx="1913">
                  <c:v>585.46997099999999</c:v>
                </c:pt>
                <c:pt idx="1914">
                  <c:v>591.28002900000001</c:v>
                </c:pt>
                <c:pt idx="1915">
                  <c:v>591.07000700000003</c:v>
                </c:pt>
                <c:pt idx="1916">
                  <c:v>589.79998799999998</c:v>
                </c:pt>
                <c:pt idx="1917">
                  <c:v>601.65002400000003</c:v>
                </c:pt>
                <c:pt idx="1918">
                  <c:v>607.35998500000005</c:v>
                </c:pt>
                <c:pt idx="1919">
                  <c:v>610.419983</c:v>
                </c:pt>
                <c:pt idx="1920">
                  <c:v>612.32000700000003</c:v>
                </c:pt>
                <c:pt idx="1921">
                  <c:v>615.919983</c:v>
                </c:pt>
                <c:pt idx="1922">
                  <c:v>620.35998500000005</c:v>
                </c:pt>
                <c:pt idx="1923">
                  <c:v>621.73999000000003</c:v>
                </c:pt>
                <c:pt idx="1924">
                  <c:v>618.669983</c:v>
                </c:pt>
                <c:pt idx="1925">
                  <c:v>617.71997099999999</c:v>
                </c:pt>
                <c:pt idx="1926">
                  <c:v>621.21002199999998</c:v>
                </c:pt>
                <c:pt idx="1927">
                  <c:v>621.63000499999998</c:v>
                </c:pt>
                <c:pt idx="1928">
                  <c:v>619.61999500000002</c:v>
                </c:pt>
                <c:pt idx="1929">
                  <c:v>627.45001200000002</c:v>
                </c:pt>
                <c:pt idx="1930">
                  <c:v>630.19000200000005</c:v>
                </c:pt>
                <c:pt idx="1931">
                  <c:v>629.55999799999995</c:v>
                </c:pt>
                <c:pt idx="1932">
                  <c:v>623.84997599999997</c:v>
                </c:pt>
                <c:pt idx="1933">
                  <c:v>634.64001499999995</c:v>
                </c:pt>
                <c:pt idx="1934">
                  <c:v>637.07000700000003</c:v>
                </c:pt>
                <c:pt idx="1935">
                  <c:v>629.45001200000002</c:v>
                </c:pt>
                <c:pt idx="1936">
                  <c:v>629.45001200000002</c:v>
                </c:pt>
                <c:pt idx="1937">
                  <c:v>628.080017</c:v>
                </c:pt>
                <c:pt idx="1938">
                  <c:v>627.96997099999999</c:v>
                </c:pt>
                <c:pt idx="1939">
                  <c:v>629.03002900000001</c:v>
                </c:pt>
                <c:pt idx="1940">
                  <c:v>622.580017</c:v>
                </c:pt>
                <c:pt idx="1941">
                  <c:v>625.44000200000005</c:v>
                </c:pt>
                <c:pt idx="1942">
                  <c:v>627.45001200000002</c:v>
                </c:pt>
                <c:pt idx="1943">
                  <c:v>628.5</c:v>
                </c:pt>
                <c:pt idx="1944">
                  <c:v>633.36999500000002</c:v>
                </c:pt>
                <c:pt idx="1945">
                  <c:v>631.98999000000003</c:v>
                </c:pt>
                <c:pt idx="1946">
                  <c:v>622.26000999999997</c:v>
                </c:pt>
                <c:pt idx="1947">
                  <c:v>616.23999000000003</c:v>
                </c:pt>
                <c:pt idx="1948">
                  <c:v>612.64001499999995</c:v>
                </c:pt>
                <c:pt idx="1949">
                  <c:v>609.15002400000003</c:v>
                </c:pt>
                <c:pt idx="1950">
                  <c:v>599.64001499999995</c:v>
                </c:pt>
                <c:pt idx="1951">
                  <c:v>595.830017</c:v>
                </c:pt>
                <c:pt idx="1952">
                  <c:v>599.95001200000002</c:v>
                </c:pt>
                <c:pt idx="1953">
                  <c:v>606.92999299999997</c:v>
                </c:pt>
                <c:pt idx="1954">
                  <c:v>597.52002000000005</c:v>
                </c:pt>
                <c:pt idx="1955">
                  <c:v>591.71002199999998</c:v>
                </c:pt>
                <c:pt idx="1956">
                  <c:v>590.11999500000002</c:v>
                </c:pt>
                <c:pt idx="1957">
                  <c:v>579.65002400000003</c:v>
                </c:pt>
                <c:pt idx="1958">
                  <c:v>579.22997999999995</c:v>
                </c:pt>
                <c:pt idx="1959">
                  <c:v>586.63000499999998</c:v>
                </c:pt>
                <c:pt idx="1960">
                  <c:v>568.44000200000005</c:v>
                </c:pt>
                <c:pt idx="1961">
                  <c:v>556.17999299999997</c:v>
                </c:pt>
                <c:pt idx="1962">
                  <c:v>562.52002000000005</c:v>
                </c:pt>
                <c:pt idx="1963">
                  <c:v>561.35998500000005</c:v>
                </c:pt>
                <c:pt idx="1964">
                  <c:v>544.65002400000003</c:v>
                </c:pt>
                <c:pt idx="1965">
                  <c:v>539.46997099999999</c:v>
                </c:pt>
                <c:pt idx="1966">
                  <c:v>550.35998500000005</c:v>
                </c:pt>
                <c:pt idx="1967">
                  <c:v>548.57000700000003</c:v>
                </c:pt>
                <c:pt idx="1968">
                  <c:v>541.15997300000004</c:v>
                </c:pt>
                <c:pt idx="1969">
                  <c:v>529.53002900000001</c:v>
                </c:pt>
                <c:pt idx="1970">
                  <c:v>527.419983</c:v>
                </c:pt>
                <c:pt idx="1971">
                  <c:v>518.64001499999995</c:v>
                </c:pt>
                <c:pt idx="1972">
                  <c:v>530.38000499999998</c:v>
                </c:pt>
                <c:pt idx="1973">
                  <c:v>542.96002199999998</c:v>
                </c:pt>
                <c:pt idx="1974">
                  <c:v>551.419983</c:v>
                </c:pt>
                <c:pt idx="1975">
                  <c:v>541.38000499999998</c:v>
                </c:pt>
                <c:pt idx="1976">
                  <c:v>526.89001499999995</c:v>
                </c:pt>
                <c:pt idx="1977">
                  <c:v>519.38000499999998</c:v>
                </c:pt>
                <c:pt idx="1978">
                  <c:v>524.669983</c:v>
                </c:pt>
                <c:pt idx="1979">
                  <c:v>521.39001499999995</c:v>
                </c:pt>
                <c:pt idx="1980">
                  <c:v>531.75</c:v>
                </c:pt>
                <c:pt idx="1981">
                  <c:v>532.07000700000003</c:v>
                </c:pt>
                <c:pt idx="1982">
                  <c:v>530.70001200000002</c:v>
                </c:pt>
                <c:pt idx="1983">
                  <c:v>525.29998799999998</c:v>
                </c:pt>
                <c:pt idx="1984">
                  <c:v>522.03002900000001</c:v>
                </c:pt>
                <c:pt idx="1985">
                  <c:v>537.15002400000003</c:v>
                </c:pt>
                <c:pt idx="1986">
                  <c:v>548.25</c:v>
                </c:pt>
                <c:pt idx="1987">
                  <c:v>547.19000200000005</c:v>
                </c:pt>
                <c:pt idx="1988">
                  <c:v>547.92999299999997</c:v>
                </c:pt>
                <c:pt idx="1989">
                  <c:v>549.61999500000002</c:v>
                </c:pt>
                <c:pt idx="1990">
                  <c:v>562.63000499999998</c:v>
                </c:pt>
                <c:pt idx="1991">
                  <c:v>559.14001499999995</c:v>
                </c:pt>
                <c:pt idx="1992">
                  <c:v>555.22997999999995</c:v>
                </c:pt>
                <c:pt idx="1993">
                  <c:v>544.76000999999997</c:v>
                </c:pt>
                <c:pt idx="1994">
                  <c:v>529.21997099999999</c:v>
                </c:pt>
                <c:pt idx="1995">
                  <c:v>523.40002400000003</c:v>
                </c:pt>
                <c:pt idx="1996">
                  <c:v>529.96002199999998</c:v>
                </c:pt>
                <c:pt idx="1997">
                  <c:v>529.21997099999999</c:v>
                </c:pt>
                <c:pt idx="1998">
                  <c:v>533.22997999999995</c:v>
                </c:pt>
                <c:pt idx="1999">
                  <c:v>541.15997300000004</c:v>
                </c:pt>
                <c:pt idx="2000">
                  <c:v>550.15002400000003</c:v>
                </c:pt>
                <c:pt idx="2001">
                  <c:v>540.95001200000002</c:v>
                </c:pt>
                <c:pt idx="2002">
                  <c:v>539.580017</c:v>
                </c:pt>
                <c:pt idx="2003">
                  <c:v>545.17999299999997</c:v>
                </c:pt>
                <c:pt idx="2004">
                  <c:v>548.03997800000002</c:v>
                </c:pt>
                <c:pt idx="2005">
                  <c:v>546.86999500000002</c:v>
                </c:pt>
                <c:pt idx="2006">
                  <c:v>546.23999000000003</c:v>
                </c:pt>
                <c:pt idx="2007">
                  <c:v>543.38000499999998</c:v>
                </c:pt>
                <c:pt idx="2008">
                  <c:v>542.75</c:v>
                </c:pt>
                <c:pt idx="2009">
                  <c:v>548.57000700000003</c:v>
                </c:pt>
                <c:pt idx="2010">
                  <c:v>546.03002900000001</c:v>
                </c:pt>
                <c:pt idx="2011">
                  <c:v>539.26000999999997</c:v>
                </c:pt>
                <c:pt idx="2012">
                  <c:v>527.84002699999996</c:v>
                </c:pt>
                <c:pt idx="2013">
                  <c:v>526.03997800000002</c:v>
                </c:pt>
                <c:pt idx="2014">
                  <c:v>527.52002000000005</c:v>
                </c:pt>
                <c:pt idx="2015">
                  <c:v>528.15997300000004</c:v>
                </c:pt>
                <c:pt idx="2016">
                  <c:v>522.65997300000004</c:v>
                </c:pt>
                <c:pt idx="2017">
                  <c:v>513.57000700000003</c:v>
                </c:pt>
                <c:pt idx="2018">
                  <c:v>514.40997300000004</c:v>
                </c:pt>
                <c:pt idx="2019">
                  <c:v>514.52002000000005</c:v>
                </c:pt>
                <c:pt idx="2020">
                  <c:v>514.61999500000002</c:v>
                </c:pt>
                <c:pt idx="2021">
                  <c:v>521.59997599999997</c:v>
                </c:pt>
                <c:pt idx="2022">
                  <c:v>521.07000700000003</c:v>
                </c:pt>
                <c:pt idx="2023">
                  <c:v>528.04998799999998</c:v>
                </c:pt>
                <c:pt idx="2024">
                  <c:v>534.82000700000003</c:v>
                </c:pt>
                <c:pt idx="2025">
                  <c:v>539.26000999999997</c:v>
                </c:pt>
                <c:pt idx="2026">
                  <c:v>537.89001499999995</c:v>
                </c:pt>
                <c:pt idx="2027">
                  <c:v>543.70001200000002</c:v>
                </c:pt>
                <c:pt idx="2028">
                  <c:v>546.03002900000001</c:v>
                </c:pt>
                <c:pt idx="2029">
                  <c:v>545.17999299999997</c:v>
                </c:pt>
                <c:pt idx="2030">
                  <c:v>541.69000200000005</c:v>
                </c:pt>
                <c:pt idx="2031">
                  <c:v>541.79998799999998</c:v>
                </c:pt>
                <c:pt idx="2032">
                  <c:v>551.63000499999998</c:v>
                </c:pt>
                <c:pt idx="2033">
                  <c:v>554.90997300000004</c:v>
                </c:pt>
                <c:pt idx="2034">
                  <c:v>549.52002000000005</c:v>
                </c:pt>
                <c:pt idx="2035">
                  <c:v>553.84997599999997</c:v>
                </c:pt>
                <c:pt idx="2036">
                  <c:v>559.669983</c:v>
                </c:pt>
                <c:pt idx="2037">
                  <c:v>561.03997800000002</c:v>
                </c:pt>
                <c:pt idx="2038">
                  <c:v>564.32000700000003</c:v>
                </c:pt>
                <c:pt idx="2039">
                  <c:v>564.21002199999998</c:v>
                </c:pt>
                <c:pt idx="2040">
                  <c:v>562.30999799999995</c:v>
                </c:pt>
                <c:pt idx="2041">
                  <c:v>555.11999500000002</c:v>
                </c:pt>
                <c:pt idx="2042">
                  <c:v>550.35998500000005</c:v>
                </c:pt>
                <c:pt idx="2043">
                  <c:v>552.15997300000004</c:v>
                </c:pt>
                <c:pt idx="2044">
                  <c:v>550.89001499999995</c:v>
                </c:pt>
                <c:pt idx="2045">
                  <c:v>550.15002400000003</c:v>
                </c:pt>
                <c:pt idx="2046">
                  <c:v>551.53002900000001</c:v>
                </c:pt>
                <c:pt idx="2047">
                  <c:v>553.01000999999997</c:v>
                </c:pt>
                <c:pt idx="2048">
                  <c:v>545.5</c:v>
                </c:pt>
                <c:pt idx="2049">
                  <c:v>535.34997599999997</c:v>
                </c:pt>
                <c:pt idx="2050">
                  <c:v>530.90997300000004</c:v>
                </c:pt>
                <c:pt idx="2051">
                  <c:v>526.57000700000003</c:v>
                </c:pt>
                <c:pt idx="2052">
                  <c:v>526.67999299999997</c:v>
                </c:pt>
                <c:pt idx="2053">
                  <c:v>531.53997800000002</c:v>
                </c:pt>
                <c:pt idx="2054">
                  <c:v>531.330017</c:v>
                </c:pt>
                <c:pt idx="2055">
                  <c:v>523.92999299999997</c:v>
                </c:pt>
                <c:pt idx="2056">
                  <c:v>518.42999299999997</c:v>
                </c:pt>
                <c:pt idx="2057">
                  <c:v>521.39001499999995</c:v>
                </c:pt>
                <c:pt idx="2058">
                  <c:v>520.53997800000002</c:v>
                </c:pt>
                <c:pt idx="2059">
                  <c:v>519.05999799999995</c:v>
                </c:pt>
                <c:pt idx="2060">
                  <c:v>518.53997800000002</c:v>
                </c:pt>
                <c:pt idx="2061">
                  <c:v>527.419983</c:v>
                </c:pt>
                <c:pt idx="2062">
                  <c:v>531.21997099999999</c:v>
                </c:pt>
                <c:pt idx="2063">
                  <c:v>533.34002699999996</c:v>
                </c:pt>
                <c:pt idx="2064">
                  <c:v>527.72997999999995</c:v>
                </c:pt>
                <c:pt idx="2065">
                  <c:v>525.40997300000004</c:v>
                </c:pt>
                <c:pt idx="2066">
                  <c:v>516.09997599999997</c:v>
                </c:pt>
                <c:pt idx="2067">
                  <c:v>507.11999500000002</c:v>
                </c:pt>
                <c:pt idx="2068">
                  <c:v>502.57000699999998</c:v>
                </c:pt>
                <c:pt idx="2069">
                  <c:v>505.85000600000001</c:v>
                </c:pt>
                <c:pt idx="2070">
                  <c:v>505.209991</c:v>
                </c:pt>
                <c:pt idx="2071">
                  <c:v>506.79998799999998</c:v>
                </c:pt>
                <c:pt idx="2072">
                  <c:v>517.27002000000005</c:v>
                </c:pt>
                <c:pt idx="2073">
                  <c:v>516.73999000000003</c:v>
                </c:pt>
                <c:pt idx="2074">
                  <c:v>512.40002400000003</c:v>
                </c:pt>
                <c:pt idx="2075">
                  <c:v>511.02999899999998</c:v>
                </c:pt>
                <c:pt idx="2076">
                  <c:v>512.51000999999997</c:v>
                </c:pt>
                <c:pt idx="2077">
                  <c:v>513.14001499999995</c:v>
                </c:pt>
                <c:pt idx="2078">
                  <c:v>519.05999799999995</c:v>
                </c:pt>
                <c:pt idx="2079">
                  <c:v>510.60998499999999</c:v>
                </c:pt>
                <c:pt idx="2080">
                  <c:v>505.95001200000002</c:v>
                </c:pt>
                <c:pt idx="2081">
                  <c:v>506.05999800000001</c:v>
                </c:pt>
                <c:pt idx="2082">
                  <c:v>504.67999300000002</c:v>
                </c:pt>
                <c:pt idx="2083">
                  <c:v>500.98001099999999</c:v>
                </c:pt>
                <c:pt idx="2084">
                  <c:v>492.30999800000001</c:v>
                </c:pt>
                <c:pt idx="2085">
                  <c:v>490.20001200000002</c:v>
                </c:pt>
                <c:pt idx="2086">
                  <c:v>490.29998799999998</c:v>
                </c:pt>
                <c:pt idx="2087">
                  <c:v>485.44000199999999</c:v>
                </c:pt>
                <c:pt idx="2088">
                  <c:v>485.76001000000002</c:v>
                </c:pt>
                <c:pt idx="2089">
                  <c:v>492.63000499999998</c:v>
                </c:pt>
                <c:pt idx="2090">
                  <c:v>491.57000699999998</c:v>
                </c:pt>
                <c:pt idx="2091">
                  <c:v>483.64001500000001</c:v>
                </c:pt>
                <c:pt idx="2092">
                  <c:v>486.39001500000001</c:v>
                </c:pt>
                <c:pt idx="2093">
                  <c:v>485.54998799999998</c:v>
                </c:pt>
                <c:pt idx="2094">
                  <c:v>494.959991</c:v>
                </c:pt>
                <c:pt idx="2095">
                  <c:v>501.29998799999998</c:v>
                </c:pt>
                <c:pt idx="2096">
                  <c:v>502.57000699999998</c:v>
                </c:pt>
                <c:pt idx="2097">
                  <c:v>511.55999800000001</c:v>
                </c:pt>
                <c:pt idx="2098">
                  <c:v>515.04998799999998</c:v>
                </c:pt>
                <c:pt idx="2099">
                  <c:v>518.01000999999997</c:v>
                </c:pt>
                <c:pt idx="2100">
                  <c:v>513.46002199999998</c:v>
                </c:pt>
                <c:pt idx="2101">
                  <c:v>511.55999800000001</c:v>
                </c:pt>
                <c:pt idx="2102">
                  <c:v>512.830017</c:v>
                </c:pt>
                <c:pt idx="2103">
                  <c:v>507.32998700000002</c:v>
                </c:pt>
                <c:pt idx="2104">
                  <c:v>500.45001200000002</c:v>
                </c:pt>
                <c:pt idx="2105">
                  <c:v>496.97000100000002</c:v>
                </c:pt>
                <c:pt idx="2106">
                  <c:v>493.36999500000002</c:v>
                </c:pt>
                <c:pt idx="2107">
                  <c:v>489.55999800000001</c:v>
                </c:pt>
                <c:pt idx="2108">
                  <c:v>485.01998900000001</c:v>
                </c:pt>
                <c:pt idx="2109">
                  <c:v>485.54998799999998</c:v>
                </c:pt>
                <c:pt idx="2110">
                  <c:v>492.209991</c:v>
                </c:pt>
                <c:pt idx="2111">
                  <c:v>484.48998999999998</c:v>
                </c:pt>
                <c:pt idx="2112">
                  <c:v>477.19000199999999</c:v>
                </c:pt>
                <c:pt idx="2113">
                  <c:v>474.76001000000002</c:v>
                </c:pt>
                <c:pt idx="2114">
                  <c:v>474.33999599999999</c:v>
                </c:pt>
                <c:pt idx="2115">
                  <c:v>464.39999399999999</c:v>
                </c:pt>
                <c:pt idx="2116">
                  <c:v>463.86999500000002</c:v>
                </c:pt>
                <c:pt idx="2117">
                  <c:v>461.01001000000002</c:v>
                </c:pt>
                <c:pt idx="2118">
                  <c:v>446.73998999999998</c:v>
                </c:pt>
                <c:pt idx="2119">
                  <c:v>448.32998700000002</c:v>
                </c:pt>
                <c:pt idx="2120">
                  <c:v>440.39999399999999</c:v>
                </c:pt>
                <c:pt idx="2121">
                  <c:v>440.07998700000002</c:v>
                </c:pt>
                <c:pt idx="2122">
                  <c:v>458.48001099999999</c:v>
                </c:pt>
                <c:pt idx="2123">
                  <c:v>462.39001500000001</c:v>
                </c:pt>
                <c:pt idx="2124">
                  <c:v>457.42001299999998</c:v>
                </c:pt>
                <c:pt idx="2125">
                  <c:v>462.27999899999998</c:v>
                </c:pt>
                <c:pt idx="2126">
                  <c:v>463.33999599999999</c:v>
                </c:pt>
                <c:pt idx="2127">
                  <c:v>462.48998999999998</c:v>
                </c:pt>
                <c:pt idx="2128">
                  <c:v>464.07998700000002</c:v>
                </c:pt>
                <c:pt idx="2129">
                  <c:v>468.83999599999999</c:v>
                </c:pt>
                <c:pt idx="2130">
                  <c:v>470.73998999999998</c:v>
                </c:pt>
                <c:pt idx="2131">
                  <c:v>465.35000600000001</c:v>
                </c:pt>
                <c:pt idx="2132">
                  <c:v>456.790009</c:v>
                </c:pt>
                <c:pt idx="2133">
                  <c:v>448.42999300000002</c:v>
                </c:pt>
                <c:pt idx="2134">
                  <c:v>445.790009</c:v>
                </c:pt>
                <c:pt idx="2135">
                  <c:v>439.33999599999999</c:v>
                </c:pt>
                <c:pt idx="2136">
                  <c:v>436.26998900000001</c:v>
                </c:pt>
                <c:pt idx="2137">
                  <c:v>435.32000699999998</c:v>
                </c:pt>
                <c:pt idx="2138">
                  <c:v>439.13000499999998</c:v>
                </c:pt>
                <c:pt idx="2139">
                  <c:v>445.89001500000001</c:v>
                </c:pt>
                <c:pt idx="2140">
                  <c:v>457.42001299999998</c:v>
                </c:pt>
                <c:pt idx="2141">
                  <c:v>451.82000699999998</c:v>
                </c:pt>
                <c:pt idx="2142">
                  <c:v>448.22000100000002</c:v>
                </c:pt>
                <c:pt idx="2143">
                  <c:v>442.51001000000002</c:v>
                </c:pt>
                <c:pt idx="2144">
                  <c:v>435.52999899999998</c:v>
                </c:pt>
                <c:pt idx="2145">
                  <c:v>425.91000400000001</c:v>
                </c:pt>
                <c:pt idx="2146">
                  <c:v>423.57998700000002</c:v>
                </c:pt>
                <c:pt idx="2147">
                  <c:v>420.41000400000001</c:v>
                </c:pt>
                <c:pt idx="2148">
                  <c:v>414.07000699999998</c:v>
                </c:pt>
                <c:pt idx="2149">
                  <c:v>415.76001000000002</c:v>
                </c:pt>
                <c:pt idx="2150">
                  <c:v>408.040009</c:v>
                </c:pt>
                <c:pt idx="2151">
                  <c:v>403.92001299999998</c:v>
                </c:pt>
                <c:pt idx="2152">
                  <c:v>397.040009</c:v>
                </c:pt>
                <c:pt idx="2153">
                  <c:v>399.89999399999999</c:v>
                </c:pt>
                <c:pt idx="2154">
                  <c:v>393.13000499999998</c:v>
                </c:pt>
                <c:pt idx="2155">
                  <c:v>391.85998499999999</c:v>
                </c:pt>
                <c:pt idx="2156">
                  <c:v>387.209991</c:v>
                </c:pt>
                <c:pt idx="2157">
                  <c:v>398.63000499999998</c:v>
                </c:pt>
                <c:pt idx="2158">
                  <c:v>390.17001299999998</c:v>
                </c:pt>
                <c:pt idx="2159">
                  <c:v>379.91000400000001</c:v>
                </c:pt>
                <c:pt idx="2160">
                  <c:v>391.64999399999999</c:v>
                </c:pt>
                <c:pt idx="2161">
                  <c:v>394.72000100000002</c:v>
                </c:pt>
                <c:pt idx="2162">
                  <c:v>385.51998900000001</c:v>
                </c:pt>
                <c:pt idx="2163">
                  <c:v>382.45001200000002</c:v>
                </c:pt>
                <c:pt idx="2164">
                  <c:v>378.75</c:v>
                </c:pt>
                <c:pt idx="2165">
                  <c:v>368.80999800000001</c:v>
                </c:pt>
                <c:pt idx="2166">
                  <c:v>360.67001299999998</c:v>
                </c:pt>
                <c:pt idx="2167">
                  <c:v>366.17001299999998</c:v>
                </c:pt>
                <c:pt idx="2168">
                  <c:v>372.72000100000002</c:v>
                </c:pt>
                <c:pt idx="2169">
                  <c:v>374.20001200000002</c:v>
                </c:pt>
                <c:pt idx="2170">
                  <c:v>387.32000699999998</c:v>
                </c:pt>
                <c:pt idx="2171">
                  <c:v>388.48001099999999</c:v>
                </c:pt>
                <c:pt idx="2172">
                  <c:v>385.41000400000001</c:v>
                </c:pt>
                <c:pt idx="2173">
                  <c:v>378.11999500000002</c:v>
                </c:pt>
                <c:pt idx="2174">
                  <c:v>376.52999899999998</c:v>
                </c:pt>
                <c:pt idx="2175">
                  <c:v>370.290009</c:v>
                </c:pt>
                <c:pt idx="2176">
                  <c:v>362.14999399999999</c:v>
                </c:pt>
                <c:pt idx="2177">
                  <c:v>353.69000199999999</c:v>
                </c:pt>
                <c:pt idx="2178">
                  <c:v>353.05999800000001</c:v>
                </c:pt>
                <c:pt idx="2179">
                  <c:v>353.58999599999999</c:v>
                </c:pt>
                <c:pt idx="2180">
                  <c:v>347.76998900000001</c:v>
                </c:pt>
                <c:pt idx="2181">
                  <c:v>347.88000499999998</c:v>
                </c:pt>
                <c:pt idx="2182">
                  <c:v>361.51998900000001</c:v>
                </c:pt>
                <c:pt idx="2183">
                  <c:v>361.20001200000002</c:v>
                </c:pt>
                <c:pt idx="2184">
                  <c:v>377.38000499999998</c:v>
                </c:pt>
                <c:pt idx="2185">
                  <c:v>388.79998799999998</c:v>
                </c:pt>
                <c:pt idx="2186">
                  <c:v>396.41000400000001</c:v>
                </c:pt>
                <c:pt idx="2187">
                  <c:v>405.60998499999999</c:v>
                </c:pt>
                <c:pt idx="2188">
                  <c:v>398.30999800000001</c:v>
                </c:pt>
                <c:pt idx="2189">
                  <c:v>392.5</c:v>
                </c:pt>
                <c:pt idx="2190">
                  <c:v>396.73001099999999</c:v>
                </c:pt>
                <c:pt idx="2191">
                  <c:v>402.64999399999999</c:v>
                </c:pt>
                <c:pt idx="2192">
                  <c:v>409.41000400000001</c:v>
                </c:pt>
                <c:pt idx="2193">
                  <c:v>407.82998700000002</c:v>
                </c:pt>
                <c:pt idx="2194">
                  <c:v>396.94000199999999</c:v>
                </c:pt>
                <c:pt idx="2195">
                  <c:v>392.290009</c:v>
                </c:pt>
                <c:pt idx="2196">
                  <c:v>391.97000100000002</c:v>
                </c:pt>
                <c:pt idx="2197">
                  <c:v>391.64999399999999</c:v>
                </c:pt>
                <c:pt idx="2198">
                  <c:v>405.709991</c:v>
                </c:pt>
                <c:pt idx="2199">
                  <c:v>413.64001500000001</c:v>
                </c:pt>
                <c:pt idx="2200">
                  <c:v>412.05999800000001</c:v>
                </c:pt>
                <c:pt idx="2201">
                  <c:v>411.73998999999998</c:v>
                </c:pt>
                <c:pt idx="2202">
                  <c:v>407.41000400000001</c:v>
                </c:pt>
                <c:pt idx="2203">
                  <c:v>418.08999599999999</c:v>
                </c:pt>
                <c:pt idx="2204">
                  <c:v>417.23998999999998</c:v>
                </c:pt>
                <c:pt idx="2205">
                  <c:v>420.20001200000002</c:v>
                </c:pt>
                <c:pt idx="2206">
                  <c:v>419.040009</c:v>
                </c:pt>
                <c:pt idx="2207">
                  <c:v>420.51998900000001</c:v>
                </c:pt>
                <c:pt idx="2208">
                  <c:v>412.38000499999998</c:v>
                </c:pt>
                <c:pt idx="2209">
                  <c:v>410.47000100000002</c:v>
                </c:pt>
                <c:pt idx="2210">
                  <c:v>409.20001200000002</c:v>
                </c:pt>
                <c:pt idx="2211">
                  <c:v>403.27999899999998</c:v>
                </c:pt>
                <c:pt idx="2212">
                  <c:v>388.69000199999999</c:v>
                </c:pt>
                <c:pt idx="2213">
                  <c:v>382.66000400000001</c:v>
                </c:pt>
                <c:pt idx="2214">
                  <c:v>380.97000100000002</c:v>
                </c:pt>
                <c:pt idx="2215">
                  <c:v>382.76998900000001</c:v>
                </c:pt>
                <c:pt idx="2216">
                  <c:v>386.89001500000001</c:v>
                </c:pt>
                <c:pt idx="2217">
                  <c:v>386.26001000000002</c:v>
                </c:pt>
                <c:pt idx="2218">
                  <c:v>389.75</c:v>
                </c:pt>
                <c:pt idx="2219">
                  <c:v>392.39001500000001</c:v>
                </c:pt>
                <c:pt idx="2220">
                  <c:v>392.60000600000001</c:v>
                </c:pt>
                <c:pt idx="2221">
                  <c:v>382.35000600000001</c:v>
                </c:pt>
                <c:pt idx="2222">
                  <c:v>376.95001200000002</c:v>
                </c:pt>
                <c:pt idx="2223">
                  <c:v>377.91000400000001</c:v>
                </c:pt>
                <c:pt idx="2224">
                  <c:v>370.92999300000002</c:v>
                </c:pt>
                <c:pt idx="2225">
                  <c:v>364.26998900000001</c:v>
                </c:pt>
                <c:pt idx="2226">
                  <c:v>366.91000400000001</c:v>
                </c:pt>
                <c:pt idx="2227">
                  <c:v>375.67999300000002</c:v>
                </c:pt>
                <c:pt idx="2228">
                  <c:v>378.01001000000002</c:v>
                </c:pt>
                <c:pt idx="2229">
                  <c:v>376.42001299999998</c:v>
                </c:pt>
                <c:pt idx="2230">
                  <c:v>374.20001200000002</c:v>
                </c:pt>
                <c:pt idx="2231">
                  <c:v>370.82000699999998</c:v>
                </c:pt>
                <c:pt idx="2232">
                  <c:v>376.209991</c:v>
                </c:pt>
                <c:pt idx="2233">
                  <c:v>377.91000400000001</c:v>
                </c:pt>
                <c:pt idx="2234">
                  <c:v>376.64001500000001</c:v>
                </c:pt>
                <c:pt idx="2235">
                  <c:v>372.51001000000002</c:v>
                </c:pt>
                <c:pt idx="2236">
                  <c:v>367.11999500000002</c:v>
                </c:pt>
                <c:pt idx="2237">
                  <c:v>372.20001200000002</c:v>
                </c:pt>
                <c:pt idx="2238">
                  <c:v>375.47000100000002</c:v>
                </c:pt>
                <c:pt idx="2239">
                  <c:v>373.89001500000001</c:v>
                </c:pt>
                <c:pt idx="2240">
                  <c:v>373.77999899999998</c:v>
                </c:pt>
                <c:pt idx="2241">
                  <c:v>382.02999899999998</c:v>
                </c:pt>
                <c:pt idx="2242">
                  <c:v>391.85998499999999</c:v>
                </c:pt>
                <c:pt idx="2243">
                  <c:v>394.92999300000002</c:v>
                </c:pt>
                <c:pt idx="2244">
                  <c:v>397.77999899999998</c:v>
                </c:pt>
                <c:pt idx="2245">
                  <c:v>397.67999300000002</c:v>
                </c:pt>
                <c:pt idx="2246">
                  <c:v>392.92001299999998</c:v>
                </c:pt>
                <c:pt idx="2247">
                  <c:v>399.36999500000002</c:v>
                </c:pt>
                <c:pt idx="2248">
                  <c:v>407.82998700000002</c:v>
                </c:pt>
                <c:pt idx="2249">
                  <c:v>406.45001200000002</c:v>
                </c:pt>
                <c:pt idx="2250">
                  <c:v>403.07000699999998</c:v>
                </c:pt>
                <c:pt idx="2251">
                  <c:v>405.709991</c:v>
                </c:pt>
                <c:pt idx="2252">
                  <c:v>405.709991</c:v>
                </c:pt>
                <c:pt idx="2253">
                  <c:v>400.32000699999998</c:v>
                </c:pt>
                <c:pt idx="2254">
                  <c:v>400.42999300000002</c:v>
                </c:pt>
                <c:pt idx="2255">
                  <c:v>398.73998999999998</c:v>
                </c:pt>
                <c:pt idx="2256">
                  <c:v>403.60000600000001</c:v>
                </c:pt>
                <c:pt idx="2257">
                  <c:v>405.709991</c:v>
                </c:pt>
                <c:pt idx="2258">
                  <c:v>410.67999300000002</c:v>
                </c:pt>
                <c:pt idx="2259">
                  <c:v>424.22000100000002</c:v>
                </c:pt>
                <c:pt idx="2260">
                  <c:v>427.5</c:v>
                </c:pt>
                <c:pt idx="2261">
                  <c:v>433.83999599999999</c:v>
                </c:pt>
                <c:pt idx="2262">
                  <c:v>428.45001200000002</c:v>
                </c:pt>
                <c:pt idx="2263">
                  <c:v>432.57000699999998</c:v>
                </c:pt>
                <c:pt idx="2264">
                  <c:v>437.540009</c:v>
                </c:pt>
                <c:pt idx="2265">
                  <c:v>436.26998900000001</c:v>
                </c:pt>
                <c:pt idx="2266">
                  <c:v>443.57000699999998</c:v>
                </c:pt>
                <c:pt idx="2267">
                  <c:v>442.19000199999999</c:v>
                </c:pt>
                <c:pt idx="2268">
                  <c:v>441.98001099999999</c:v>
                </c:pt>
                <c:pt idx="2269">
                  <c:v>440.709991</c:v>
                </c:pt>
                <c:pt idx="2270">
                  <c:v>441.66000400000001</c:v>
                </c:pt>
                <c:pt idx="2271">
                  <c:v>448.85000600000001</c:v>
                </c:pt>
                <c:pt idx="2272">
                  <c:v>454.67001299999998</c:v>
                </c:pt>
                <c:pt idx="2273">
                  <c:v>456.89001500000001</c:v>
                </c:pt>
                <c:pt idx="2274">
                  <c:v>453.82000699999998</c:v>
                </c:pt>
                <c:pt idx="2275">
                  <c:v>456.04998799999998</c:v>
                </c:pt>
                <c:pt idx="2276">
                  <c:v>460.26998900000001</c:v>
                </c:pt>
                <c:pt idx="2277">
                  <c:v>462.07000699999998</c:v>
                </c:pt>
                <c:pt idx="2278">
                  <c:v>455.82998700000002</c:v>
                </c:pt>
                <c:pt idx="2279">
                  <c:v>445.04998799999998</c:v>
                </c:pt>
                <c:pt idx="2280">
                  <c:v>449.17001299999998</c:v>
                </c:pt>
                <c:pt idx="2281">
                  <c:v>451.5</c:v>
                </c:pt>
                <c:pt idx="2282">
                  <c:v>455.41000400000001</c:v>
                </c:pt>
                <c:pt idx="2283">
                  <c:v>463.45001200000002</c:v>
                </c:pt>
                <c:pt idx="2284">
                  <c:v>466.61999500000002</c:v>
                </c:pt>
                <c:pt idx="2285">
                  <c:v>462.92001299999998</c:v>
                </c:pt>
                <c:pt idx="2286">
                  <c:v>467.35998499999999</c:v>
                </c:pt>
                <c:pt idx="2287">
                  <c:v>471.05999800000001</c:v>
                </c:pt>
                <c:pt idx="2288">
                  <c:v>474.54998799999998</c:v>
                </c:pt>
                <c:pt idx="2289">
                  <c:v>471.58999599999999</c:v>
                </c:pt>
                <c:pt idx="2290">
                  <c:v>467.57000699999998</c:v>
                </c:pt>
                <c:pt idx="2291">
                  <c:v>468.51998900000001</c:v>
                </c:pt>
                <c:pt idx="2292">
                  <c:v>474.44000199999999</c:v>
                </c:pt>
                <c:pt idx="2293">
                  <c:v>481.52999899999998</c:v>
                </c:pt>
                <c:pt idx="2294">
                  <c:v>476.88000499999998</c:v>
                </c:pt>
                <c:pt idx="2295">
                  <c:v>472.540009</c:v>
                </c:pt>
                <c:pt idx="2296">
                  <c:v>469.04998799999998</c:v>
                </c:pt>
                <c:pt idx="2297">
                  <c:v>467.98998999999998</c:v>
                </c:pt>
                <c:pt idx="2298">
                  <c:v>457</c:v>
                </c:pt>
                <c:pt idx="2299">
                  <c:v>460.17001299999998</c:v>
                </c:pt>
                <c:pt idx="2300">
                  <c:v>468.51998900000001</c:v>
                </c:pt>
                <c:pt idx="2301">
                  <c:v>470.10998499999999</c:v>
                </c:pt>
                <c:pt idx="2302">
                  <c:v>467.459991</c:v>
                </c:pt>
                <c:pt idx="2303">
                  <c:v>463.54998799999998</c:v>
                </c:pt>
                <c:pt idx="2304">
                  <c:v>462.27999899999998</c:v>
                </c:pt>
                <c:pt idx="2305">
                  <c:v>457.52999899999998</c:v>
                </c:pt>
                <c:pt idx="2306">
                  <c:v>454.459991</c:v>
                </c:pt>
                <c:pt idx="2307">
                  <c:v>451.39001500000001</c:v>
                </c:pt>
                <c:pt idx="2308">
                  <c:v>454.459991</c:v>
                </c:pt>
                <c:pt idx="2309">
                  <c:v>463.98001099999999</c:v>
                </c:pt>
                <c:pt idx="2310">
                  <c:v>469.04998799999998</c:v>
                </c:pt>
                <c:pt idx="2311">
                  <c:v>471.69000199999999</c:v>
                </c:pt>
                <c:pt idx="2312">
                  <c:v>479.30999800000001</c:v>
                </c:pt>
                <c:pt idx="2313">
                  <c:v>482.79998799999998</c:v>
                </c:pt>
                <c:pt idx="2314">
                  <c:v>484.70001200000002</c:v>
                </c:pt>
                <c:pt idx="2315">
                  <c:v>488.51001000000002</c:v>
                </c:pt>
                <c:pt idx="2316">
                  <c:v>483.85000600000001</c:v>
                </c:pt>
                <c:pt idx="2317">
                  <c:v>488.92999300000002</c:v>
                </c:pt>
                <c:pt idx="2318">
                  <c:v>487.86999500000002</c:v>
                </c:pt>
                <c:pt idx="2319">
                  <c:v>482.58999599999999</c:v>
                </c:pt>
                <c:pt idx="2320">
                  <c:v>482.48001099999999</c:v>
                </c:pt>
                <c:pt idx="2321">
                  <c:v>485.85998499999999</c:v>
                </c:pt>
                <c:pt idx="2322">
                  <c:v>483.959991</c:v>
                </c:pt>
                <c:pt idx="2323">
                  <c:v>480.14999399999999</c:v>
                </c:pt>
                <c:pt idx="2324">
                  <c:v>488.39999399999999</c:v>
                </c:pt>
                <c:pt idx="2325">
                  <c:v>492.63000499999998</c:v>
                </c:pt>
                <c:pt idx="2326">
                  <c:v>498.86999500000002</c:v>
                </c:pt>
                <c:pt idx="2327">
                  <c:v>503.30999800000001</c:v>
                </c:pt>
                <c:pt idx="2328">
                  <c:v>496.01001000000002</c:v>
                </c:pt>
                <c:pt idx="2329">
                  <c:v>498.33999599999999</c:v>
                </c:pt>
                <c:pt idx="2330">
                  <c:v>501.61999500000002</c:v>
                </c:pt>
                <c:pt idx="2331">
                  <c:v>507.32998700000002</c:v>
                </c:pt>
                <c:pt idx="2332">
                  <c:v>507.64001500000001</c:v>
                </c:pt>
                <c:pt idx="2333">
                  <c:v>512.29998799999998</c:v>
                </c:pt>
                <c:pt idx="2334">
                  <c:v>516.32000700000003</c:v>
                </c:pt>
                <c:pt idx="2335">
                  <c:v>512.19000200000005</c:v>
                </c:pt>
                <c:pt idx="2336">
                  <c:v>507.11999500000002</c:v>
                </c:pt>
                <c:pt idx="2337">
                  <c:v>507.64001500000001</c:v>
                </c:pt>
                <c:pt idx="2338">
                  <c:v>505.42001299999998</c:v>
                </c:pt>
                <c:pt idx="2339">
                  <c:v>499.82000699999998</c:v>
                </c:pt>
                <c:pt idx="2340">
                  <c:v>501.72000100000002</c:v>
                </c:pt>
                <c:pt idx="2341">
                  <c:v>508.07000699999998</c:v>
                </c:pt>
                <c:pt idx="2342">
                  <c:v>507.22000100000002</c:v>
                </c:pt>
                <c:pt idx="2343">
                  <c:v>503.94000199999999</c:v>
                </c:pt>
                <c:pt idx="2344">
                  <c:v>504.04998799999998</c:v>
                </c:pt>
                <c:pt idx="2345">
                  <c:v>512.40002400000003</c:v>
                </c:pt>
                <c:pt idx="2346">
                  <c:v>520.02002000000005</c:v>
                </c:pt>
                <c:pt idx="2347">
                  <c:v>521.80999799999995</c:v>
                </c:pt>
                <c:pt idx="2348">
                  <c:v>520.65002400000003</c:v>
                </c:pt>
                <c:pt idx="2349">
                  <c:v>521.07000700000003</c:v>
                </c:pt>
                <c:pt idx="2350">
                  <c:v>520.11999500000002</c:v>
                </c:pt>
                <c:pt idx="2351">
                  <c:v>513.25</c:v>
                </c:pt>
                <c:pt idx="2352">
                  <c:v>508.80999800000001</c:v>
                </c:pt>
                <c:pt idx="2353">
                  <c:v>509.44000199999999</c:v>
                </c:pt>
                <c:pt idx="2354">
                  <c:v>507.01001000000002</c:v>
                </c:pt>
                <c:pt idx="2355">
                  <c:v>509.54998799999998</c:v>
                </c:pt>
                <c:pt idx="2356">
                  <c:v>514.830017</c:v>
                </c:pt>
                <c:pt idx="2357">
                  <c:v>510.39001500000001</c:v>
                </c:pt>
                <c:pt idx="2358">
                  <c:v>509.33999599999999</c:v>
                </c:pt>
                <c:pt idx="2359">
                  <c:v>518.64001499999995</c:v>
                </c:pt>
                <c:pt idx="2360">
                  <c:v>522.23999000000003</c:v>
                </c:pt>
                <c:pt idx="2361">
                  <c:v>528.04998799999998</c:v>
                </c:pt>
                <c:pt idx="2362">
                  <c:v>531.65002400000003</c:v>
                </c:pt>
                <c:pt idx="2363">
                  <c:v>534.080017</c:v>
                </c:pt>
                <c:pt idx="2364">
                  <c:v>535.23999000000003</c:v>
                </c:pt>
                <c:pt idx="2365">
                  <c:v>535.23999000000003</c:v>
                </c:pt>
                <c:pt idx="2366">
                  <c:v>537.669983</c:v>
                </c:pt>
                <c:pt idx="2367">
                  <c:v>535.88000499999998</c:v>
                </c:pt>
                <c:pt idx="2368">
                  <c:v>531.75</c:v>
                </c:pt>
                <c:pt idx="2369">
                  <c:v>533.44000200000005</c:v>
                </c:pt>
                <c:pt idx="2370">
                  <c:v>529</c:v>
                </c:pt>
                <c:pt idx="2371">
                  <c:v>528.26000999999997</c:v>
                </c:pt>
                <c:pt idx="2372">
                  <c:v>536.40997300000004</c:v>
                </c:pt>
                <c:pt idx="2373">
                  <c:v>536.51000999999997</c:v>
                </c:pt>
                <c:pt idx="2374">
                  <c:v>536.19000200000005</c:v>
                </c:pt>
                <c:pt idx="2375">
                  <c:v>539.15002400000003</c:v>
                </c:pt>
                <c:pt idx="2376">
                  <c:v>541.79998799999998</c:v>
                </c:pt>
                <c:pt idx="2377">
                  <c:v>536.29998799999998</c:v>
                </c:pt>
                <c:pt idx="2378">
                  <c:v>531.21997099999999</c:v>
                </c:pt>
                <c:pt idx="2379">
                  <c:v>529.42999299999997</c:v>
                </c:pt>
                <c:pt idx="2380">
                  <c:v>525.29998799999998</c:v>
                </c:pt>
                <c:pt idx="2381">
                  <c:v>519.38000499999998</c:v>
                </c:pt>
                <c:pt idx="2382">
                  <c:v>511.76998900000001</c:v>
                </c:pt>
                <c:pt idx="2383">
                  <c:v>510.39001500000001</c:v>
                </c:pt>
                <c:pt idx="2384">
                  <c:v>506.16000400000001</c:v>
                </c:pt>
                <c:pt idx="2385">
                  <c:v>502.35998499999999</c:v>
                </c:pt>
                <c:pt idx="2386">
                  <c:v>499.07998700000002</c:v>
                </c:pt>
                <c:pt idx="2387">
                  <c:v>502.57000699999998</c:v>
                </c:pt>
                <c:pt idx="2388">
                  <c:v>502.459991</c:v>
                </c:pt>
                <c:pt idx="2389">
                  <c:v>498.01998900000001</c:v>
                </c:pt>
                <c:pt idx="2390">
                  <c:v>492.95001200000002</c:v>
                </c:pt>
                <c:pt idx="2391">
                  <c:v>487.33999599999999</c:v>
                </c:pt>
                <c:pt idx="2392">
                  <c:v>487.23998999999998</c:v>
                </c:pt>
                <c:pt idx="2393">
                  <c:v>487.45001200000002</c:v>
                </c:pt>
                <c:pt idx="2394">
                  <c:v>485.54998799999998</c:v>
                </c:pt>
                <c:pt idx="2395">
                  <c:v>487.98001099999999</c:v>
                </c:pt>
                <c:pt idx="2396">
                  <c:v>491.47000100000002</c:v>
                </c:pt>
                <c:pt idx="2397">
                  <c:v>485.11999500000002</c:v>
                </c:pt>
                <c:pt idx="2398">
                  <c:v>482.58999599999999</c:v>
                </c:pt>
                <c:pt idx="2399">
                  <c:v>486.60000600000001</c:v>
                </c:pt>
                <c:pt idx="2400">
                  <c:v>485.76001000000002</c:v>
                </c:pt>
                <c:pt idx="2401">
                  <c:v>478.25</c:v>
                </c:pt>
                <c:pt idx="2402">
                  <c:v>468.42001299999998</c:v>
                </c:pt>
                <c:pt idx="2403">
                  <c:v>467.57000699999998</c:v>
                </c:pt>
                <c:pt idx="2404">
                  <c:v>474.23001099999999</c:v>
                </c:pt>
                <c:pt idx="2405">
                  <c:v>478.67001299999998</c:v>
                </c:pt>
                <c:pt idx="2406">
                  <c:v>472.75</c:v>
                </c:pt>
                <c:pt idx="2407">
                  <c:v>475.17999300000002</c:v>
                </c:pt>
                <c:pt idx="2408">
                  <c:v>486.290009</c:v>
                </c:pt>
                <c:pt idx="2409">
                  <c:v>489.459991</c:v>
                </c:pt>
                <c:pt idx="2410">
                  <c:v>481.63000499999998</c:v>
                </c:pt>
                <c:pt idx="2411">
                  <c:v>484.17001299999998</c:v>
                </c:pt>
                <c:pt idx="2412">
                  <c:v>484.91000400000001</c:v>
                </c:pt>
                <c:pt idx="2413">
                  <c:v>481.73998999999998</c:v>
                </c:pt>
                <c:pt idx="2414">
                  <c:v>482.69000199999999</c:v>
                </c:pt>
                <c:pt idx="2415">
                  <c:v>475.82000699999998</c:v>
                </c:pt>
                <c:pt idx="2416">
                  <c:v>470.73998999999998</c:v>
                </c:pt>
                <c:pt idx="2417">
                  <c:v>469.04998799999998</c:v>
                </c:pt>
                <c:pt idx="2418">
                  <c:v>467.98998999999998</c:v>
                </c:pt>
                <c:pt idx="2419">
                  <c:v>465.35000600000001</c:v>
                </c:pt>
                <c:pt idx="2420">
                  <c:v>460.91000400000001</c:v>
                </c:pt>
                <c:pt idx="2421">
                  <c:v>461.97000100000002</c:v>
                </c:pt>
                <c:pt idx="2422">
                  <c:v>470.85000600000001</c:v>
                </c:pt>
                <c:pt idx="2423">
                  <c:v>481.42001299999998</c:v>
                </c:pt>
                <c:pt idx="2424">
                  <c:v>477.29998799999998</c:v>
                </c:pt>
                <c:pt idx="2425">
                  <c:v>476.45001200000002</c:v>
                </c:pt>
                <c:pt idx="2426">
                  <c:v>481.209991</c:v>
                </c:pt>
                <c:pt idx="2427">
                  <c:v>480.47000100000002</c:v>
                </c:pt>
                <c:pt idx="2428">
                  <c:v>483.22000100000002</c:v>
                </c:pt>
                <c:pt idx="2429">
                  <c:v>477.08999599999999</c:v>
                </c:pt>
                <c:pt idx="2430">
                  <c:v>470.42999300000002</c:v>
                </c:pt>
                <c:pt idx="2431">
                  <c:v>464.82000699999998</c:v>
                </c:pt>
                <c:pt idx="2432">
                  <c:v>469.36999500000002</c:v>
                </c:pt>
                <c:pt idx="2433">
                  <c:v>481</c:v>
                </c:pt>
                <c:pt idx="2434">
                  <c:v>486.17999300000002</c:v>
                </c:pt>
                <c:pt idx="2435">
                  <c:v>485.54998799999998</c:v>
                </c:pt>
                <c:pt idx="2436">
                  <c:v>491.67999300000002</c:v>
                </c:pt>
                <c:pt idx="2437">
                  <c:v>494</c:v>
                </c:pt>
                <c:pt idx="2438">
                  <c:v>493.48001099999999</c:v>
                </c:pt>
                <c:pt idx="2439">
                  <c:v>500.45001200000002</c:v>
                </c:pt>
                <c:pt idx="2440">
                  <c:v>499.92999300000002</c:v>
                </c:pt>
                <c:pt idx="2441">
                  <c:v>499.5</c:v>
                </c:pt>
                <c:pt idx="2442">
                  <c:v>500.45001200000002</c:v>
                </c:pt>
                <c:pt idx="2443">
                  <c:v>497.60000600000001</c:v>
                </c:pt>
                <c:pt idx="2444">
                  <c:v>502.459991</c:v>
                </c:pt>
                <c:pt idx="2445">
                  <c:v>506.58999599999999</c:v>
                </c:pt>
                <c:pt idx="2446">
                  <c:v>507.32998700000002</c:v>
                </c:pt>
                <c:pt idx="2447">
                  <c:v>510.17999300000002</c:v>
                </c:pt>
                <c:pt idx="2448">
                  <c:v>502.98998999999998</c:v>
                </c:pt>
                <c:pt idx="2449">
                  <c:v>502.459991</c:v>
                </c:pt>
                <c:pt idx="2450">
                  <c:v>506.38000499999998</c:v>
                </c:pt>
                <c:pt idx="2451">
                  <c:v>499.709991</c:v>
                </c:pt>
                <c:pt idx="2452">
                  <c:v>498.86999500000002</c:v>
                </c:pt>
                <c:pt idx="2453">
                  <c:v>497.48998999999998</c:v>
                </c:pt>
                <c:pt idx="2454">
                  <c:v>492.30999800000001</c:v>
                </c:pt>
                <c:pt idx="2455">
                  <c:v>494.64001500000001</c:v>
                </c:pt>
                <c:pt idx="2456">
                  <c:v>498.33999599999999</c:v>
                </c:pt>
                <c:pt idx="2457">
                  <c:v>500.55999800000001</c:v>
                </c:pt>
                <c:pt idx="2458">
                  <c:v>499.5</c:v>
                </c:pt>
                <c:pt idx="2459">
                  <c:v>499.39999399999999</c:v>
                </c:pt>
                <c:pt idx="2460">
                  <c:v>502.459991</c:v>
                </c:pt>
                <c:pt idx="2461">
                  <c:v>509.86999500000002</c:v>
                </c:pt>
                <c:pt idx="2462">
                  <c:v>509.64999399999999</c:v>
                </c:pt>
                <c:pt idx="2463">
                  <c:v>509.23001099999999</c:v>
                </c:pt>
                <c:pt idx="2464">
                  <c:v>511.76998900000001</c:v>
                </c:pt>
                <c:pt idx="2465">
                  <c:v>509.13000499999998</c:v>
                </c:pt>
                <c:pt idx="2466">
                  <c:v>503.51998900000001</c:v>
                </c:pt>
                <c:pt idx="2467">
                  <c:v>501.51001000000002</c:v>
                </c:pt>
                <c:pt idx="2468">
                  <c:v>500.98001099999999</c:v>
                </c:pt>
                <c:pt idx="2469">
                  <c:v>501.92999300000002</c:v>
                </c:pt>
                <c:pt idx="2470">
                  <c:v>507.01001000000002</c:v>
                </c:pt>
                <c:pt idx="2471">
                  <c:v>508.48998999999998</c:v>
                </c:pt>
                <c:pt idx="2472">
                  <c:v>510.07998700000002</c:v>
                </c:pt>
                <c:pt idx="2473">
                  <c:v>507.11999500000002</c:v>
                </c:pt>
                <c:pt idx="2474">
                  <c:v>499.290009</c:v>
                </c:pt>
                <c:pt idx="2475">
                  <c:v>489.040009</c:v>
                </c:pt>
                <c:pt idx="2476">
                  <c:v>490.08999599999999</c:v>
                </c:pt>
                <c:pt idx="2477">
                  <c:v>484.70001200000002</c:v>
                </c:pt>
                <c:pt idx="2478">
                  <c:v>485.44000199999999</c:v>
                </c:pt>
                <c:pt idx="2479">
                  <c:v>486.17999300000002</c:v>
                </c:pt>
                <c:pt idx="2480">
                  <c:v>490.61999500000002</c:v>
                </c:pt>
                <c:pt idx="2481">
                  <c:v>489.459991</c:v>
                </c:pt>
                <c:pt idx="2482">
                  <c:v>489.14001500000001</c:v>
                </c:pt>
                <c:pt idx="2483">
                  <c:v>490.41000400000001</c:v>
                </c:pt>
                <c:pt idx="2484">
                  <c:v>495.26998900000001</c:v>
                </c:pt>
                <c:pt idx="2485">
                  <c:v>496.64999399999999</c:v>
                </c:pt>
                <c:pt idx="2486">
                  <c:v>498.33999599999999</c:v>
                </c:pt>
                <c:pt idx="2487">
                  <c:v>495.05999800000001</c:v>
                </c:pt>
                <c:pt idx="2488">
                  <c:v>491.47000100000002</c:v>
                </c:pt>
                <c:pt idx="2489">
                  <c:v>494.52999899999998</c:v>
                </c:pt>
                <c:pt idx="2490">
                  <c:v>498.86999500000002</c:v>
                </c:pt>
                <c:pt idx="2491">
                  <c:v>503.30999800000001</c:v>
                </c:pt>
                <c:pt idx="2492">
                  <c:v>502.67999300000002</c:v>
                </c:pt>
                <c:pt idx="2493">
                  <c:v>500.88000499999998</c:v>
                </c:pt>
                <c:pt idx="2494">
                  <c:v>503.73001099999999</c:v>
                </c:pt>
                <c:pt idx="2495">
                  <c:v>507.959991</c:v>
                </c:pt>
                <c:pt idx="2496">
                  <c:v>517.47997999999995</c:v>
                </c:pt>
                <c:pt idx="2497">
                  <c:v>523.51000999999997</c:v>
                </c:pt>
                <c:pt idx="2498">
                  <c:v>526.03997800000002</c:v>
                </c:pt>
                <c:pt idx="2499">
                  <c:v>529.53002900000001</c:v>
                </c:pt>
                <c:pt idx="2500">
                  <c:v>531.75</c:v>
                </c:pt>
                <c:pt idx="2501">
                  <c:v>539.15002400000003</c:v>
                </c:pt>
                <c:pt idx="2502">
                  <c:v>535.14001499999995</c:v>
                </c:pt>
                <c:pt idx="2503">
                  <c:v>543.90997300000004</c:v>
                </c:pt>
                <c:pt idx="2504">
                  <c:v>541.27002000000005</c:v>
                </c:pt>
                <c:pt idx="2505">
                  <c:v>543.59997599999997</c:v>
                </c:pt>
                <c:pt idx="2506">
                  <c:v>550.57000700000003</c:v>
                </c:pt>
                <c:pt idx="2507">
                  <c:v>553.32000700000003</c:v>
                </c:pt>
                <c:pt idx="2508">
                  <c:v>550.35998500000005</c:v>
                </c:pt>
                <c:pt idx="2509">
                  <c:v>549.52002000000005</c:v>
                </c:pt>
                <c:pt idx="2510">
                  <c:v>556.07000700000003</c:v>
                </c:pt>
                <c:pt idx="2511">
                  <c:v>558.71997099999999</c:v>
                </c:pt>
                <c:pt idx="2512">
                  <c:v>555.65002400000003</c:v>
                </c:pt>
                <c:pt idx="2513">
                  <c:v>552.78997800000002</c:v>
                </c:pt>
                <c:pt idx="2514">
                  <c:v>561.67999299999997</c:v>
                </c:pt>
                <c:pt idx="2515">
                  <c:v>566.21997099999999</c:v>
                </c:pt>
                <c:pt idx="2516">
                  <c:v>566.65002400000003</c:v>
                </c:pt>
                <c:pt idx="2517">
                  <c:v>568.86999500000002</c:v>
                </c:pt>
                <c:pt idx="2518">
                  <c:v>573.52002000000005</c:v>
                </c:pt>
                <c:pt idx="2519">
                  <c:v>565.05999799999995</c:v>
                </c:pt>
                <c:pt idx="2520">
                  <c:v>560.09002699999996</c:v>
                </c:pt>
                <c:pt idx="2521">
                  <c:v>561.46997099999999</c:v>
                </c:pt>
                <c:pt idx="2522">
                  <c:v>566.330017</c:v>
                </c:pt>
                <c:pt idx="2523">
                  <c:v>568.44000200000005</c:v>
                </c:pt>
                <c:pt idx="2524">
                  <c:v>566.21997099999999</c:v>
                </c:pt>
                <c:pt idx="2525">
                  <c:v>563.26000999999997</c:v>
                </c:pt>
                <c:pt idx="2526">
                  <c:v>559.88000499999998</c:v>
                </c:pt>
                <c:pt idx="2527">
                  <c:v>564.53002900000001</c:v>
                </c:pt>
                <c:pt idx="2528">
                  <c:v>573.72997999999995</c:v>
                </c:pt>
                <c:pt idx="2529">
                  <c:v>577.42999299999997</c:v>
                </c:pt>
                <c:pt idx="2530">
                  <c:v>575.10998500000005</c:v>
                </c:pt>
                <c:pt idx="2531">
                  <c:v>577.53997800000002</c:v>
                </c:pt>
                <c:pt idx="2532">
                  <c:v>575.84997599999997</c:v>
                </c:pt>
                <c:pt idx="2533">
                  <c:v>566.96002199999998</c:v>
                </c:pt>
                <c:pt idx="2534">
                  <c:v>564.10998500000005</c:v>
                </c:pt>
                <c:pt idx="2535">
                  <c:v>565.69000200000005</c:v>
                </c:pt>
                <c:pt idx="2536">
                  <c:v>569.080017</c:v>
                </c:pt>
                <c:pt idx="2537">
                  <c:v>565.79998799999998</c:v>
                </c:pt>
                <c:pt idx="2538">
                  <c:v>559.88000499999998</c:v>
                </c:pt>
                <c:pt idx="2539">
                  <c:v>560.94000200000005</c:v>
                </c:pt>
                <c:pt idx="2540">
                  <c:v>566.85998500000005</c:v>
                </c:pt>
                <c:pt idx="2541">
                  <c:v>568.44000200000005</c:v>
                </c:pt>
                <c:pt idx="2542">
                  <c:v>570.65997300000004</c:v>
                </c:pt>
                <c:pt idx="2543">
                  <c:v>575.53002900000001</c:v>
                </c:pt>
                <c:pt idx="2544">
                  <c:v>570.03002900000001</c:v>
                </c:pt>
                <c:pt idx="2545">
                  <c:v>563.90002400000003</c:v>
                </c:pt>
                <c:pt idx="2546">
                  <c:v>569.919983</c:v>
                </c:pt>
                <c:pt idx="2547">
                  <c:v>570.03002900000001</c:v>
                </c:pt>
                <c:pt idx="2548">
                  <c:v>567.80999799999995</c:v>
                </c:pt>
                <c:pt idx="2549">
                  <c:v>568.44000200000005</c:v>
                </c:pt>
                <c:pt idx="2550">
                  <c:v>568.96997099999999</c:v>
                </c:pt>
                <c:pt idx="2551">
                  <c:v>576.79998799999998</c:v>
                </c:pt>
                <c:pt idx="2552">
                  <c:v>583.14001499999995</c:v>
                </c:pt>
                <c:pt idx="2553">
                  <c:v>579.85998500000005</c:v>
                </c:pt>
                <c:pt idx="2554">
                  <c:v>580.17999299999997</c:v>
                </c:pt>
                <c:pt idx="2555">
                  <c:v>577.75</c:v>
                </c:pt>
                <c:pt idx="2556">
                  <c:v>575.53002900000001</c:v>
                </c:pt>
                <c:pt idx="2557">
                  <c:v>579.44000200000005</c:v>
                </c:pt>
                <c:pt idx="2558">
                  <c:v>576.69000200000005</c:v>
                </c:pt>
                <c:pt idx="2559">
                  <c:v>576.69000200000005</c:v>
                </c:pt>
                <c:pt idx="2560">
                  <c:v>583.669983</c:v>
                </c:pt>
                <c:pt idx="2561">
                  <c:v>582.92999299999997</c:v>
                </c:pt>
                <c:pt idx="2562">
                  <c:v>576.27002000000005</c:v>
                </c:pt>
                <c:pt idx="2563">
                  <c:v>570.65997300000004</c:v>
                </c:pt>
                <c:pt idx="2564">
                  <c:v>564.73999000000003</c:v>
                </c:pt>
                <c:pt idx="2565">
                  <c:v>563.90002400000003</c:v>
                </c:pt>
                <c:pt idx="2566">
                  <c:v>568.13000499999998</c:v>
                </c:pt>
                <c:pt idx="2567">
                  <c:v>564.10998500000005</c:v>
                </c:pt>
                <c:pt idx="2568">
                  <c:v>566.21997099999999</c:v>
                </c:pt>
                <c:pt idx="2569">
                  <c:v>570.55999799999995</c:v>
                </c:pt>
                <c:pt idx="2570">
                  <c:v>579.02002000000005</c:v>
                </c:pt>
                <c:pt idx="2571">
                  <c:v>581.55999799999995</c:v>
                </c:pt>
                <c:pt idx="2572">
                  <c:v>579.85998500000005</c:v>
                </c:pt>
                <c:pt idx="2573">
                  <c:v>575.95001200000002</c:v>
                </c:pt>
                <c:pt idx="2574">
                  <c:v>576.69000200000005</c:v>
                </c:pt>
                <c:pt idx="2575">
                  <c:v>573.61999500000002</c:v>
                </c:pt>
                <c:pt idx="2576">
                  <c:v>574.67999299999997</c:v>
                </c:pt>
                <c:pt idx="2577">
                  <c:v>574.580017</c:v>
                </c:pt>
                <c:pt idx="2578">
                  <c:v>572.14001499999995</c:v>
                </c:pt>
                <c:pt idx="2579">
                  <c:v>567.59997599999997</c:v>
                </c:pt>
                <c:pt idx="2580">
                  <c:v>570.65997300000004</c:v>
                </c:pt>
                <c:pt idx="2581">
                  <c:v>567.80999799999995</c:v>
                </c:pt>
                <c:pt idx="2582">
                  <c:v>569.5</c:v>
                </c:pt>
                <c:pt idx="2583">
                  <c:v>573.72997999999995</c:v>
                </c:pt>
                <c:pt idx="2584">
                  <c:v>580.5</c:v>
                </c:pt>
                <c:pt idx="2585">
                  <c:v>579.85998500000005</c:v>
                </c:pt>
                <c:pt idx="2586">
                  <c:v>578.80999799999995</c:v>
                </c:pt>
                <c:pt idx="2587">
                  <c:v>575.53002900000001</c:v>
                </c:pt>
                <c:pt idx="2588">
                  <c:v>571.09002699999996</c:v>
                </c:pt>
                <c:pt idx="2589">
                  <c:v>569.28997800000002</c:v>
                </c:pt>
                <c:pt idx="2590">
                  <c:v>570.14001499999995</c:v>
                </c:pt>
                <c:pt idx="2591">
                  <c:v>570.03002900000001</c:v>
                </c:pt>
                <c:pt idx="2592">
                  <c:v>574.26000999999997</c:v>
                </c:pt>
                <c:pt idx="2593">
                  <c:v>570.65997300000004</c:v>
                </c:pt>
                <c:pt idx="2594">
                  <c:v>560.51000999999997</c:v>
                </c:pt>
                <c:pt idx="2595">
                  <c:v>560.20001200000002</c:v>
                </c:pt>
                <c:pt idx="2596">
                  <c:v>559.46002199999998</c:v>
                </c:pt>
                <c:pt idx="2597">
                  <c:v>559.23999000000003</c:v>
                </c:pt>
                <c:pt idx="2598">
                  <c:v>563.69000200000005</c:v>
                </c:pt>
                <c:pt idx="2599">
                  <c:v>562.09997599999997</c:v>
                </c:pt>
                <c:pt idx="2600">
                  <c:v>563.90002400000003</c:v>
                </c:pt>
                <c:pt idx="2601">
                  <c:v>563.36999500000002</c:v>
                </c:pt>
                <c:pt idx="2602">
                  <c:v>558.080017</c:v>
                </c:pt>
                <c:pt idx="2603">
                  <c:v>555.330017</c:v>
                </c:pt>
                <c:pt idx="2604">
                  <c:v>556.39001499999995</c:v>
                </c:pt>
                <c:pt idx="2605">
                  <c:v>556.39001499999995</c:v>
                </c:pt>
                <c:pt idx="2606">
                  <c:v>560.94000200000005</c:v>
                </c:pt>
                <c:pt idx="2607">
                  <c:v>568.13000499999998</c:v>
                </c:pt>
                <c:pt idx="2608">
                  <c:v>573.84002699999996</c:v>
                </c:pt>
                <c:pt idx="2609">
                  <c:v>571.40002400000003</c:v>
                </c:pt>
                <c:pt idx="2610">
                  <c:v>574.78997800000002</c:v>
                </c:pt>
                <c:pt idx="2611">
                  <c:v>583.34997599999997</c:v>
                </c:pt>
                <c:pt idx="2612">
                  <c:v>584.52002000000005</c:v>
                </c:pt>
                <c:pt idx="2613">
                  <c:v>587.15997300000004</c:v>
                </c:pt>
                <c:pt idx="2614">
                  <c:v>583.03997800000002</c:v>
                </c:pt>
                <c:pt idx="2615">
                  <c:v>581.86999500000002</c:v>
                </c:pt>
                <c:pt idx="2616">
                  <c:v>585.26000999999997</c:v>
                </c:pt>
                <c:pt idx="2617">
                  <c:v>585.26000999999997</c:v>
                </c:pt>
                <c:pt idx="2618">
                  <c:v>583.98999000000003</c:v>
                </c:pt>
                <c:pt idx="2619">
                  <c:v>586.419983</c:v>
                </c:pt>
                <c:pt idx="2620">
                  <c:v>589.05999799999995</c:v>
                </c:pt>
                <c:pt idx="2621">
                  <c:v>584.830017</c:v>
                </c:pt>
                <c:pt idx="2622">
                  <c:v>587.580017</c:v>
                </c:pt>
                <c:pt idx="2623">
                  <c:v>584.94000200000005</c:v>
                </c:pt>
                <c:pt idx="2624">
                  <c:v>586.63000499999998</c:v>
                </c:pt>
                <c:pt idx="2625">
                  <c:v>587.47997999999995</c:v>
                </c:pt>
                <c:pt idx="2626">
                  <c:v>592.76000999999997</c:v>
                </c:pt>
                <c:pt idx="2627">
                  <c:v>597.84002699999996</c:v>
                </c:pt>
                <c:pt idx="2628">
                  <c:v>596.67999299999997</c:v>
                </c:pt>
                <c:pt idx="2629">
                  <c:v>598.580017</c:v>
                </c:pt>
                <c:pt idx="2630">
                  <c:v>594.55999799999995</c:v>
                </c:pt>
                <c:pt idx="2631">
                  <c:v>591.48999000000003</c:v>
                </c:pt>
                <c:pt idx="2632">
                  <c:v>589.48999000000003</c:v>
                </c:pt>
                <c:pt idx="2633">
                  <c:v>586</c:v>
                </c:pt>
                <c:pt idx="2634">
                  <c:v>586.84002699999996</c:v>
                </c:pt>
                <c:pt idx="2635">
                  <c:v>587.36999500000002</c:v>
                </c:pt>
                <c:pt idx="2636">
                  <c:v>588.21997099999999</c:v>
                </c:pt>
                <c:pt idx="2637">
                  <c:v>588.10998500000005</c:v>
                </c:pt>
                <c:pt idx="2638">
                  <c:v>584.830017</c:v>
                </c:pt>
                <c:pt idx="2639">
                  <c:v>582.29998799999998</c:v>
                </c:pt>
                <c:pt idx="2640">
                  <c:v>581.77002000000005</c:v>
                </c:pt>
                <c:pt idx="2641">
                  <c:v>584.29998799999998</c:v>
                </c:pt>
                <c:pt idx="2642">
                  <c:v>582.92999299999997</c:v>
                </c:pt>
                <c:pt idx="2643">
                  <c:v>588.01000999999997</c:v>
                </c:pt>
                <c:pt idx="2644">
                  <c:v>589.79998799999998</c:v>
                </c:pt>
                <c:pt idx="2645">
                  <c:v>586.84002699999996</c:v>
                </c:pt>
                <c:pt idx="2646">
                  <c:v>586.419983</c:v>
                </c:pt>
                <c:pt idx="2647">
                  <c:v>584.72997999999995</c:v>
                </c:pt>
                <c:pt idx="2648">
                  <c:v>589.59002699999996</c:v>
                </c:pt>
                <c:pt idx="2649">
                  <c:v>587.78997800000002</c:v>
                </c:pt>
                <c:pt idx="2650">
                  <c:v>588.42999299999997</c:v>
                </c:pt>
                <c:pt idx="2651">
                  <c:v>588.84997599999997</c:v>
                </c:pt>
                <c:pt idx="2652">
                  <c:v>589.90997300000004</c:v>
                </c:pt>
                <c:pt idx="2653">
                  <c:v>591.919983</c:v>
                </c:pt>
                <c:pt idx="2654">
                  <c:v>590.53997800000002</c:v>
                </c:pt>
                <c:pt idx="2655">
                  <c:v>583.88000499999998</c:v>
                </c:pt>
                <c:pt idx="2656">
                  <c:v>578.48999000000003</c:v>
                </c:pt>
                <c:pt idx="2657">
                  <c:v>576.05999799999995</c:v>
                </c:pt>
                <c:pt idx="2658">
                  <c:v>572.57000700000003</c:v>
                </c:pt>
                <c:pt idx="2659">
                  <c:v>576.47997999999995</c:v>
                </c:pt>
                <c:pt idx="2660">
                  <c:v>572.669983</c:v>
                </c:pt>
                <c:pt idx="2661">
                  <c:v>573.40997300000004</c:v>
                </c:pt>
                <c:pt idx="2662">
                  <c:v>576.36999500000002</c:v>
                </c:pt>
                <c:pt idx="2663">
                  <c:v>580.71002199999998</c:v>
                </c:pt>
                <c:pt idx="2664">
                  <c:v>586.84002699999996</c:v>
                </c:pt>
                <c:pt idx="2665">
                  <c:v>586.30999799999995</c:v>
                </c:pt>
                <c:pt idx="2666">
                  <c:v>588.42999299999997</c:v>
                </c:pt>
                <c:pt idx="2667">
                  <c:v>592.45001200000002</c:v>
                </c:pt>
                <c:pt idx="2668">
                  <c:v>592.22997999999995</c:v>
                </c:pt>
                <c:pt idx="2669">
                  <c:v>589.169983</c:v>
                </c:pt>
                <c:pt idx="2670">
                  <c:v>590.65002400000003</c:v>
                </c:pt>
                <c:pt idx="2671">
                  <c:v>588.96002199999998</c:v>
                </c:pt>
                <c:pt idx="2672">
                  <c:v>587.26000999999997</c:v>
                </c:pt>
                <c:pt idx="2673">
                  <c:v>588.64001499999995</c:v>
                </c:pt>
                <c:pt idx="2674">
                  <c:v>594.34997599999997</c:v>
                </c:pt>
                <c:pt idx="2675">
                  <c:v>599.419983</c:v>
                </c:pt>
                <c:pt idx="2676">
                  <c:v>599.95001200000002</c:v>
                </c:pt>
                <c:pt idx="2677">
                  <c:v>608.09997599999997</c:v>
                </c:pt>
                <c:pt idx="2678">
                  <c:v>606.40002400000003</c:v>
                </c:pt>
                <c:pt idx="2679">
                  <c:v>603.54998799999998</c:v>
                </c:pt>
                <c:pt idx="2680">
                  <c:v>602.90997300000004</c:v>
                </c:pt>
                <c:pt idx="2681">
                  <c:v>605.45001200000002</c:v>
                </c:pt>
                <c:pt idx="2682">
                  <c:v>598.36999500000002</c:v>
                </c:pt>
                <c:pt idx="2683">
                  <c:v>595.29998799999998</c:v>
                </c:pt>
                <c:pt idx="2684">
                  <c:v>594.55999799999995</c:v>
                </c:pt>
                <c:pt idx="2685">
                  <c:v>588.96002199999998</c:v>
                </c:pt>
                <c:pt idx="2686">
                  <c:v>588.10998500000005</c:v>
                </c:pt>
                <c:pt idx="2687">
                  <c:v>583.669983</c:v>
                </c:pt>
                <c:pt idx="2688">
                  <c:v>581.97997999999995</c:v>
                </c:pt>
                <c:pt idx="2689">
                  <c:v>585.03997800000002</c:v>
                </c:pt>
                <c:pt idx="2690">
                  <c:v>579.96997099999999</c:v>
                </c:pt>
                <c:pt idx="2691">
                  <c:v>574.36999500000002</c:v>
                </c:pt>
                <c:pt idx="2692">
                  <c:v>569.60998500000005</c:v>
                </c:pt>
                <c:pt idx="2693">
                  <c:v>576.47997999999995</c:v>
                </c:pt>
                <c:pt idx="2694">
                  <c:v>569.71002199999998</c:v>
                </c:pt>
                <c:pt idx="2695">
                  <c:v>569.919983</c:v>
                </c:pt>
                <c:pt idx="2696">
                  <c:v>573.20001200000002</c:v>
                </c:pt>
                <c:pt idx="2697">
                  <c:v>572.88000499999998</c:v>
                </c:pt>
                <c:pt idx="2698">
                  <c:v>574.46997099999999</c:v>
                </c:pt>
                <c:pt idx="2699">
                  <c:v>569.40002400000003</c:v>
                </c:pt>
                <c:pt idx="2700">
                  <c:v>564.84997599999997</c:v>
                </c:pt>
                <c:pt idx="2701">
                  <c:v>565.27002000000005</c:v>
                </c:pt>
                <c:pt idx="2702">
                  <c:v>570.65997300000004</c:v>
                </c:pt>
                <c:pt idx="2703">
                  <c:v>574.36999500000002</c:v>
                </c:pt>
                <c:pt idx="2704">
                  <c:v>573.52002000000005</c:v>
                </c:pt>
                <c:pt idx="2705">
                  <c:v>580.39001499999995</c:v>
                </c:pt>
                <c:pt idx="2706">
                  <c:v>581.55999799999995</c:v>
                </c:pt>
                <c:pt idx="2707">
                  <c:v>575</c:v>
                </c:pt>
                <c:pt idx="2708">
                  <c:v>578.38000499999998</c:v>
                </c:pt>
                <c:pt idx="2709">
                  <c:v>570.34997599999997</c:v>
                </c:pt>
                <c:pt idx="2710">
                  <c:v>563.46997099999999</c:v>
                </c:pt>
                <c:pt idx="2711">
                  <c:v>561.89001499999995</c:v>
                </c:pt>
                <c:pt idx="2712">
                  <c:v>559.34997599999997</c:v>
                </c:pt>
                <c:pt idx="2713">
                  <c:v>563.46997099999999</c:v>
                </c:pt>
                <c:pt idx="2714">
                  <c:v>561.46997099999999</c:v>
                </c:pt>
                <c:pt idx="2715">
                  <c:v>564.84997599999997</c:v>
                </c:pt>
                <c:pt idx="2716">
                  <c:v>565.90997300000004</c:v>
                </c:pt>
                <c:pt idx="2717">
                  <c:v>569.40002400000003</c:v>
                </c:pt>
                <c:pt idx="2718">
                  <c:v>576.79998799999998</c:v>
                </c:pt>
                <c:pt idx="2719">
                  <c:v>577.42999299999997</c:v>
                </c:pt>
                <c:pt idx="2720">
                  <c:v>581.23999000000003</c:v>
                </c:pt>
                <c:pt idx="2721">
                  <c:v>578.28002900000001</c:v>
                </c:pt>
                <c:pt idx="2722">
                  <c:v>581.13000499999998</c:v>
                </c:pt>
                <c:pt idx="2723">
                  <c:v>585.03997800000002</c:v>
                </c:pt>
                <c:pt idx="2724">
                  <c:v>581.45001200000002</c:v>
                </c:pt>
                <c:pt idx="2725">
                  <c:v>579.44000200000005</c:v>
                </c:pt>
                <c:pt idx="2726">
                  <c:v>581.86999500000002</c:v>
                </c:pt>
                <c:pt idx="2727">
                  <c:v>580.17999299999997</c:v>
                </c:pt>
                <c:pt idx="2728">
                  <c:v>583.669983</c:v>
                </c:pt>
                <c:pt idx="2729">
                  <c:v>588.32000700000003</c:v>
                </c:pt>
                <c:pt idx="2730">
                  <c:v>588.21997099999999</c:v>
                </c:pt>
                <c:pt idx="2731">
                  <c:v>591.39001499999995</c:v>
                </c:pt>
                <c:pt idx="2732">
                  <c:v>594.34997599999997</c:v>
                </c:pt>
                <c:pt idx="2733">
                  <c:v>595.61999500000002</c:v>
                </c:pt>
                <c:pt idx="2734">
                  <c:v>595.830017</c:v>
                </c:pt>
                <c:pt idx="2735">
                  <c:v>598.36999500000002</c:v>
                </c:pt>
                <c:pt idx="2736">
                  <c:v>598.78997800000002</c:v>
                </c:pt>
                <c:pt idx="2737">
                  <c:v>596.89001499999995</c:v>
                </c:pt>
                <c:pt idx="2738">
                  <c:v>594.669983</c:v>
                </c:pt>
                <c:pt idx="2739">
                  <c:v>591.07000700000003</c:v>
                </c:pt>
                <c:pt idx="2740">
                  <c:v>593.92999299999997</c:v>
                </c:pt>
                <c:pt idx="2741">
                  <c:v>596.78002900000001</c:v>
                </c:pt>
                <c:pt idx="2742">
                  <c:v>597.30999799999995</c:v>
                </c:pt>
                <c:pt idx="2743">
                  <c:v>603.86999500000002</c:v>
                </c:pt>
                <c:pt idx="2744">
                  <c:v>607.669983</c:v>
                </c:pt>
                <c:pt idx="2745">
                  <c:v>605.65997300000004</c:v>
                </c:pt>
                <c:pt idx="2746">
                  <c:v>608.61999500000002</c:v>
                </c:pt>
                <c:pt idx="2747">
                  <c:v>612.01000999999997</c:v>
                </c:pt>
                <c:pt idx="2748">
                  <c:v>610</c:v>
                </c:pt>
                <c:pt idx="2749">
                  <c:v>603.44000200000005</c:v>
                </c:pt>
                <c:pt idx="2750">
                  <c:v>598.36999500000002</c:v>
                </c:pt>
                <c:pt idx="2751">
                  <c:v>600.05999799999995</c:v>
                </c:pt>
                <c:pt idx="2752">
                  <c:v>600.47997999999995</c:v>
                </c:pt>
                <c:pt idx="2753">
                  <c:v>601.42999299999997</c:v>
                </c:pt>
                <c:pt idx="2754">
                  <c:v>595.71997099999999</c:v>
                </c:pt>
                <c:pt idx="2755">
                  <c:v>591.59997599999997</c:v>
                </c:pt>
                <c:pt idx="2756">
                  <c:v>596.25</c:v>
                </c:pt>
                <c:pt idx="2757">
                  <c:v>595.94000200000005</c:v>
                </c:pt>
                <c:pt idx="2758">
                  <c:v>594.55999799999995</c:v>
                </c:pt>
                <c:pt idx="2759">
                  <c:v>592.54998799999998</c:v>
                </c:pt>
                <c:pt idx="2760">
                  <c:v>595.94000200000005</c:v>
                </c:pt>
                <c:pt idx="2761">
                  <c:v>591.39001499999995</c:v>
                </c:pt>
                <c:pt idx="2762">
                  <c:v>593.71002199999998</c:v>
                </c:pt>
                <c:pt idx="2763">
                  <c:v>593.60998500000005</c:v>
                </c:pt>
                <c:pt idx="2764">
                  <c:v>593.60998500000005</c:v>
                </c:pt>
                <c:pt idx="2765">
                  <c:v>589.48999000000003</c:v>
                </c:pt>
                <c:pt idx="2766">
                  <c:v>586.21002199999998</c:v>
                </c:pt>
                <c:pt idx="2767">
                  <c:v>586.73999000000003</c:v>
                </c:pt>
                <c:pt idx="2768">
                  <c:v>586.63000499999998</c:v>
                </c:pt>
                <c:pt idx="2769">
                  <c:v>589.48999000000003</c:v>
                </c:pt>
                <c:pt idx="2770">
                  <c:v>588.75</c:v>
                </c:pt>
                <c:pt idx="2771">
                  <c:v>586</c:v>
                </c:pt>
                <c:pt idx="2772">
                  <c:v>586.419983</c:v>
                </c:pt>
                <c:pt idx="2773">
                  <c:v>586.63000499999998</c:v>
                </c:pt>
                <c:pt idx="2774">
                  <c:v>585.03997800000002</c:v>
                </c:pt>
                <c:pt idx="2775">
                  <c:v>580.07000700000003</c:v>
                </c:pt>
                <c:pt idx="2776">
                  <c:v>580.39001499999995</c:v>
                </c:pt>
                <c:pt idx="2777">
                  <c:v>577.01000999999997</c:v>
                </c:pt>
                <c:pt idx="2778">
                  <c:v>579.44000200000005</c:v>
                </c:pt>
                <c:pt idx="2779">
                  <c:v>581.03002900000001</c:v>
                </c:pt>
                <c:pt idx="2780">
                  <c:v>583.55999799999995</c:v>
                </c:pt>
                <c:pt idx="2781">
                  <c:v>580.28997800000002</c:v>
                </c:pt>
                <c:pt idx="2782">
                  <c:v>578.169983</c:v>
                </c:pt>
                <c:pt idx="2783">
                  <c:v>577.84997599999997</c:v>
                </c:pt>
                <c:pt idx="2784">
                  <c:v>576.27002000000005</c:v>
                </c:pt>
                <c:pt idx="2785">
                  <c:v>572.78002900000001</c:v>
                </c:pt>
                <c:pt idx="2786">
                  <c:v>571.92999299999997</c:v>
                </c:pt>
                <c:pt idx="2787">
                  <c:v>573.40997300000004</c:v>
                </c:pt>
                <c:pt idx="2788">
                  <c:v>578.169983</c:v>
                </c:pt>
                <c:pt idx="2789">
                  <c:v>576.90002400000003</c:v>
                </c:pt>
                <c:pt idx="2790">
                  <c:v>579.330017</c:v>
                </c:pt>
                <c:pt idx="2791">
                  <c:v>581.34002699999996</c:v>
                </c:pt>
                <c:pt idx="2792">
                  <c:v>581.77002000000005</c:v>
                </c:pt>
                <c:pt idx="2793">
                  <c:v>579.76000999999997</c:v>
                </c:pt>
                <c:pt idx="2794">
                  <c:v>575.419983</c:v>
                </c:pt>
                <c:pt idx="2795">
                  <c:v>578.38000499999998</c:v>
                </c:pt>
                <c:pt idx="2796">
                  <c:v>578.59002699999996</c:v>
                </c:pt>
                <c:pt idx="2797">
                  <c:v>582.60998500000005</c:v>
                </c:pt>
                <c:pt idx="2798">
                  <c:v>585.46997099999999</c:v>
                </c:pt>
                <c:pt idx="2799">
                  <c:v>586.84002699999996</c:v>
                </c:pt>
                <c:pt idx="2800">
                  <c:v>586.30999799999995</c:v>
                </c:pt>
                <c:pt idx="2801">
                  <c:v>585.35998500000005</c:v>
                </c:pt>
                <c:pt idx="2802">
                  <c:v>582.51000999999997</c:v>
                </c:pt>
                <c:pt idx="2803">
                  <c:v>580.82000700000003</c:v>
                </c:pt>
                <c:pt idx="2804">
                  <c:v>576.47997999999995</c:v>
                </c:pt>
                <c:pt idx="2805">
                  <c:v>573.61999500000002</c:v>
                </c:pt>
                <c:pt idx="2806">
                  <c:v>570.14001499999995</c:v>
                </c:pt>
                <c:pt idx="2807">
                  <c:v>569.40002400000003</c:v>
                </c:pt>
                <c:pt idx="2808">
                  <c:v>572.98999000000003</c:v>
                </c:pt>
                <c:pt idx="2809">
                  <c:v>566.85998500000005</c:v>
                </c:pt>
                <c:pt idx="2810">
                  <c:v>566.01000999999997</c:v>
                </c:pt>
                <c:pt idx="2811">
                  <c:v>570.34997599999997</c:v>
                </c:pt>
                <c:pt idx="2812">
                  <c:v>565.169983</c:v>
                </c:pt>
                <c:pt idx="2813">
                  <c:v>563.580017</c:v>
                </c:pt>
                <c:pt idx="2814">
                  <c:v>563.15997300000004</c:v>
                </c:pt>
                <c:pt idx="2815">
                  <c:v>565.27002000000005</c:v>
                </c:pt>
                <c:pt idx="2816">
                  <c:v>568.13000499999998</c:v>
                </c:pt>
                <c:pt idx="2817">
                  <c:v>575.32000700000003</c:v>
                </c:pt>
                <c:pt idx="2818">
                  <c:v>575.73999000000003</c:v>
                </c:pt>
                <c:pt idx="2819">
                  <c:v>580.71002199999998</c:v>
                </c:pt>
                <c:pt idx="2820">
                  <c:v>580.919983</c:v>
                </c:pt>
                <c:pt idx="2821">
                  <c:v>578.38000499999998</c:v>
                </c:pt>
                <c:pt idx="2822">
                  <c:v>576.27002000000005</c:v>
                </c:pt>
                <c:pt idx="2823">
                  <c:v>578.38000499999998</c:v>
                </c:pt>
                <c:pt idx="2824">
                  <c:v>574.580017</c:v>
                </c:pt>
                <c:pt idx="2825">
                  <c:v>567.70001200000002</c:v>
                </c:pt>
                <c:pt idx="2826">
                  <c:v>560.40997300000004</c:v>
                </c:pt>
                <c:pt idx="2827">
                  <c:v>559.97997999999995</c:v>
                </c:pt>
                <c:pt idx="2828">
                  <c:v>564.84997599999997</c:v>
                </c:pt>
                <c:pt idx="2829">
                  <c:v>566.11999500000002</c:v>
                </c:pt>
                <c:pt idx="2830">
                  <c:v>567.39001499999995</c:v>
                </c:pt>
                <c:pt idx="2831">
                  <c:v>570.23999000000003</c:v>
                </c:pt>
                <c:pt idx="2832">
                  <c:v>573.20001200000002</c:v>
                </c:pt>
                <c:pt idx="2833">
                  <c:v>576.15997300000004</c:v>
                </c:pt>
                <c:pt idx="2834">
                  <c:v>577.330017</c:v>
                </c:pt>
                <c:pt idx="2835">
                  <c:v>574.26000999999997</c:v>
                </c:pt>
                <c:pt idx="2836">
                  <c:v>572.57000700000003</c:v>
                </c:pt>
                <c:pt idx="2837">
                  <c:v>574.15002400000003</c:v>
                </c:pt>
                <c:pt idx="2838">
                  <c:v>570.77002000000005</c:v>
                </c:pt>
                <c:pt idx="2839">
                  <c:v>570.55999799999995</c:v>
                </c:pt>
                <c:pt idx="2840">
                  <c:v>572.35998500000005</c:v>
                </c:pt>
                <c:pt idx="2841">
                  <c:v>574.67999299999997</c:v>
                </c:pt>
                <c:pt idx="2842">
                  <c:v>576.15997300000004</c:v>
                </c:pt>
                <c:pt idx="2843">
                  <c:v>579.11999500000002</c:v>
                </c:pt>
                <c:pt idx="2844">
                  <c:v>577.21997099999999</c:v>
                </c:pt>
                <c:pt idx="2845">
                  <c:v>575.21002199999998</c:v>
                </c:pt>
                <c:pt idx="2846">
                  <c:v>568.13000499999998</c:v>
                </c:pt>
                <c:pt idx="2847">
                  <c:v>565.05999799999995</c:v>
                </c:pt>
                <c:pt idx="2848">
                  <c:v>559.88000499999998</c:v>
                </c:pt>
                <c:pt idx="2849">
                  <c:v>560.94000200000005</c:v>
                </c:pt>
                <c:pt idx="2850">
                  <c:v>557.02002000000005</c:v>
                </c:pt>
                <c:pt idx="2851">
                  <c:v>555.76000999999997</c:v>
                </c:pt>
                <c:pt idx="2852">
                  <c:v>560.09002699999996</c:v>
                </c:pt>
                <c:pt idx="2853">
                  <c:v>559.14001499999995</c:v>
                </c:pt>
                <c:pt idx="2854">
                  <c:v>564.21002199999998</c:v>
                </c:pt>
                <c:pt idx="2855">
                  <c:v>561.67999299999997</c:v>
                </c:pt>
                <c:pt idx="2856">
                  <c:v>564.32000700000003</c:v>
                </c:pt>
                <c:pt idx="2857">
                  <c:v>567.28002900000001</c:v>
                </c:pt>
                <c:pt idx="2858">
                  <c:v>566.96002199999998</c:v>
                </c:pt>
                <c:pt idx="2859">
                  <c:v>568.86999500000002</c:v>
                </c:pt>
                <c:pt idx="2860">
                  <c:v>570.34997599999997</c:v>
                </c:pt>
                <c:pt idx="2861">
                  <c:v>576.47997999999995</c:v>
                </c:pt>
                <c:pt idx="2862">
                  <c:v>575.419983</c:v>
                </c:pt>
                <c:pt idx="2863">
                  <c:v>576.90002400000003</c:v>
                </c:pt>
                <c:pt idx="2864">
                  <c:v>577.75</c:v>
                </c:pt>
                <c:pt idx="2865">
                  <c:v>580.5</c:v>
                </c:pt>
                <c:pt idx="2866">
                  <c:v>582.51000999999997</c:v>
                </c:pt>
                <c:pt idx="2867">
                  <c:v>581.45001200000002</c:v>
                </c:pt>
                <c:pt idx="2868">
                  <c:v>582.71997099999999</c:v>
                </c:pt>
                <c:pt idx="2869">
                  <c:v>586</c:v>
                </c:pt>
                <c:pt idx="2870">
                  <c:v>585.15002400000003</c:v>
                </c:pt>
                <c:pt idx="2871">
                  <c:v>580.919983</c:v>
                </c:pt>
                <c:pt idx="2872">
                  <c:v>580.5</c:v>
                </c:pt>
                <c:pt idx="2873">
                  <c:v>582.60998500000005</c:v>
                </c:pt>
                <c:pt idx="2874">
                  <c:v>580.71002199999998</c:v>
                </c:pt>
                <c:pt idx="2875">
                  <c:v>580.71002199999998</c:v>
                </c:pt>
                <c:pt idx="2876">
                  <c:v>578.07000700000003</c:v>
                </c:pt>
                <c:pt idx="2877">
                  <c:v>579.85998500000005</c:v>
                </c:pt>
                <c:pt idx="2878">
                  <c:v>579.54998799999998</c:v>
                </c:pt>
                <c:pt idx="2879">
                  <c:v>577.84997599999997</c:v>
                </c:pt>
                <c:pt idx="2880">
                  <c:v>577.330017</c:v>
                </c:pt>
                <c:pt idx="2881">
                  <c:v>578.38000499999998</c:v>
                </c:pt>
                <c:pt idx="2882">
                  <c:v>581.45001200000002</c:v>
                </c:pt>
                <c:pt idx="2883">
                  <c:v>585.46997099999999</c:v>
                </c:pt>
                <c:pt idx="2884">
                  <c:v>589.59002699999996</c:v>
                </c:pt>
                <c:pt idx="2885">
                  <c:v>589.27002000000005</c:v>
                </c:pt>
                <c:pt idx="2886">
                  <c:v>588.32000700000003</c:v>
                </c:pt>
                <c:pt idx="2887">
                  <c:v>589.05999799999995</c:v>
                </c:pt>
                <c:pt idx="2888">
                  <c:v>584.61999500000002</c:v>
                </c:pt>
                <c:pt idx="2889">
                  <c:v>581.23999000000003</c:v>
                </c:pt>
                <c:pt idx="2890">
                  <c:v>571.830017</c:v>
                </c:pt>
                <c:pt idx="2891">
                  <c:v>572.35998500000005</c:v>
                </c:pt>
                <c:pt idx="2892">
                  <c:v>572.25</c:v>
                </c:pt>
                <c:pt idx="2893">
                  <c:v>573.84002699999996</c:v>
                </c:pt>
                <c:pt idx="2894">
                  <c:v>570.23999000000003</c:v>
                </c:pt>
                <c:pt idx="2895">
                  <c:v>569.080017</c:v>
                </c:pt>
                <c:pt idx="2896">
                  <c:v>571.19000200000005</c:v>
                </c:pt>
                <c:pt idx="2897">
                  <c:v>571.40002400000003</c:v>
                </c:pt>
                <c:pt idx="2898">
                  <c:v>567.39001499999995</c:v>
                </c:pt>
                <c:pt idx="2899">
                  <c:v>567.48999000000003</c:v>
                </c:pt>
                <c:pt idx="2900">
                  <c:v>571.92999299999997</c:v>
                </c:pt>
                <c:pt idx="2901">
                  <c:v>568.54998799999998</c:v>
                </c:pt>
                <c:pt idx="2902">
                  <c:v>566.85998500000005</c:v>
                </c:pt>
                <c:pt idx="2903">
                  <c:v>568.13000499999998</c:v>
                </c:pt>
                <c:pt idx="2904">
                  <c:v>566.01000999999997</c:v>
                </c:pt>
                <c:pt idx="2905">
                  <c:v>565.79998799999998</c:v>
                </c:pt>
                <c:pt idx="2906">
                  <c:v>565.47997999999995</c:v>
                </c:pt>
                <c:pt idx="2907">
                  <c:v>564.42999299999997</c:v>
                </c:pt>
                <c:pt idx="2908">
                  <c:v>565.59002699999996</c:v>
                </c:pt>
                <c:pt idx="2909">
                  <c:v>564.84997599999997</c:v>
                </c:pt>
                <c:pt idx="2910">
                  <c:v>562.72997999999995</c:v>
                </c:pt>
                <c:pt idx="2911">
                  <c:v>556.919983</c:v>
                </c:pt>
                <c:pt idx="2912">
                  <c:v>556.17999299999997</c:v>
                </c:pt>
                <c:pt idx="2913">
                  <c:v>560.830017</c:v>
                </c:pt>
                <c:pt idx="2914">
                  <c:v>557.97997999999995</c:v>
                </c:pt>
                <c:pt idx="2915">
                  <c:v>559.669983</c:v>
                </c:pt>
                <c:pt idx="2916">
                  <c:v>560.29998799999998</c:v>
                </c:pt>
                <c:pt idx="2917">
                  <c:v>563.90002400000003</c:v>
                </c:pt>
                <c:pt idx="2918">
                  <c:v>565.05999799999995</c:v>
                </c:pt>
                <c:pt idx="2919">
                  <c:v>566.65002400000003</c:v>
                </c:pt>
                <c:pt idx="2920">
                  <c:v>562.72997999999995</c:v>
                </c:pt>
                <c:pt idx="2921">
                  <c:v>557.65997300000004</c:v>
                </c:pt>
                <c:pt idx="2922">
                  <c:v>555.53997800000002</c:v>
                </c:pt>
                <c:pt idx="2923">
                  <c:v>555.76000999999997</c:v>
                </c:pt>
                <c:pt idx="2924">
                  <c:v>558.19000200000005</c:v>
                </c:pt>
                <c:pt idx="2925">
                  <c:v>559.77002000000005</c:v>
                </c:pt>
                <c:pt idx="2926">
                  <c:v>558.19000200000005</c:v>
                </c:pt>
                <c:pt idx="2927">
                  <c:v>554.90997300000004</c:v>
                </c:pt>
                <c:pt idx="2928">
                  <c:v>555.02002000000005</c:v>
                </c:pt>
                <c:pt idx="2929">
                  <c:v>550.67999299999997</c:v>
                </c:pt>
                <c:pt idx="2930">
                  <c:v>550.67999299999997</c:v>
                </c:pt>
                <c:pt idx="2931">
                  <c:v>550.57000700000003</c:v>
                </c:pt>
                <c:pt idx="2932">
                  <c:v>551.95001200000002</c:v>
                </c:pt>
                <c:pt idx="2933">
                  <c:v>551.09997599999997</c:v>
                </c:pt>
                <c:pt idx="2934">
                  <c:v>551.30999799999995</c:v>
                </c:pt>
                <c:pt idx="2935">
                  <c:v>554.48999000000003</c:v>
                </c:pt>
                <c:pt idx="2936">
                  <c:v>558.40002400000003</c:v>
                </c:pt>
                <c:pt idx="2937">
                  <c:v>559.77002000000005</c:v>
                </c:pt>
                <c:pt idx="2938">
                  <c:v>556.17999299999997</c:v>
                </c:pt>
                <c:pt idx="2939">
                  <c:v>554.38000499999998</c:v>
                </c:pt>
                <c:pt idx="2940">
                  <c:v>556.28002900000001</c:v>
                </c:pt>
                <c:pt idx="2941">
                  <c:v>556.07000700000003</c:v>
                </c:pt>
                <c:pt idx="2942">
                  <c:v>555.11999500000002</c:v>
                </c:pt>
                <c:pt idx="2943">
                  <c:v>550.78997800000002</c:v>
                </c:pt>
                <c:pt idx="2944">
                  <c:v>545.28997800000002</c:v>
                </c:pt>
                <c:pt idx="2945">
                  <c:v>541.59002699999996</c:v>
                </c:pt>
                <c:pt idx="2946">
                  <c:v>541.79998799999998</c:v>
                </c:pt>
                <c:pt idx="2947">
                  <c:v>541.27002000000005</c:v>
                </c:pt>
                <c:pt idx="2948">
                  <c:v>541.27002000000005</c:v>
                </c:pt>
                <c:pt idx="2949">
                  <c:v>535.55999799999995</c:v>
                </c:pt>
                <c:pt idx="2950">
                  <c:v>536.92999299999997</c:v>
                </c:pt>
                <c:pt idx="2951">
                  <c:v>535.14001499999995</c:v>
                </c:pt>
                <c:pt idx="2952">
                  <c:v>531.21997099999999</c:v>
                </c:pt>
                <c:pt idx="2953">
                  <c:v>527.21002199999998</c:v>
                </c:pt>
                <c:pt idx="2954">
                  <c:v>533.02002000000005</c:v>
                </c:pt>
                <c:pt idx="2955">
                  <c:v>534.92999299999997</c:v>
                </c:pt>
                <c:pt idx="2956">
                  <c:v>536.830017</c:v>
                </c:pt>
                <c:pt idx="2957">
                  <c:v>535.55999799999995</c:v>
                </c:pt>
                <c:pt idx="2958">
                  <c:v>530.05999799999995</c:v>
                </c:pt>
                <c:pt idx="2959">
                  <c:v>526.35998500000005</c:v>
                </c:pt>
                <c:pt idx="2960">
                  <c:v>526.57000700000003</c:v>
                </c:pt>
                <c:pt idx="2961">
                  <c:v>531.53997800000002</c:v>
                </c:pt>
                <c:pt idx="2962">
                  <c:v>535.77002000000005</c:v>
                </c:pt>
                <c:pt idx="2963">
                  <c:v>536.92999299999997</c:v>
                </c:pt>
                <c:pt idx="2964">
                  <c:v>539.67999299999997</c:v>
                </c:pt>
                <c:pt idx="2965">
                  <c:v>549.94000200000005</c:v>
                </c:pt>
                <c:pt idx="2966">
                  <c:v>557.23999000000003</c:v>
                </c:pt>
                <c:pt idx="2967">
                  <c:v>553.75</c:v>
                </c:pt>
                <c:pt idx="2968">
                  <c:v>557.45001200000002</c:v>
                </c:pt>
                <c:pt idx="2969">
                  <c:v>555.44000200000005</c:v>
                </c:pt>
                <c:pt idx="2970">
                  <c:v>554.05999799999995</c:v>
                </c:pt>
                <c:pt idx="2971">
                  <c:v>555.22997999999995</c:v>
                </c:pt>
                <c:pt idx="2972">
                  <c:v>555.02002000000005</c:v>
                </c:pt>
                <c:pt idx="2973">
                  <c:v>559.77002000000005</c:v>
                </c:pt>
                <c:pt idx="2974">
                  <c:v>562.419983</c:v>
                </c:pt>
                <c:pt idx="2975">
                  <c:v>563.90002400000003</c:v>
                </c:pt>
                <c:pt idx="2976">
                  <c:v>560.61999500000002</c:v>
                </c:pt>
                <c:pt idx="2977">
                  <c:v>552.36999500000002</c:v>
                </c:pt>
                <c:pt idx="2978">
                  <c:v>553.64001499999995</c:v>
                </c:pt>
                <c:pt idx="2979">
                  <c:v>553.42999299999997</c:v>
                </c:pt>
                <c:pt idx="2980">
                  <c:v>553.42999299999997</c:v>
                </c:pt>
                <c:pt idx="2981">
                  <c:v>551.09997599999997</c:v>
                </c:pt>
                <c:pt idx="2982">
                  <c:v>542.75</c:v>
                </c:pt>
                <c:pt idx="2983">
                  <c:v>542.21997099999999</c:v>
                </c:pt>
                <c:pt idx="2984">
                  <c:v>543.169983</c:v>
                </c:pt>
                <c:pt idx="2985">
                  <c:v>546.86999500000002</c:v>
                </c:pt>
                <c:pt idx="2986">
                  <c:v>546.97997999999995</c:v>
                </c:pt>
                <c:pt idx="2987">
                  <c:v>546.55999799999995</c:v>
                </c:pt>
                <c:pt idx="2988">
                  <c:v>548.78002900000001</c:v>
                </c:pt>
                <c:pt idx="2989">
                  <c:v>546.45001200000002</c:v>
                </c:pt>
                <c:pt idx="2990">
                  <c:v>545.71002199999998</c:v>
                </c:pt>
                <c:pt idx="2991">
                  <c:v>541.79998799999998</c:v>
                </c:pt>
                <c:pt idx="2992">
                  <c:v>540.419983</c:v>
                </c:pt>
                <c:pt idx="2993">
                  <c:v>543.59997599999997</c:v>
                </c:pt>
                <c:pt idx="2994">
                  <c:v>547.82000700000003</c:v>
                </c:pt>
                <c:pt idx="2995">
                  <c:v>552.580017</c:v>
                </c:pt>
                <c:pt idx="2996">
                  <c:v>552.47997999999995</c:v>
                </c:pt>
                <c:pt idx="2997">
                  <c:v>553.10998500000005</c:v>
                </c:pt>
                <c:pt idx="2998">
                  <c:v>554.38000499999998</c:v>
                </c:pt>
                <c:pt idx="2999">
                  <c:v>555.11999500000002</c:v>
                </c:pt>
                <c:pt idx="3000">
                  <c:v>547.92999299999997</c:v>
                </c:pt>
                <c:pt idx="3001">
                  <c:v>545.919983</c:v>
                </c:pt>
                <c:pt idx="3002">
                  <c:v>541.90002400000003</c:v>
                </c:pt>
                <c:pt idx="3003">
                  <c:v>535.45001200000002</c:v>
                </c:pt>
                <c:pt idx="3004">
                  <c:v>529.21997099999999</c:v>
                </c:pt>
                <c:pt idx="3005">
                  <c:v>526.25</c:v>
                </c:pt>
                <c:pt idx="3006">
                  <c:v>523.60998500000005</c:v>
                </c:pt>
                <c:pt idx="3007">
                  <c:v>524.46002199999998</c:v>
                </c:pt>
                <c:pt idx="3008">
                  <c:v>524.14001499999995</c:v>
                </c:pt>
                <c:pt idx="3009">
                  <c:v>522.34002699999996</c:v>
                </c:pt>
                <c:pt idx="3010">
                  <c:v>525.20001200000002</c:v>
                </c:pt>
                <c:pt idx="3011">
                  <c:v>529.10998500000005</c:v>
                </c:pt>
                <c:pt idx="3012">
                  <c:v>526.78002900000001</c:v>
                </c:pt>
                <c:pt idx="3013">
                  <c:v>525.830017</c:v>
                </c:pt>
                <c:pt idx="3014">
                  <c:v>522.13000499999998</c:v>
                </c:pt>
                <c:pt idx="3015">
                  <c:v>522.34002699999996</c:v>
                </c:pt>
                <c:pt idx="3016">
                  <c:v>523.080017</c:v>
                </c:pt>
                <c:pt idx="3017">
                  <c:v>518.84997599999997</c:v>
                </c:pt>
                <c:pt idx="3018">
                  <c:v>518.75</c:v>
                </c:pt>
                <c:pt idx="3019">
                  <c:v>522.86999500000002</c:v>
                </c:pt>
                <c:pt idx="3020">
                  <c:v>522.45001200000002</c:v>
                </c:pt>
                <c:pt idx="3021">
                  <c:v>526.46997099999999</c:v>
                </c:pt>
                <c:pt idx="3022">
                  <c:v>527.84002699999996</c:v>
                </c:pt>
                <c:pt idx="3023">
                  <c:v>525.72997999999995</c:v>
                </c:pt>
                <c:pt idx="3024">
                  <c:v>524.88000499999998</c:v>
                </c:pt>
                <c:pt idx="3025">
                  <c:v>529.53002900000001</c:v>
                </c:pt>
                <c:pt idx="3026">
                  <c:v>532.39001499999995</c:v>
                </c:pt>
                <c:pt idx="3027">
                  <c:v>529.84997599999997</c:v>
                </c:pt>
                <c:pt idx="3028">
                  <c:v>528.78997800000002</c:v>
                </c:pt>
                <c:pt idx="3029">
                  <c:v>527.63000499999998</c:v>
                </c:pt>
                <c:pt idx="3030">
                  <c:v>523.080017</c:v>
                </c:pt>
                <c:pt idx="3031">
                  <c:v>521.71002199999998</c:v>
                </c:pt>
                <c:pt idx="3032">
                  <c:v>517.47997999999995</c:v>
                </c:pt>
                <c:pt idx="3033">
                  <c:v>517.05999799999995</c:v>
                </c:pt>
                <c:pt idx="3034">
                  <c:v>514.830017</c:v>
                </c:pt>
                <c:pt idx="3035">
                  <c:v>514.830017</c:v>
                </c:pt>
                <c:pt idx="3036">
                  <c:v>515.26000999999997</c:v>
                </c:pt>
                <c:pt idx="3037">
                  <c:v>520.11999500000002</c:v>
                </c:pt>
                <c:pt idx="3038">
                  <c:v>516.09997599999997</c:v>
                </c:pt>
                <c:pt idx="3039">
                  <c:v>512.09002699999996</c:v>
                </c:pt>
                <c:pt idx="3040">
                  <c:v>512.71997099999999</c:v>
                </c:pt>
                <c:pt idx="3041">
                  <c:v>513.88000499999998</c:v>
                </c:pt>
                <c:pt idx="3042">
                  <c:v>514.61999500000002</c:v>
                </c:pt>
                <c:pt idx="3043">
                  <c:v>511.45001200000002</c:v>
                </c:pt>
                <c:pt idx="3044">
                  <c:v>514.09002699999996</c:v>
                </c:pt>
                <c:pt idx="3045">
                  <c:v>516.73999000000003</c:v>
                </c:pt>
                <c:pt idx="3046">
                  <c:v>517.47997999999995</c:v>
                </c:pt>
                <c:pt idx="3047">
                  <c:v>523.19000200000005</c:v>
                </c:pt>
                <c:pt idx="3048">
                  <c:v>523.82000700000003</c:v>
                </c:pt>
                <c:pt idx="3049">
                  <c:v>526.03997800000002</c:v>
                </c:pt>
                <c:pt idx="3050">
                  <c:v>524.98999000000003</c:v>
                </c:pt>
                <c:pt idx="3051">
                  <c:v>527.419983</c:v>
                </c:pt>
                <c:pt idx="3052">
                  <c:v>531.330017</c:v>
                </c:pt>
                <c:pt idx="3053">
                  <c:v>534.71002199999998</c:v>
                </c:pt>
                <c:pt idx="3054">
                  <c:v>529.21997099999999</c:v>
                </c:pt>
                <c:pt idx="3055">
                  <c:v>527.52002000000005</c:v>
                </c:pt>
                <c:pt idx="3056">
                  <c:v>527.21002199999998</c:v>
                </c:pt>
                <c:pt idx="3057">
                  <c:v>524.77002000000005</c:v>
                </c:pt>
                <c:pt idx="3058">
                  <c:v>528.26000999999997</c:v>
                </c:pt>
                <c:pt idx="3059">
                  <c:v>529.42999299999997</c:v>
                </c:pt>
                <c:pt idx="3060">
                  <c:v>528.15997300000004</c:v>
                </c:pt>
                <c:pt idx="3061">
                  <c:v>527.09997599999997</c:v>
                </c:pt>
                <c:pt idx="3062">
                  <c:v>522.77002000000005</c:v>
                </c:pt>
                <c:pt idx="3063">
                  <c:v>525.09002699999996</c:v>
                </c:pt>
                <c:pt idx="3064">
                  <c:v>529.64001499999995</c:v>
                </c:pt>
                <c:pt idx="3065">
                  <c:v>530.70001200000002</c:v>
                </c:pt>
                <c:pt idx="3066">
                  <c:v>533.02002000000005</c:v>
                </c:pt>
                <c:pt idx="3067">
                  <c:v>534.82000700000003</c:v>
                </c:pt>
                <c:pt idx="3068">
                  <c:v>533.65997300000004</c:v>
                </c:pt>
                <c:pt idx="3069">
                  <c:v>533.22997999999995</c:v>
                </c:pt>
                <c:pt idx="3070">
                  <c:v>538.30999799999995</c:v>
                </c:pt>
                <c:pt idx="3071">
                  <c:v>549.20001200000002</c:v>
                </c:pt>
                <c:pt idx="3072">
                  <c:v>557.13000499999998</c:v>
                </c:pt>
                <c:pt idx="3073">
                  <c:v>551.53002900000001</c:v>
                </c:pt>
                <c:pt idx="3074">
                  <c:v>553.53002900000001</c:v>
                </c:pt>
                <c:pt idx="3075">
                  <c:v>557.54998799999998</c:v>
                </c:pt>
                <c:pt idx="3076">
                  <c:v>556.71002199999998</c:v>
                </c:pt>
                <c:pt idx="3077">
                  <c:v>564.21002199999998</c:v>
                </c:pt>
                <c:pt idx="3078">
                  <c:v>568.96997099999999</c:v>
                </c:pt>
                <c:pt idx="3079">
                  <c:v>569.71002199999998</c:v>
                </c:pt>
                <c:pt idx="3080">
                  <c:v>564.64001499999995</c:v>
                </c:pt>
                <c:pt idx="3081">
                  <c:v>569.919983</c:v>
                </c:pt>
                <c:pt idx="3082">
                  <c:v>574.78997800000002</c:v>
                </c:pt>
                <c:pt idx="3083">
                  <c:v>572.88000499999998</c:v>
                </c:pt>
                <c:pt idx="3084">
                  <c:v>568.02002000000005</c:v>
                </c:pt>
                <c:pt idx="3085">
                  <c:v>566.75</c:v>
                </c:pt>
                <c:pt idx="3086">
                  <c:v>570.65997300000004</c:v>
                </c:pt>
                <c:pt idx="3087">
                  <c:v>569.080017</c:v>
                </c:pt>
                <c:pt idx="3088">
                  <c:v>567.59997599999997</c:v>
                </c:pt>
                <c:pt idx="3089">
                  <c:v>568.02002000000005</c:v>
                </c:pt>
                <c:pt idx="3090">
                  <c:v>575</c:v>
                </c:pt>
                <c:pt idx="3091">
                  <c:v>579.96997099999999</c:v>
                </c:pt>
                <c:pt idx="3092">
                  <c:v>583.46002199999998</c:v>
                </c:pt>
                <c:pt idx="3093">
                  <c:v>587.15997300000004</c:v>
                </c:pt>
                <c:pt idx="3094">
                  <c:v>588.75</c:v>
                </c:pt>
                <c:pt idx="3095">
                  <c:v>583.669983</c:v>
                </c:pt>
                <c:pt idx="3096">
                  <c:v>581.03002900000001</c:v>
                </c:pt>
                <c:pt idx="3097">
                  <c:v>586.09997599999997</c:v>
                </c:pt>
                <c:pt idx="3098">
                  <c:v>580.5</c:v>
                </c:pt>
                <c:pt idx="3099">
                  <c:v>574.78997800000002</c:v>
                </c:pt>
                <c:pt idx="3100">
                  <c:v>573.52002000000005</c:v>
                </c:pt>
                <c:pt idx="3101">
                  <c:v>572.46002199999998</c:v>
                </c:pt>
                <c:pt idx="3102">
                  <c:v>574.15002400000003</c:v>
                </c:pt>
                <c:pt idx="3103">
                  <c:v>576.47997999999995</c:v>
                </c:pt>
                <c:pt idx="3104">
                  <c:v>577.21997099999999</c:v>
                </c:pt>
                <c:pt idx="3105">
                  <c:v>581.86999500000002</c:v>
                </c:pt>
                <c:pt idx="3106">
                  <c:v>591.80999799999995</c:v>
                </c:pt>
                <c:pt idx="3107">
                  <c:v>594.14001499999995</c:v>
                </c:pt>
                <c:pt idx="3108">
                  <c:v>593.28997800000002</c:v>
                </c:pt>
                <c:pt idx="3109">
                  <c:v>594.23999000000003</c:v>
                </c:pt>
                <c:pt idx="3110">
                  <c:v>592.96997099999999</c:v>
                </c:pt>
                <c:pt idx="3111">
                  <c:v>590.96997099999999</c:v>
                </c:pt>
                <c:pt idx="3112">
                  <c:v>591.17999299999997</c:v>
                </c:pt>
                <c:pt idx="3113">
                  <c:v>590.85998500000005</c:v>
                </c:pt>
                <c:pt idx="3114">
                  <c:v>584.830017</c:v>
                </c:pt>
                <c:pt idx="3115">
                  <c:v>579.44000200000005</c:v>
                </c:pt>
                <c:pt idx="3116">
                  <c:v>579.02002000000005</c:v>
                </c:pt>
                <c:pt idx="3117">
                  <c:v>573.30999799999995</c:v>
                </c:pt>
                <c:pt idx="3118">
                  <c:v>570.03002900000001</c:v>
                </c:pt>
                <c:pt idx="3119">
                  <c:v>571.71997099999999</c:v>
                </c:pt>
                <c:pt idx="3120">
                  <c:v>569.919983</c:v>
                </c:pt>
                <c:pt idx="3121">
                  <c:v>562.419983</c:v>
                </c:pt>
                <c:pt idx="3122">
                  <c:v>564.10998500000005</c:v>
                </c:pt>
                <c:pt idx="3123">
                  <c:v>566.53997800000002</c:v>
                </c:pt>
                <c:pt idx="3124">
                  <c:v>567.70001200000002</c:v>
                </c:pt>
                <c:pt idx="3125">
                  <c:v>567.39001499999995</c:v>
                </c:pt>
                <c:pt idx="3126">
                  <c:v>565.27002000000005</c:v>
                </c:pt>
                <c:pt idx="3127">
                  <c:v>560.40997300000004</c:v>
                </c:pt>
                <c:pt idx="3128">
                  <c:v>560.40997300000004</c:v>
                </c:pt>
                <c:pt idx="3129">
                  <c:v>564</c:v>
                </c:pt>
                <c:pt idx="3130">
                  <c:v>566.21997099999999</c:v>
                </c:pt>
                <c:pt idx="3131">
                  <c:v>569.919983</c:v>
                </c:pt>
                <c:pt idx="3132">
                  <c:v>571.92999299999997</c:v>
                </c:pt>
                <c:pt idx="3133">
                  <c:v>572.25</c:v>
                </c:pt>
                <c:pt idx="3134">
                  <c:v>579.65002400000003</c:v>
                </c:pt>
                <c:pt idx="3135">
                  <c:v>580.71002199999998</c:v>
                </c:pt>
                <c:pt idx="3136">
                  <c:v>575.73999000000003</c:v>
                </c:pt>
                <c:pt idx="3137">
                  <c:v>582.60998500000005</c:v>
                </c:pt>
                <c:pt idx="3138">
                  <c:v>582.29998799999998</c:v>
                </c:pt>
                <c:pt idx="3139">
                  <c:v>580.59997599999997</c:v>
                </c:pt>
                <c:pt idx="3140">
                  <c:v>580.28997800000002</c:v>
                </c:pt>
                <c:pt idx="3141">
                  <c:v>584.40997300000004</c:v>
                </c:pt>
                <c:pt idx="3142">
                  <c:v>588.01000999999997</c:v>
                </c:pt>
                <c:pt idx="3143">
                  <c:v>591.07000700000003</c:v>
                </c:pt>
                <c:pt idx="3144">
                  <c:v>594.03002900000001</c:v>
                </c:pt>
                <c:pt idx="3145">
                  <c:v>598.36999500000002</c:v>
                </c:pt>
                <c:pt idx="3146">
                  <c:v>598.580017</c:v>
                </c:pt>
                <c:pt idx="3147">
                  <c:v>611.36999500000002</c:v>
                </c:pt>
                <c:pt idx="3148">
                  <c:v>614.54998799999998</c:v>
                </c:pt>
                <c:pt idx="3149">
                  <c:v>616.86999500000002</c:v>
                </c:pt>
                <c:pt idx="3150">
                  <c:v>615.39001499999995</c:v>
                </c:pt>
                <c:pt idx="3151">
                  <c:v>618.25</c:v>
                </c:pt>
                <c:pt idx="3152">
                  <c:v>621.21002199999998</c:v>
                </c:pt>
                <c:pt idx="3153">
                  <c:v>616.86999500000002</c:v>
                </c:pt>
                <c:pt idx="3154">
                  <c:v>618.88000499999998</c:v>
                </c:pt>
                <c:pt idx="3155">
                  <c:v>619.20001200000002</c:v>
                </c:pt>
                <c:pt idx="3156">
                  <c:v>618.34997599999997</c:v>
                </c:pt>
                <c:pt idx="3157">
                  <c:v>623.10998500000005</c:v>
                </c:pt>
                <c:pt idx="3158">
                  <c:v>626.07000700000003</c:v>
                </c:pt>
                <c:pt idx="3159">
                  <c:v>624.47997999999995</c:v>
                </c:pt>
                <c:pt idx="3160">
                  <c:v>619.20001200000002</c:v>
                </c:pt>
                <c:pt idx="3161">
                  <c:v>621.30999799999995</c:v>
                </c:pt>
                <c:pt idx="3162">
                  <c:v>625.11999500000002</c:v>
                </c:pt>
                <c:pt idx="3163">
                  <c:v>626.59997599999997</c:v>
                </c:pt>
                <c:pt idx="3164">
                  <c:v>626.17999299999997</c:v>
                </c:pt>
                <c:pt idx="3165">
                  <c:v>620.67999299999997</c:v>
                </c:pt>
                <c:pt idx="3166">
                  <c:v>617.28997800000002</c:v>
                </c:pt>
                <c:pt idx="3167">
                  <c:v>618.34997599999997</c:v>
                </c:pt>
                <c:pt idx="3168">
                  <c:v>616.97997999999995</c:v>
                </c:pt>
                <c:pt idx="3169">
                  <c:v>618.98999000000003</c:v>
                </c:pt>
                <c:pt idx="3170">
                  <c:v>622.90002400000003</c:v>
                </c:pt>
                <c:pt idx="3171">
                  <c:v>628.5</c:v>
                </c:pt>
                <c:pt idx="3172">
                  <c:v>629.14001499999995</c:v>
                </c:pt>
                <c:pt idx="3173">
                  <c:v>636.96002199999998</c:v>
                </c:pt>
                <c:pt idx="3174">
                  <c:v>638.44000200000005</c:v>
                </c:pt>
                <c:pt idx="3175">
                  <c:v>638.44000200000005</c:v>
                </c:pt>
                <c:pt idx="3176">
                  <c:v>635.05999799999995</c:v>
                </c:pt>
                <c:pt idx="3177">
                  <c:v>627.76000999999997</c:v>
                </c:pt>
                <c:pt idx="3178">
                  <c:v>621.84002699999996</c:v>
                </c:pt>
                <c:pt idx="3179">
                  <c:v>615.80999799999995</c:v>
                </c:pt>
                <c:pt idx="3180">
                  <c:v>611.580017</c:v>
                </c:pt>
                <c:pt idx="3181">
                  <c:v>606.09002699999996</c:v>
                </c:pt>
                <c:pt idx="3182">
                  <c:v>606.51000999999997</c:v>
                </c:pt>
                <c:pt idx="3183">
                  <c:v>606.60998500000005</c:v>
                </c:pt>
                <c:pt idx="3184">
                  <c:v>606.71997099999999</c:v>
                </c:pt>
                <c:pt idx="3185">
                  <c:v>611.27002000000005</c:v>
                </c:pt>
                <c:pt idx="3186">
                  <c:v>605.97997999999995</c:v>
                </c:pt>
                <c:pt idx="3187">
                  <c:v>607.669983</c:v>
                </c:pt>
                <c:pt idx="3188">
                  <c:v>610.95001200000002</c:v>
                </c:pt>
                <c:pt idx="3189">
                  <c:v>613.05999799999995</c:v>
                </c:pt>
                <c:pt idx="3190">
                  <c:v>611.15997300000004</c:v>
                </c:pt>
                <c:pt idx="3191">
                  <c:v>613.59002699999996</c:v>
                </c:pt>
                <c:pt idx="3192">
                  <c:v>615.28997800000002</c:v>
                </c:pt>
                <c:pt idx="3193">
                  <c:v>616.86999500000002</c:v>
                </c:pt>
                <c:pt idx="3194">
                  <c:v>622.78997800000002</c:v>
                </c:pt>
                <c:pt idx="3195">
                  <c:v>622.15997300000004</c:v>
                </c:pt>
                <c:pt idx="3196">
                  <c:v>626.919983</c:v>
                </c:pt>
                <c:pt idx="3197">
                  <c:v>624.47997999999995</c:v>
                </c:pt>
                <c:pt idx="3198">
                  <c:v>623.10998500000005</c:v>
                </c:pt>
                <c:pt idx="3199">
                  <c:v>611.15997300000004</c:v>
                </c:pt>
                <c:pt idx="3200">
                  <c:v>601.53997800000002</c:v>
                </c:pt>
                <c:pt idx="3201">
                  <c:v>596.35998500000005</c:v>
                </c:pt>
                <c:pt idx="3202">
                  <c:v>589.05999799999995</c:v>
                </c:pt>
                <c:pt idx="3203">
                  <c:v>579.02002000000005</c:v>
                </c:pt>
                <c:pt idx="3204">
                  <c:v>579.330017</c:v>
                </c:pt>
                <c:pt idx="3205">
                  <c:v>575.84997599999997</c:v>
                </c:pt>
                <c:pt idx="3206">
                  <c:v>574.580017</c:v>
                </c:pt>
                <c:pt idx="3207">
                  <c:v>565.47997999999995</c:v>
                </c:pt>
                <c:pt idx="3208">
                  <c:v>555.330017</c:v>
                </c:pt>
                <c:pt idx="3209">
                  <c:v>556.71002199999998</c:v>
                </c:pt>
                <c:pt idx="3210">
                  <c:v>546.34002699999996</c:v>
                </c:pt>
                <c:pt idx="3211">
                  <c:v>568.76000999999997</c:v>
                </c:pt>
                <c:pt idx="3212">
                  <c:v>562.52002000000005</c:v>
                </c:pt>
                <c:pt idx="3213">
                  <c:v>565.59002699999996</c:v>
                </c:pt>
                <c:pt idx="3214">
                  <c:v>560.71997099999999</c:v>
                </c:pt>
                <c:pt idx="3215">
                  <c:v>552.15997300000004</c:v>
                </c:pt>
                <c:pt idx="3216">
                  <c:v>555.02002000000005</c:v>
                </c:pt>
                <c:pt idx="3217">
                  <c:v>555.330017</c:v>
                </c:pt>
                <c:pt idx="3218">
                  <c:v>557.45001200000002</c:v>
                </c:pt>
                <c:pt idx="3219">
                  <c:v>548.03997800000002</c:v>
                </c:pt>
                <c:pt idx="3220">
                  <c:v>543.07000700000003</c:v>
                </c:pt>
                <c:pt idx="3221">
                  <c:v>544.76000999999997</c:v>
                </c:pt>
                <c:pt idx="3222">
                  <c:v>550.78997800000002</c:v>
                </c:pt>
                <c:pt idx="3223">
                  <c:v>555.53997800000002</c:v>
                </c:pt>
                <c:pt idx="3224">
                  <c:v>560.830017</c:v>
                </c:pt>
                <c:pt idx="3225">
                  <c:v>559.97997999999995</c:v>
                </c:pt>
                <c:pt idx="3226">
                  <c:v>562.95001200000002</c:v>
                </c:pt>
                <c:pt idx="3227">
                  <c:v>565.05999799999995</c:v>
                </c:pt>
                <c:pt idx="3228">
                  <c:v>566.330017</c:v>
                </c:pt>
                <c:pt idx="3229">
                  <c:v>561.78002900000001</c:v>
                </c:pt>
                <c:pt idx="3230">
                  <c:v>553.84997599999997</c:v>
                </c:pt>
                <c:pt idx="3231">
                  <c:v>559.23999000000003</c:v>
                </c:pt>
                <c:pt idx="3232">
                  <c:v>568.54998799999998</c:v>
                </c:pt>
                <c:pt idx="3233">
                  <c:v>568.13000499999998</c:v>
                </c:pt>
                <c:pt idx="3234">
                  <c:v>575.63000499999998</c:v>
                </c:pt>
                <c:pt idx="3235">
                  <c:v>576.36999500000002</c:v>
                </c:pt>
                <c:pt idx="3236">
                  <c:v>574.15002400000003</c:v>
                </c:pt>
                <c:pt idx="3237">
                  <c:v>571.61999500000002</c:v>
                </c:pt>
                <c:pt idx="3238">
                  <c:v>574.26000999999997</c:v>
                </c:pt>
                <c:pt idx="3239">
                  <c:v>571.29998799999998</c:v>
                </c:pt>
                <c:pt idx="3240">
                  <c:v>568.02002000000005</c:v>
                </c:pt>
                <c:pt idx="3241">
                  <c:v>567.80999799999995</c:v>
                </c:pt>
                <c:pt idx="3242">
                  <c:v>563.69000200000005</c:v>
                </c:pt>
                <c:pt idx="3243">
                  <c:v>551.95001200000002</c:v>
                </c:pt>
                <c:pt idx="3244">
                  <c:v>555.96997099999999</c:v>
                </c:pt>
                <c:pt idx="3245">
                  <c:v>558.60998500000005</c:v>
                </c:pt>
                <c:pt idx="3246">
                  <c:v>559.23999000000003</c:v>
                </c:pt>
                <c:pt idx="3247">
                  <c:v>568.54998799999998</c:v>
                </c:pt>
                <c:pt idx="3248">
                  <c:v>574.78997800000002</c:v>
                </c:pt>
                <c:pt idx="3249">
                  <c:v>569.919983</c:v>
                </c:pt>
                <c:pt idx="3250">
                  <c:v>567.59997599999997</c:v>
                </c:pt>
                <c:pt idx="3251">
                  <c:v>566.96002199999998</c:v>
                </c:pt>
                <c:pt idx="3252">
                  <c:v>570.23999000000003</c:v>
                </c:pt>
                <c:pt idx="3253">
                  <c:v>577.01000999999997</c:v>
                </c:pt>
                <c:pt idx="3254">
                  <c:v>582.080017</c:v>
                </c:pt>
                <c:pt idx="3255">
                  <c:v>585.89001499999995</c:v>
                </c:pt>
                <c:pt idx="3256">
                  <c:v>584.09002699999996</c:v>
                </c:pt>
                <c:pt idx="3257">
                  <c:v>587.15997300000004</c:v>
                </c:pt>
                <c:pt idx="3258">
                  <c:v>583.98999000000003</c:v>
                </c:pt>
                <c:pt idx="3259">
                  <c:v>586</c:v>
                </c:pt>
                <c:pt idx="3260">
                  <c:v>591.17999299999997</c:v>
                </c:pt>
                <c:pt idx="3261">
                  <c:v>595.40997300000004</c:v>
                </c:pt>
                <c:pt idx="3262">
                  <c:v>588.53002900000001</c:v>
                </c:pt>
                <c:pt idx="3263">
                  <c:v>588.32000700000003</c:v>
                </c:pt>
                <c:pt idx="3264">
                  <c:v>590.11999500000002</c:v>
                </c:pt>
                <c:pt idx="3265">
                  <c:v>590.53997800000002</c:v>
                </c:pt>
                <c:pt idx="3266">
                  <c:v>591.28002900000001</c:v>
                </c:pt>
                <c:pt idx="3267">
                  <c:v>594.97997999999995</c:v>
                </c:pt>
                <c:pt idx="3268">
                  <c:v>592.86999500000002</c:v>
                </c:pt>
                <c:pt idx="3269">
                  <c:v>598.67999299999997</c:v>
                </c:pt>
                <c:pt idx="3270">
                  <c:v>602.59997599999997</c:v>
                </c:pt>
                <c:pt idx="3271">
                  <c:v>601.11999500000002</c:v>
                </c:pt>
                <c:pt idx="3272">
                  <c:v>598.46997099999999</c:v>
                </c:pt>
                <c:pt idx="3273">
                  <c:v>592.02002000000005</c:v>
                </c:pt>
                <c:pt idx="3274">
                  <c:v>592.13000499999998</c:v>
                </c:pt>
                <c:pt idx="3275">
                  <c:v>589.90997300000004</c:v>
                </c:pt>
                <c:pt idx="3276">
                  <c:v>581.65997300000004</c:v>
                </c:pt>
                <c:pt idx="3277">
                  <c:v>581.45001200000002</c:v>
                </c:pt>
                <c:pt idx="3278">
                  <c:v>575.95001200000002</c:v>
                </c:pt>
                <c:pt idx="3279">
                  <c:v>578.80999799999995</c:v>
                </c:pt>
                <c:pt idx="3280">
                  <c:v>580.17999299999997</c:v>
                </c:pt>
                <c:pt idx="3281">
                  <c:v>581.97997999999995</c:v>
                </c:pt>
                <c:pt idx="3282">
                  <c:v>586.419983</c:v>
                </c:pt>
                <c:pt idx="3283">
                  <c:v>586</c:v>
                </c:pt>
                <c:pt idx="3284">
                  <c:v>585.57000700000003</c:v>
                </c:pt>
                <c:pt idx="3285">
                  <c:v>585.46997099999999</c:v>
                </c:pt>
                <c:pt idx="3286">
                  <c:v>589.38000499999998</c:v>
                </c:pt>
                <c:pt idx="3287">
                  <c:v>587.69000200000005</c:v>
                </c:pt>
                <c:pt idx="3288">
                  <c:v>583.669983</c:v>
                </c:pt>
                <c:pt idx="3289">
                  <c:v>580.28997800000002</c:v>
                </c:pt>
                <c:pt idx="3290">
                  <c:v>579.22997999999995</c:v>
                </c:pt>
                <c:pt idx="3291">
                  <c:v>569.71002199999998</c:v>
                </c:pt>
                <c:pt idx="3292">
                  <c:v>570.23999000000003</c:v>
                </c:pt>
                <c:pt idx="3293">
                  <c:v>574.15002400000003</c:v>
                </c:pt>
                <c:pt idx="3294">
                  <c:v>574.89001499999995</c:v>
                </c:pt>
                <c:pt idx="3295">
                  <c:v>581.13000499999998</c:v>
                </c:pt>
                <c:pt idx="3296">
                  <c:v>580.28997800000002</c:v>
                </c:pt>
                <c:pt idx="3297">
                  <c:v>583.88000499999998</c:v>
                </c:pt>
                <c:pt idx="3298">
                  <c:v>590.11999500000002</c:v>
                </c:pt>
                <c:pt idx="3299">
                  <c:v>590.11999500000002</c:v>
                </c:pt>
                <c:pt idx="3300">
                  <c:v>590.75</c:v>
                </c:pt>
                <c:pt idx="3301">
                  <c:v>592.02002000000005</c:v>
                </c:pt>
                <c:pt idx="3302">
                  <c:v>591.59997599999997</c:v>
                </c:pt>
                <c:pt idx="3303">
                  <c:v>592.96997099999999</c:v>
                </c:pt>
                <c:pt idx="3304">
                  <c:v>597.94000200000005</c:v>
                </c:pt>
                <c:pt idx="3305">
                  <c:v>599.95001200000002</c:v>
                </c:pt>
                <c:pt idx="3306">
                  <c:v>596.89001499999995</c:v>
                </c:pt>
                <c:pt idx="3307">
                  <c:v>600.90997300000004</c:v>
                </c:pt>
                <c:pt idx="3308">
                  <c:v>603.65002400000003</c:v>
                </c:pt>
                <c:pt idx="3309">
                  <c:v>603.54998799999998</c:v>
                </c:pt>
                <c:pt idx="3310">
                  <c:v>600.15997300000004</c:v>
                </c:pt>
                <c:pt idx="3311">
                  <c:v>608.30999799999995</c:v>
                </c:pt>
                <c:pt idx="3312">
                  <c:v>606.40002400000003</c:v>
                </c:pt>
                <c:pt idx="3313">
                  <c:v>606.29998799999998</c:v>
                </c:pt>
                <c:pt idx="3314">
                  <c:v>604.080017</c:v>
                </c:pt>
                <c:pt idx="3315">
                  <c:v>599.84997599999997</c:v>
                </c:pt>
                <c:pt idx="3316">
                  <c:v>608.52002000000005</c:v>
                </c:pt>
                <c:pt idx="3317">
                  <c:v>610.21002199999998</c:v>
                </c:pt>
                <c:pt idx="3318">
                  <c:v>613.90997300000004</c:v>
                </c:pt>
                <c:pt idx="3319">
                  <c:v>613.70001200000002</c:v>
                </c:pt>
                <c:pt idx="3320">
                  <c:v>612.01000999999997</c:v>
                </c:pt>
                <c:pt idx="3321">
                  <c:v>615.17999299999997</c:v>
                </c:pt>
                <c:pt idx="3322">
                  <c:v>609.580017</c:v>
                </c:pt>
                <c:pt idx="3323">
                  <c:v>608.30999799999995</c:v>
                </c:pt>
                <c:pt idx="3324">
                  <c:v>603.22997999999995</c:v>
                </c:pt>
                <c:pt idx="3325">
                  <c:v>603.22997999999995</c:v>
                </c:pt>
                <c:pt idx="3326">
                  <c:v>606.19000200000005</c:v>
                </c:pt>
                <c:pt idx="3327">
                  <c:v>603.65002400000003</c:v>
                </c:pt>
                <c:pt idx="3328">
                  <c:v>603.65002400000003</c:v>
                </c:pt>
                <c:pt idx="3329">
                  <c:v>605.77002000000005</c:v>
                </c:pt>
                <c:pt idx="3330">
                  <c:v>609.26000999999997</c:v>
                </c:pt>
                <c:pt idx="3331">
                  <c:v>611.15997300000004</c:v>
                </c:pt>
                <c:pt idx="3332">
                  <c:v>608.20001200000002</c:v>
                </c:pt>
                <c:pt idx="3333">
                  <c:v>606.92999299999997</c:v>
                </c:pt>
                <c:pt idx="3334">
                  <c:v>606.51000999999997</c:v>
                </c:pt>
                <c:pt idx="3335">
                  <c:v>606.29998799999998</c:v>
                </c:pt>
                <c:pt idx="3336">
                  <c:v>606.51000999999997</c:v>
                </c:pt>
                <c:pt idx="3337">
                  <c:v>606.71997099999999</c:v>
                </c:pt>
                <c:pt idx="3338">
                  <c:v>600.15997300000004</c:v>
                </c:pt>
                <c:pt idx="3339">
                  <c:v>589.48999000000003</c:v>
                </c:pt>
                <c:pt idx="3340">
                  <c:v>589.90997300000004</c:v>
                </c:pt>
                <c:pt idx="3341">
                  <c:v>591.71002199999998</c:v>
                </c:pt>
                <c:pt idx="3342">
                  <c:v>586.30999799999995</c:v>
                </c:pt>
                <c:pt idx="3343">
                  <c:v>586.63000499999998</c:v>
                </c:pt>
                <c:pt idx="3344">
                  <c:v>583.88000499999998</c:v>
                </c:pt>
                <c:pt idx="3345">
                  <c:v>584.29998799999998</c:v>
                </c:pt>
                <c:pt idx="3346">
                  <c:v>585.57000700000003</c:v>
                </c:pt>
                <c:pt idx="3347">
                  <c:v>594.55999799999995</c:v>
                </c:pt>
                <c:pt idx="3348">
                  <c:v>594.88000499999998</c:v>
                </c:pt>
                <c:pt idx="3349">
                  <c:v>596.46002199999998</c:v>
                </c:pt>
                <c:pt idx="3350">
                  <c:v>599</c:v>
                </c:pt>
                <c:pt idx="3351">
                  <c:v>596.15002400000003</c:v>
                </c:pt>
                <c:pt idx="3352">
                  <c:v>596.67999299999997</c:v>
                </c:pt>
                <c:pt idx="3353">
                  <c:v>598.580017</c:v>
                </c:pt>
                <c:pt idx="3354">
                  <c:v>597.72997999999995</c:v>
                </c:pt>
                <c:pt idx="3355">
                  <c:v>592.22997999999995</c:v>
                </c:pt>
                <c:pt idx="3356">
                  <c:v>592.02002000000005</c:v>
                </c:pt>
                <c:pt idx="3357">
                  <c:v>592.45001200000002</c:v>
                </c:pt>
                <c:pt idx="3358">
                  <c:v>593.5</c:v>
                </c:pt>
                <c:pt idx="3359">
                  <c:v>600.69000200000005</c:v>
                </c:pt>
                <c:pt idx="3360">
                  <c:v>605.13000499999998</c:v>
                </c:pt>
                <c:pt idx="3361">
                  <c:v>608.30999799999995</c:v>
                </c:pt>
                <c:pt idx="3362">
                  <c:v>607.14001499999995</c:v>
                </c:pt>
                <c:pt idx="3363">
                  <c:v>609.26000999999997</c:v>
                </c:pt>
                <c:pt idx="3364">
                  <c:v>615.17999299999997</c:v>
                </c:pt>
                <c:pt idx="3365">
                  <c:v>612.75</c:v>
                </c:pt>
                <c:pt idx="3366">
                  <c:v>611.90002400000003</c:v>
                </c:pt>
                <c:pt idx="3367">
                  <c:v>611.69000200000005</c:v>
                </c:pt>
                <c:pt idx="3368">
                  <c:v>608.61999500000002</c:v>
                </c:pt>
                <c:pt idx="3369">
                  <c:v>608.84002699999996</c:v>
                </c:pt>
                <c:pt idx="3370">
                  <c:v>609.580017</c:v>
                </c:pt>
                <c:pt idx="3371">
                  <c:v>612.32000700000003</c:v>
                </c:pt>
                <c:pt idx="3372">
                  <c:v>615.5</c:v>
                </c:pt>
                <c:pt idx="3373">
                  <c:v>612.21997099999999</c:v>
                </c:pt>
                <c:pt idx="3374">
                  <c:v>609.78997800000002</c:v>
                </c:pt>
                <c:pt idx="3375">
                  <c:v>613.38000499999998</c:v>
                </c:pt>
                <c:pt idx="3376">
                  <c:v>616.77002000000005</c:v>
                </c:pt>
                <c:pt idx="3377">
                  <c:v>617.28997800000002</c:v>
                </c:pt>
                <c:pt idx="3378">
                  <c:v>611.79998799999998</c:v>
                </c:pt>
                <c:pt idx="3379">
                  <c:v>612.64001499999995</c:v>
                </c:pt>
                <c:pt idx="3380">
                  <c:v>614.96997099999999</c:v>
                </c:pt>
                <c:pt idx="3381">
                  <c:v>621.95001200000002</c:v>
                </c:pt>
                <c:pt idx="3382">
                  <c:v>627.22997999999995</c:v>
                </c:pt>
                <c:pt idx="3383">
                  <c:v>625.53997800000002</c:v>
                </c:pt>
                <c:pt idx="3384">
                  <c:v>622.36999500000002</c:v>
                </c:pt>
                <c:pt idx="3385">
                  <c:v>617.28997800000002</c:v>
                </c:pt>
                <c:pt idx="3386">
                  <c:v>615.07000700000003</c:v>
                </c:pt>
                <c:pt idx="3387">
                  <c:v>617.82000700000003</c:v>
                </c:pt>
                <c:pt idx="3388">
                  <c:v>612.01000999999997</c:v>
                </c:pt>
                <c:pt idx="3389">
                  <c:v>610.73999000000003</c:v>
                </c:pt>
                <c:pt idx="3390">
                  <c:v>610.73999000000003</c:v>
                </c:pt>
                <c:pt idx="3391">
                  <c:v>612.10998500000005</c:v>
                </c:pt>
                <c:pt idx="3392">
                  <c:v>610.84002699999996</c:v>
                </c:pt>
                <c:pt idx="3393">
                  <c:v>613.05999799999995</c:v>
                </c:pt>
                <c:pt idx="3394">
                  <c:v>619.830017</c:v>
                </c:pt>
                <c:pt idx="3395">
                  <c:v>620.26000999999997</c:v>
                </c:pt>
                <c:pt idx="3396">
                  <c:v>621</c:v>
                </c:pt>
                <c:pt idx="3397">
                  <c:v>621.63000499999998</c:v>
                </c:pt>
                <c:pt idx="3398">
                  <c:v>625.330017</c:v>
                </c:pt>
                <c:pt idx="3399">
                  <c:v>627.65997300000004</c:v>
                </c:pt>
                <c:pt idx="3400">
                  <c:v>627.54998799999998</c:v>
                </c:pt>
                <c:pt idx="3401">
                  <c:v>627.34002699999996</c:v>
                </c:pt>
                <c:pt idx="3402">
                  <c:v>628.60998500000005</c:v>
                </c:pt>
                <c:pt idx="3403">
                  <c:v>636.330017</c:v>
                </c:pt>
                <c:pt idx="3404">
                  <c:v>638.22997999999995</c:v>
                </c:pt>
                <c:pt idx="3405">
                  <c:v>635.90002400000003</c:v>
                </c:pt>
                <c:pt idx="3406">
                  <c:v>641.19000200000005</c:v>
                </c:pt>
                <c:pt idx="3407">
                  <c:v>646.90002400000003</c:v>
                </c:pt>
                <c:pt idx="3408">
                  <c:v>647.75</c:v>
                </c:pt>
                <c:pt idx="3409">
                  <c:v>652.19000200000005</c:v>
                </c:pt>
                <c:pt idx="3410">
                  <c:v>650.919983</c:v>
                </c:pt>
                <c:pt idx="3411">
                  <c:v>652.40002400000003</c:v>
                </c:pt>
                <c:pt idx="3412">
                  <c:v>655.78002900000001</c:v>
                </c:pt>
                <c:pt idx="3413">
                  <c:v>656.30999799999995</c:v>
                </c:pt>
                <c:pt idx="3414">
                  <c:v>656.95001200000002</c:v>
                </c:pt>
                <c:pt idx="3415">
                  <c:v>655.15002400000003</c:v>
                </c:pt>
                <c:pt idx="3416">
                  <c:v>654.94000200000005</c:v>
                </c:pt>
                <c:pt idx="3417">
                  <c:v>657.90002400000003</c:v>
                </c:pt>
                <c:pt idx="3418">
                  <c:v>657.26000999999997</c:v>
                </c:pt>
                <c:pt idx="3419">
                  <c:v>657.46997099999999</c:v>
                </c:pt>
                <c:pt idx="3420">
                  <c:v>657.69000200000005</c:v>
                </c:pt>
                <c:pt idx="3421">
                  <c:v>659.79998799999998</c:v>
                </c:pt>
                <c:pt idx="3422">
                  <c:v>648.70001200000002</c:v>
                </c:pt>
                <c:pt idx="3423">
                  <c:v>641.40002400000003</c:v>
                </c:pt>
                <c:pt idx="3424">
                  <c:v>644.35998500000005</c:v>
                </c:pt>
                <c:pt idx="3425">
                  <c:v>649.11999500000002</c:v>
                </c:pt>
                <c:pt idx="3426">
                  <c:v>652.28997800000002</c:v>
                </c:pt>
                <c:pt idx="3427">
                  <c:v>648.05999799999995</c:v>
                </c:pt>
                <c:pt idx="3428">
                  <c:v>650.07000700000003</c:v>
                </c:pt>
                <c:pt idx="3429">
                  <c:v>650.59997599999997</c:v>
                </c:pt>
                <c:pt idx="3430">
                  <c:v>656.419983</c:v>
                </c:pt>
                <c:pt idx="3431">
                  <c:v>656.419983</c:v>
                </c:pt>
                <c:pt idx="3432">
                  <c:v>651.54998799999998</c:v>
                </c:pt>
                <c:pt idx="3433">
                  <c:v>653.03002900000001</c:v>
                </c:pt>
                <c:pt idx="3434">
                  <c:v>664.55999799999995</c:v>
                </c:pt>
                <c:pt idx="3435">
                  <c:v>664.88000499999998</c:v>
                </c:pt>
                <c:pt idx="3436">
                  <c:v>659.47997999999995</c:v>
                </c:pt>
                <c:pt idx="3437">
                  <c:v>659.79998799999998</c:v>
                </c:pt>
                <c:pt idx="3438">
                  <c:v>661.59997599999997</c:v>
                </c:pt>
                <c:pt idx="3439">
                  <c:v>662.76000999999997</c:v>
                </c:pt>
                <c:pt idx="3440">
                  <c:v>658.10998500000005</c:v>
                </c:pt>
                <c:pt idx="3441">
                  <c:v>653.88000499999998</c:v>
                </c:pt>
                <c:pt idx="3442">
                  <c:v>659.38000499999998</c:v>
                </c:pt>
                <c:pt idx="3443">
                  <c:v>660.21997099999999</c:v>
                </c:pt>
                <c:pt idx="3444">
                  <c:v>663.71002199999998</c:v>
                </c:pt>
                <c:pt idx="3445">
                  <c:v>670.27002000000005</c:v>
                </c:pt>
                <c:pt idx="3446">
                  <c:v>661.70001200000002</c:v>
                </c:pt>
                <c:pt idx="3447">
                  <c:v>640.03002900000001</c:v>
                </c:pt>
                <c:pt idx="3448">
                  <c:v>629.45001200000002</c:v>
                </c:pt>
                <c:pt idx="3449">
                  <c:v>629.23999000000003</c:v>
                </c:pt>
                <c:pt idx="3450">
                  <c:v>626.919983</c:v>
                </c:pt>
                <c:pt idx="3451">
                  <c:v>619.61999500000002</c:v>
                </c:pt>
                <c:pt idx="3452">
                  <c:v>618.55999799999995</c:v>
                </c:pt>
                <c:pt idx="3453">
                  <c:v>620.15002400000003</c:v>
                </c:pt>
                <c:pt idx="3454">
                  <c:v>621.73999000000003</c:v>
                </c:pt>
                <c:pt idx="3455">
                  <c:v>609.26000999999997</c:v>
                </c:pt>
                <c:pt idx="3456">
                  <c:v>601.65002400000003</c:v>
                </c:pt>
                <c:pt idx="3457">
                  <c:v>599.53002900000001</c:v>
                </c:pt>
                <c:pt idx="3458">
                  <c:v>600.90997300000004</c:v>
                </c:pt>
                <c:pt idx="3459">
                  <c:v>598.580017</c:v>
                </c:pt>
                <c:pt idx="3460">
                  <c:v>602.28002900000001</c:v>
                </c:pt>
                <c:pt idx="3461">
                  <c:v>603.22997999999995</c:v>
                </c:pt>
                <c:pt idx="3462">
                  <c:v>614.44000200000005</c:v>
                </c:pt>
                <c:pt idx="3463">
                  <c:v>610.21002199999998</c:v>
                </c:pt>
                <c:pt idx="3464">
                  <c:v>615.07000700000003</c:v>
                </c:pt>
                <c:pt idx="3465">
                  <c:v>615.28997800000002</c:v>
                </c:pt>
                <c:pt idx="3466">
                  <c:v>611.27002000000005</c:v>
                </c:pt>
                <c:pt idx="3467">
                  <c:v>607.78002900000001</c:v>
                </c:pt>
                <c:pt idx="3468">
                  <c:v>600.05999799999995</c:v>
                </c:pt>
                <c:pt idx="3469">
                  <c:v>602.90997300000004</c:v>
                </c:pt>
                <c:pt idx="3470">
                  <c:v>610.53002900000001</c:v>
                </c:pt>
                <c:pt idx="3471">
                  <c:v>621.95001200000002</c:v>
                </c:pt>
                <c:pt idx="3472">
                  <c:v>619.51000999999997</c:v>
                </c:pt>
                <c:pt idx="3473">
                  <c:v>622.26000999999997</c:v>
                </c:pt>
                <c:pt idx="3474">
                  <c:v>626.71002199999998</c:v>
                </c:pt>
                <c:pt idx="3475">
                  <c:v>625.01000999999997</c:v>
                </c:pt>
                <c:pt idx="3476">
                  <c:v>627.65997300000004</c:v>
                </c:pt>
                <c:pt idx="3477">
                  <c:v>624.79998799999998</c:v>
                </c:pt>
                <c:pt idx="3478">
                  <c:v>625.75</c:v>
                </c:pt>
                <c:pt idx="3479">
                  <c:v>630.830017</c:v>
                </c:pt>
                <c:pt idx="3480">
                  <c:v>644.04998799999998</c:v>
                </c:pt>
                <c:pt idx="3481">
                  <c:v>642.57000700000003</c:v>
                </c:pt>
                <c:pt idx="3482">
                  <c:v>645</c:v>
                </c:pt>
                <c:pt idx="3483">
                  <c:v>645.30999799999995</c:v>
                </c:pt>
                <c:pt idx="3484">
                  <c:v>641.92999299999997</c:v>
                </c:pt>
                <c:pt idx="3485">
                  <c:v>640.13000499999998</c:v>
                </c:pt>
                <c:pt idx="3486">
                  <c:v>645.63000499999998</c:v>
                </c:pt>
                <c:pt idx="3487">
                  <c:v>648.70001200000002</c:v>
                </c:pt>
                <c:pt idx="3488">
                  <c:v>653.46002199999998</c:v>
                </c:pt>
                <c:pt idx="3489">
                  <c:v>650.919983</c:v>
                </c:pt>
                <c:pt idx="3490">
                  <c:v>651.97997999999995</c:v>
                </c:pt>
                <c:pt idx="3491">
                  <c:v>650.80999799999995</c:v>
                </c:pt>
                <c:pt idx="3492">
                  <c:v>651.13000499999998</c:v>
                </c:pt>
                <c:pt idx="3493">
                  <c:v>652.19000200000005</c:v>
                </c:pt>
                <c:pt idx="3494">
                  <c:v>659.27002000000005</c:v>
                </c:pt>
                <c:pt idx="3495">
                  <c:v>662.02002000000005</c:v>
                </c:pt>
                <c:pt idx="3496">
                  <c:v>656.21002199999998</c:v>
                </c:pt>
                <c:pt idx="3497">
                  <c:v>655.57000700000003</c:v>
                </c:pt>
                <c:pt idx="3498">
                  <c:v>656.419983</c:v>
                </c:pt>
                <c:pt idx="3499">
                  <c:v>652.71997099999999</c:v>
                </c:pt>
                <c:pt idx="3500">
                  <c:v>652.82000700000003</c:v>
                </c:pt>
                <c:pt idx="3501">
                  <c:v>653.669983</c:v>
                </c:pt>
                <c:pt idx="3502">
                  <c:v>654.61999500000002</c:v>
                </c:pt>
                <c:pt idx="3503">
                  <c:v>654.29998799999998</c:v>
                </c:pt>
                <c:pt idx="3504">
                  <c:v>655.03997800000002</c:v>
                </c:pt>
                <c:pt idx="3505">
                  <c:v>641.71997099999999</c:v>
                </c:pt>
                <c:pt idx="3506">
                  <c:v>638.02002000000005</c:v>
                </c:pt>
                <c:pt idx="3507">
                  <c:v>646.79998799999998</c:v>
                </c:pt>
                <c:pt idx="3508">
                  <c:v>649.22997999999995</c:v>
                </c:pt>
                <c:pt idx="3509">
                  <c:v>661.80999799999995</c:v>
                </c:pt>
                <c:pt idx="3510">
                  <c:v>663.17999299999997</c:v>
                </c:pt>
                <c:pt idx="3511">
                  <c:v>668.78997800000002</c:v>
                </c:pt>
                <c:pt idx="3512">
                  <c:v>669.63000499999998</c:v>
                </c:pt>
                <c:pt idx="3513">
                  <c:v>672.28002900000001</c:v>
                </c:pt>
                <c:pt idx="3514">
                  <c:v>676.19000200000005</c:v>
                </c:pt>
                <c:pt idx="3515">
                  <c:v>676.19000200000005</c:v>
                </c:pt>
                <c:pt idx="3516">
                  <c:v>674.59997599999997</c:v>
                </c:pt>
                <c:pt idx="3517">
                  <c:v>676.080017</c:v>
                </c:pt>
                <c:pt idx="3518">
                  <c:v>682.10998500000005</c:v>
                </c:pt>
                <c:pt idx="3519">
                  <c:v>678.09002699999996</c:v>
                </c:pt>
                <c:pt idx="3520">
                  <c:v>688.669983</c:v>
                </c:pt>
                <c:pt idx="3521">
                  <c:v>690.67999299999997</c:v>
                </c:pt>
                <c:pt idx="3522">
                  <c:v>690.15002400000003</c:v>
                </c:pt>
                <c:pt idx="3523">
                  <c:v>697.44000200000005</c:v>
                </c:pt>
                <c:pt idx="3524">
                  <c:v>692.46997099999999</c:v>
                </c:pt>
                <c:pt idx="3525">
                  <c:v>699.34997599999997</c:v>
                </c:pt>
                <c:pt idx="3526">
                  <c:v>693.73999000000003</c:v>
                </c:pt>
                <c:pt idx="3527">
                  <c:v>698.71002199999998</c:v>
                </c:pt>
                <c:pt idx="3528">
                  <c:v>694.59002699999996</c:v>
                </c:pt>
                <c:pt idx="3529">
                  <c:v>696.07000700000003</c:v>
                </c:pt>
                <c:pt idx="3530">
                  <c:v>701.98999000000003</c:v>
                </c:pt>
                <c:pt idx="3531">
                  <c:v>705.15997300000004</c:v>
                </c:pt>
                <c:pt idx="3532">
                  <c:v>714.46997099999999</c:v>
                </c:pt>
                <c:pt idx="3533">
                  <c:v>709.59997599999997</c:v>
                </c:pt>
                <c:pt idx="3534">
                  <c:v>713.830017</c:v>
                </c:pt>
                <c:pt idx="3535">
                  <c:v>716.580017</c:v>
                </c:pt>
                <c:pt idx="3536">
                  <c:v>706.53997800000002</c:v>
                </c:pt>
                <c:pt idx="3537">
                  <c:v>699.34997599999997</c:v>
                </c:pt>
                <c:pt idx="3538">
                  <c:v>693.84997599999997</c:v>
                </c:pt>
                <c:pt idx="3539">
                  <c:v>704.32000700000003</c:v>
                </c:pt>
                <c:pt idx="3540">
                  <c:v>698.17999299999997</c:v>
                </c:pt>
                <c:pt idx="3541">
                  <c:v>695.75</c:v>
                </c:pt>
                <c:pt idx="3542">
                  <c:v>685.07000700000003</c:v>
                </c:pt>
                <c:pt idx="3543">
                  <c:v>688.77002000000005</c:v>
                </c:pt>
                <c:pt idx="3544">
                  <c:v>679.89001499999995</c:v>
                </c:pt>
                <c:pt idx="3545">
                  <c:v>679.57000700000003</c:v>
                </c:pt>
                <c:pt idx="3546">
                  <c:v>686.76000999999997</c:v>
                </c:pt>
                <c:pt idx="3547">
                  <c:v>680.419983</c:v>
                </c:pt>
                <c:pt idx="3548">
                  <c:v>680.53002900000001</c:v>
                </c:pt>
                <c:pt idx="3549">
                  <c:v>670.15997300000004</c:v>
                </c:pt>
                <c:pt idx="3550">
                  <c:v>654.94000200000005</c:v>
                </c:pt>
                <c:pt idx="3551">
                  <c:v>644.57000700000003</c:v>
                </c:pt>
                <c:pt idx="3552">
                  <c:v>640.65997300000004</c:v>
                </c:pt>
                <c:pt idx="3553">
                  <c:v>648.48999000000003</c:v>
                </c:pt>
                <c:pt idx="3554">
                  <c:v>643.52002000000005</c:v>
                </c:pt>
                <c:pt idx="3555">
                  <c:v>636.53997800000002</c:v>
                </c:pt>
                <c:pt idx="3556">
                  <c:v>635.15997300000004</c:v>
                </c:pt>
                <c:pt idx="3557">
                  <c:v>615.59997599999997</c:v>
                </c:pt>
                <c:pt idx="3558">
                  <c:v>624.79998799999998</c:v>
                </c:pt>
                <c:pt idx="3559">
                  <c:v>627.13000499999998</c:v>
                </c:pt>
                <c:pt idx="3560">
                  <c:v>620.26000999999997</c:v>
                </c:pt>
                <c:pt idx="3561">
                  <c:v>615.80999799999995</c:v>
                </c:pt>
                <c:pt idx="3562">
                  <c:v>597.09997599999997</c:v>
                </c:pt>
                <c:pt idx="3563">
                  <c:v>594.669983</c:v>
                </c:pt>
                <c:pt idx="3564">
                  <c:v>591.919983</c:v>
                </c:pt>
                <c:pt idx="3565">
                  <c:v>584.72997999999995</c:v>
                </c:pt>
                <c:pt idx="3566">
                  <c:v>600.79998799999998</c:v>
                </c:pt>
                <c:pt idx="3567">
                  <c:v>609.580017</c:v>
                </c:pt>
                <c:pt idx="3568">
                  <c:v>611.47997999999995</c:v>
                </c:pt>
                <c:pt idx="3569">
                  <c:v>615.39001499999995</c:v>
                </c:pt>
                <c:pt idx="3570">
                  <c:v>612.75</c:v>
                </c:pt>
                <c:pt idx="3571">
                  <c:v>600.90997300000004</c:v>
                </c:pt>
                <c:pt idx="3572">
                  <c:v>606.71997099999999</c:v>
                </c:pt>
                <c:pt idx="3573">
                  <c:v>617.60998500000005</c:v>
                </c:pt>
                <c:pt idx="3574">
                  <c:v>624.38000499999998</c:v>
                </c:pt>
                <c:pt idx="3575">
                  <c:v>623.84997599999997</c:v>
                </c:pt>
                <c:pt idx="3576">
                  <c:v>617.71997099999999</c:v>
                </c:pt>
                <c:pt idx="3577">
                  <c:v>616.45001200000002</c:v>
                </c:pt>
                <c:pt idx="3578">
                  <c:v>610.21002199999998</c:v>
                </c:pt>
                <c:pt idx="3579">
                  <c:v>607.46002199999998</c:v>
                </c:pt>
                <c:pt idx="3580">
                  <c:v>604.919983</c:v>
                </c:pt>
                <c:pt idx="3581">
                  <c:v>599.84997599999997</c:v>
                </c:pt>
                <c:pt idx="3582">
                  <c:v>621.09997599999997</c:v>
                </c:pt>
                <c:pt idx="3583">
                  <c:v>623.32000700000003</c:v>
                </c:pt>
                <c:pt idx="3584">
                  <c:v>627.86999500000002</c:v>
                </c:pt>
                <c:pt idx="3585">
                  <c:v>631.57000700000003</c:v>
                </c:pt>
                <c:pt idx="3586">
                  <c:v>634.53002900000001</c:v>
                </c:pt>
                <c:pt idx="3587">
                  <c:v>636.21997099999999</c:v>
                </c:pt>
                <c:pt idx="3588">
                  <c:v>638.22997999999995</c:v>
                </c:pt>
                <c:pt idx="3589">
                  <c:v>633.78997800000002</c:v>
                </c:pt>
                <c:pt idx="3590">
                  <c:v>634.95001200000002</c:v>
                </c:pt>
                <c:pt idx="3591">
                  <c:v>639.71002199999998</c:v>
                </c:pt>
                <c:pt idx="3592">
                  <c:v>639.59997599999997</c:v>
                </c:pt>
                <c:pt idx="3593">
                  <c:v>645.21002199999998</c:v>
                </c:pt>
                <c:pt idx="3594">
                  <c:v>639.919983</c:v>
                </c:pt>
                <c:pt idx="3595">
                  <c:v>632.20001200000002</c:v>
                </c:pt>
                <c:pt idx="3596">
                  <c:v>632.09997599999997</c:v>
                </c:pt>
                <c:pt idx="3597">
                  <c:v>640.13000499999998</c:v>
                </c:pt>
                <c:pt idx="3598">
                  <c:v>643.94000200000005</c:v>
                </c:pt>
                <c:pt idx="3599">
                  <c:v>645.419983</c:v>
                </c:pt>
                <c:pt idx="3600">
                  <c:v>647.42999299999997</c:v>
                </c:pt>
                <c:pt idx="3601">
                  <c:v>649.11999500000002</c:v>
                </c:pt>
                <c:pt idx="3602">
                  <c:v>648.70001200000002</c:v>
                </c:pt>
                <c:pt idx="3603">
                  <c:v>649.44000200000005</c:v>
                </c:pt>
                <c:pt idx="3604">
                  <c:v>657.580017</c:v>
                </c:pt>
                <c:pt idx="3605">
                  <c:v>666.669983</c:v>
                </c:pt>
                <c:pt idx="3606">
                  <c:v>671.42999299999997</c:v>
                </c:pt>
                <c:pt idx="3607">
                  <c:v>675.45001200000002</c:v>
                </c:pt>
                <c:pt idx="3608">
                  <c:v>665.830017</c:v>
                </c:pt>
                <c:pt idx="3609">
                  <c:v>670.79998799999998</c:v>
                </c:pt>
                <c:pt idx="3610">
                  <c:v>668.46997099999999</c:v>
                </c:pt>
                <c:pt idx="3611">
                  <c:v>667.30999799999995</c:v>
                </c:pt>
                <c:pt idx="3612">
                  <c:v>679.26000999999997</c:v>
                </c:pt>
                <c:pt idx="3613">
                  <c:v>680.73999000000003</c:v>
                </c:pt>
                <c:pt idx="3614">
                  <c:v>683.79998799999998</c:v>
                </c:pt>
                <c:pt idx="3615">
                  <c:v>686.65997300000004</c:v>
                </c:pt>
                <c:pt idx="3616">
                  <c:v>691.84002699999996</c:v>
                </c:pt>
                <c:pt idx="3617">
                  <c:v>699.65997300000004</c:v>
                </c:pt>
                <c:pt idx="3618">
                  <c:v>697.02002000000005</c:v>
                </c:pt>
                <c:pt idx="3619">
                  <c:v>699.23999000000003</c:v>
                </c:pt>
                <c:pt idx="3620">
                  <c:v>700.61999500000002</c:v>
                </c:pt>
                <c:pt idx="3621">
                  <c:v>700.51000999999997</c:v>
                </c:pt>
                <c:pt idx="3622">
                  <c:v>701.669983</c:v>
                </c:pt>
                <c:pt idx="3623">
                  <c:v>692.90002400000003</c:v>
                </c:pt>
                <c:pt idx="3624">
                  <c:v>689.40997300000004</c:v>
                </c:pt>
                <c:pt idx="3625">
                  <c:v>692.15997300000004</c:v>
                </c:pt>
                <c:pt idx="3626">
                  <c:v>696.169983</c:v>
                </c:pt>
                <c:pt idx="3627">
                  <c:v>705.47997999999995</c:v>
                </c:pt>
                <c:pt idx="3628">
                  <c:v>702.52002000000005</c:v>
                </c:pt>
                <c:pt idx="3629">
                  <c:v>701.46002199999998</c:v>
                </c:pt>
                <c:pt idx="3630">
                  <c:v>690.89001499999995</c:v>
                </c:pt>
                <c:pt idx="3631">
                  <c:v>695.01000999999997</c:v>
                </c:pt>
                <c:pt idx="3632">
                  <c:v>699.55999799999995</c:v>
                </c:pt>
                <c:pt idx="3633">
                  <c:v>709.17999299999997</c:v>
                </c:pt>
                <c:pt idx="3634">
                  <c:v>714.57000700000003</c:v>
                </c:pt>
                <c:pt idx="3635">
                  <c:v>712.34997599999997</c:v>
                </c:pt>
                <c:pt idx="3636">
                  <c:v>713.29998799999998</c:v>
                </c:pt>
                <c:pt idx="3637">
                  <c:v>707.90997300000004</c:v>
                </c:pt>
                <c:pt idx="3638">
                  <c:v>713.09002699999996</c:v>
                </c:pt>
                <c:pt idx="3639">
                  <c:v>726.20001200000002</c:v>
                </c:pt>
                <c:pt idx="3640">
                  <c:v>722.71002199999998</c:v>
                </c:pt>
                <c:pt idx="3641">
                  <c:v>724.71997099999999</c:v>
                </c:pt>
                <c:pt idx="3642">
                  <c:v>735.19000200000005</c:v>
                </c:pt>
                <c:pt idx="3643">
                  <c:v>738.46997099999999</c:v>
                </c:pt>
                <c:pt idx="3644">
                  <c:v>741.21997099999999</c:v>
                </c:pt>
                <c:pt idx="3645">
                  <c:v>739.53002900000001</c:v>
                </c:pt>
                <c:pt idx="3646">
                  <c:v>737.61999500000002</c:v>
                </c:pt>
                <c:pt idx="3647">
                  <c:v>736.78002900000001</c:v>
                </c:pt>
                <c:pt idx="3648">
                  <c:v>730.64001499999995</c:v>
                </c:pt>
                <c:pt idx="3649">
                  <c:v>734.13000499999998</c:v>
                </c:pt>
                <c:pt idx="3650">
                  <c:v>740.05999799999995</c:v>
                </c:pt>
                <c:pt idx="3651">
                  <c:v>739.63000499999998</c:v>
                </c:pt>
                <c:pt idx="3652">
                  <c:v>736.34997599999997</c:v>
                </c:pt>
                <c:pt idx="3653">
                  <c:v>734.23999000000003</c:v>
                </c:pt>
                <c:pt idx="3654">
                  <c:v>731.70001200000002</c:v>
                </c:pt>
                <c:pt idx="3655">
                  <c:v>731.28002900000001</c:v>
                </c:pt>
                <c:pt idx="3656">
                  <c:v>736.25</c:v>
                </c:pt>
                <c:pt idx="3657">
                  <c:v>746.51000999999997</c:v>
                </c:pt>
                <c:pt idx="3658">
                  <c:v>748.72997999999995</c:v>
                </c:pt>
                <c:pt idx="3659">
                  <c:v>755.48999000000003</c:v>
                </c:pt>
                <c:pt idx="3660">
                  <c:v>749.89001499999995</c:v>
                </c:pt>
                <c:pt idx="3661">
                  <c:v>747.34997599999997</c:v>
                </c:pt>
                <c:pt idx="3662">
                  <c:v>759.29998799999998</c:v>
                </c:pt>
                <c:pt idx="3663">
                  <c:v>762.04998799999998</c:v>
                </c:pt>
                <c:pt idx="3664">
                  <c:v>748.09002699999996</c:v>
                </c:pt>
                <c:pt idx="3665">
                  <c:v>743.53997800000002</c:v>
                </c:pt>
                <c:pt idx="3666">
                  <c:v>750.84002699999996</c:v>
                </c:pt>
                <c:pt idx="3667">
                  <c:v>762.04998799999998</c:v>
                </c:pt>
                <c:pt idx="3668">
                  <c:v>766.28002900000001</c:v>
                </c:pt>
                <c:pt idx="3669">
                  <c:v>761.63000499999998</c:v>
                </c:pt>
                <c:pt idx="3670">
                  <c:v>759.830017</c:v>
                </c:pt>
                <c:pt idx="3671">
                  <c:v>752.32000700000003</c:v>
                </c:pt>
                <c:pt idx="3672">
                  <c:v>743.85998500000005</c:v>
                </c:pt>
                <c:pt idx="3673">
                  <c:v>745.77002000000005</c:v>
                </c:pt>
                <c:pt idx="3674">
                  <c:v>753.70001200000002</c:v>
                </c:pt>
                <c:pt idx="3675">
                  <c:v>768.82000700000003</c:v>
                </c:pt>
                <c:pt idx="3676">
                  <c:v>765.64001499999995</c:v>
                </c:pt>
                <c:pt idx="3677">
                  <c:v>762.67999299999997</c:v>
                </c:pt>
                <c:pt idx="3678">
                  <c:v>753.59002699999996</c:v>
                </c:pt>
                <c:pt idx="3679">
                  <c:v>757.5</c:v>
                </c:pt>
                <c:pt idx="3680">
                  <c:v>762.580017</c:v>
                </c:pt>
                <c:pt idx="3681">
                  <c:v>768.080017</c:v>
                </c:pt>
                <c:pt idx="3682">
                  <c:v>768.17999299999997</c:v>
                </c:pt>
                <c:pt idx="3683">
                  <c:v>769.23999000000003</c:v>
                </c:pt>
                <c:pt idx="3684">
                  <c:v>776.21997099999999</c:v>
                </c:pt>
                <c:pt idx="3685">
                  <c:v>788.47997999999995</c:v>
                </c:pt>
                <c:pt idx="3686">
                  <c:v>786.26000999999997</c:v>
                </c:pt>
                <c:pt idx="3687">
                  <c:v>791.02002000000005</c:v>
                </c:pt>
                <c:pt idx="3688">
                  <c:v>797.580017</c:v>
                </c:pt>
                <c:pt idx="3689">
                  <c:v>791.44000200000005</c:v>
                </c:pt>
                <c:pt idx="3690">
                  <c:v>796.61999500000002</c:v>
                </c:pt>
                <c:pt idx="3691">
                  <c:v>787.21002199999998</c:v>
                </c:pt>
                <c:pt idx="3692">
                  <c:v>771.78002900000001</c:v>
                </c:pt>
                <c:pt idx="3693">
                  <c:v>753.47997999999995</c:v>
                </c:pt>
                <c:pt idx="3694">
                  <c:v>765.330017</c:v>
                </c:pt>
                <c:pt idx="3695">
                  <c:v>775.78997800000002</c:v>
                </c:pt>
                <c:pt idx="3696">
                  <c:v>782.03002900000001</c:v>
                </c:pt>
                <c:pt idx="3697">
                  <c:v>790.28002900000001</c:v>
                </c:pt>
                <c:pt idx="3698">
                  <c:v>804.03002900000001</c:v>
                </c:pt>
                <c:pt idx="3699">
                  <c:v>799.90002400000003</c:v>
                </c:pt>
                <c:pt idx="3700">
                  <c:v>803.82000700000003</c:v>
                </c:pt>
                <c:pt idx="3701">
                  <c:v>800.64001499999995</c:v>
                </c:pt>
                <c:pt idx="3702">
                  <c:v>796.61999500000002</c:v>
                </c:pt>
                <c:pt idx="3703">
                  <c:v>806.55999799999995</c:v>
                </c:pt>
                <c:pt idx="3704">
                  <c:v>806.98999000000003</c:v>
                </c:pt>
                <c:pt idx="3705">
                  <c:v>816.71002199999998</c:v>
                </c:pt>
                <c:pt idx="3706">
                  <c:v>807.52002000000005</c:v>
                </c:pt>
                <c:pt idx="3707">
                  <c:v>802.76000999999997</c:v>
                </c:pt>
                <c:pt idx="3708">
                  <c:v>808.26000999999997</c:v>
                </c:pt>
                <c:pt idx="3709">
                  <c:v>803.39001499999995</c:v>
                </c:pt>
                <c:pt idx="3710">
                  <c:v>804.23999000000003</c:v>
                </c:pt>
                <c:pt idx="3711">
                  <c:v>789.75</c:v>
                </c:pt>
                <c:pt idx="3712">
                  <c:v>791.96997099999999</c:v>
                </c:pt>
                <c:pt idx="3713">
                  <c:v>780.54998799999998</c:v>
                </c:pt>
                <c:pt idx="3714">
                  <c:v>780.76000999999997</c:v>
                </c:pt>
                <c:pt idx="3715">
                  <c:v>780.34002699999996</c:v>
                </c:pt>
                <c:pt idx="3716">
                  <c:v>770.29998799999998</c:v>
                </c:pt>
                <c:pt idx="3717">
                  <c:v>777.48999000000003</c:v>
                </c:pt>
                <c:pt idx="3718">
                  <c:v>786.26000999999997</c:v>
                </c:pt>
                <c:pt idx="3719">
                  <c:v>799.79998799999998</c:v>
                </c:pt>
                <c:pt idx="3720">
                  <c:v>785.52002000000005</c:v>
                </c:pt>
                <c:pt idx="3721">
                  <c:v>786.15997300000004</c:v>
                </c:pt>
                <c:pt idx="3722">
                  <c:v>788.90997300000004</c:v>
                </c:pt>
                <c:pt idx="3723">
                  <c:v>798.95001200000002</c:v>
                </c:pt>
                <c:pt idx="3724">
                  <c:v>818.830017</c:v>
                </c:pt>
                <c:pt idx="3725">
                  <c:v>830.88000499999998</c:v>
                </c:pt>
                <c:pt idx="3726">
                  <c:v>834.90002400000003</c:v>
                </c:pt>
                <c:pt idx="3727">
                  <c:v>838.71002199999998</c:v>
                </c:pt>
                <c:pt idx="3728">
                  <c:v>850.96997099999999</c:v>
                </c:pt>
                <c:pt idx="3729">
                  <c:v>847.70001200000002</c:v>
                </c:pt>
                <c:pt idx="3730">
                  <c:v>855.40997300000004</c:v>
                </c:pt>
                <c:pt idx="3731">
                  <c:v>847.70001200000002</c:v>
                </c:pt>
                <c:pt idx="3732">
                  <c:v>842.40997300000004</c:v>
                </c:pt>
                <c:pt idx="3733">
                  <c:v>849.28002900000001</c:v>
                </c:pt>
                <c:pt idx="3734">
                  <c:v>854.15002400000003</c:v>
                </c:pt>
                <c:pt idx="3735">
                  <c:v>856.67999299999997</c:v>
                </c:pt>
                <c:pt idx="3736">
                  <c:v>837.02002000000005</c:v>
                </c:pt>
                <c:pt idx="3737">
                  <c:v>834.36999500000002</c:v>
                </c:pt>
                <c:pt idx="3738">
                  <c:v>833.32000700000003</c:v>
                </c:pt>
                <c:pt idx="3739">
                  <c:v>831.09997599999997</c:v>
                </c:pt>
                <c:pt idx="3740">
                  <c:v>815.86999500000002</c:v>
                </c:pt>
                <c:pt idx="3741">
                  <c:v>794.29998799999998</c:v>
                </c:pt>
                <c:pt idx="3742">
                  <c:v>793.45001200000002</c:v>
                </c:pt>
                <c:pt idx="3743">
                  <c:v>780.13000499999998</c:v>
                </c:pt>
                <c:pt idx="3744">
                  <c:v>773.04998799999998</c:v>
                </c:pt>
                <c:pt idx="3745">
                  <c:v>784.15002400000003</c:v>
                </c:pt>
                <c:pt idx="3746">
                  <c:v>785.72997999999995</c:v>
                </c:pt>
                <c:pt idx="3747">
                  <c:v>791.65997300000004</c:v>
                </c:pt>
                <c:pt idx="3748">
                  <c:v>804.97997999999995</c:v>
                </c:pt>
                <c:pt idx="3749">
                  <c:v>807.830017</c:v>
                </c:pt>
                <c:pt idx="3750">
                  <c:v>812.70001200000002</c:v>
                </c:pt>
                <c:pt idx="3751">
                  <c:v>824.11999500000002</c:v>
                </c:pt>
                <c:pt idx="3752">
                  <c:v>820.94000200000005</c:v>
                </c:pt>
                <c:pt idx="3753">
                  <c:v>824.21997099999999</c:v>
                </c:pt>
                <c:pt idx="3754">
                  <c:v>827.71002199999998</c:v>
                </c:pt>
                <c:pt idx="3755">
                  <c:v>818.830017</c:v>
                </c:pt>
                <c:pt idx="3756">
                  <c:v>820.30999799999995</c:v>
                </c:pt>
                <c:pt idx="3757">
                  <c:v>823.27002000000005</c:v>
                </c:pt>
                <c:pt idx="3758">
                  <c:v>827.5</c:v>
                </c:pt>
                <c:pt idx="3759">
                  <c:v>836.169983</c:v>
                </c:pt>
                <c:pt idx="3760">
                  <c:v>836.80999799999995</c:v>
                </c:pt>
                <c:pt idx="3761">
                  <c:v>817.23999000000003</c:v>
                </c:pt>
                <c:pt idx="3762">
                  <c:v>805.71997099999999</c:v>
                </c:pt>
                <c:pt idx="3763">
                  <c:v>808.26000999999997</c:v>
                </c:pt>
                <c:pt idx="3764">
                  <c:v>809.09997599999997</c:v>
                </c:pt>
                <c:pt idx="3765">
                  <c:v>807.29998799999998</c:v>
                </c:pt>
                <c:pt idx="3766">
                  <c:v>809.419983</c:v>
                </c:pt>
                <c:pt idx="3767">
                  <c:v>814.07000700000003</c:v>
                </c:pt>
                <c:pt idx="3768">
                  <c:v>817.669983</c:v>
                </c:pt>
                <c:pt idx="3769">
                  <c:v>815.22997999999995</c:v>
                </c:pt>
                <c:pt idx="3770">
                  <c:v>799.47997999999995</c:v>
                </c:pt>
                <c:pt idx="3771">
                  <c:v>797.15002400000003</c:v>
                </c:pt>
                <c:pt idx="3772">
                  <c:v>790.48999000000003</c:v>
                </c:pt>
                <c:pt idx="3773">
                  <c:v>790.07000700000003</c:v>
                </c:pt>
                <c:pt idx="3774">
                  <c:v>787.21002199999998</c:v>
                </c:pt>
                <c:pt idx="3775">
                  <c:v>795.03997800000002</c:v>
                </c:pt>
                <c:pt idx="3776">
                  <c:v>790.70001200000002</c:v>
                </c:pt>
                <c:pt idx="3777">
                  <c:v>789.75</c:v>
                </c:pt>
                <c:pt idx="3778">
                  <c:v>785.30999799999995</c:v>
                </c:pt>
                <c:pt idx="3779">
                  <c:v>768.39001499999995</c:v>
                </c:pt>
                <c:pt idx="3780">
                  <c:v>776.96002199999998</c:v>
                </c:pt>
                <c:pt idx="3781">
                  <c:v>778.65002400000003</c:v>
                </c:pt>
                <c:pt idx="3782">
                  <c:v>785.72997999999995</c:v>
                </c:pt>
                <c:pt idx="3783">
                  <c:v>791.22997999999995</c:v>
                </c:pt>
                <c:pt idx="3784">
                  <c:v>782.97997999999995</c:v>
                </c:pt>
                <c:pt idx="3785">
                  <c:v>782.23999000000003</c:v>
                </c:pt>
                <c:pt idx="3786">
                  <c:v>776.84997599999997</c:v>
                </c:pt>
                <c:pt idx="3787">
                  <c:v>772.40997300000004</c:v>
                </c:pt>
                <c:pt idx="3788">
                  <c:v>769.77002000000005</c:v>
                </c:pt>
                <c:pt idx="3789">
                  <c:v>774.21002199999998</c:v>
                </c:pt>
                <c:pt idx="3790">
                  <c:v>778.11999500000002</c:v>
                </c:pt>
                <c:pt idx="3791">
                  <c:v>766.90997300000004</c:v>
                </c:pt>
                <c:pt idx="3792">
                  <c:v>766.07000700000003</c:v>
                </c:pt>
                <c:pt idx="3793">
                  <c:v>770.19000200000005</c:v>
                </c:pt>
                <c:pt idx="3794">
                  <c:v>770.92999299999997</c:v>
                </c:pt>
                <c:pt idx="3795">
                  <c:v>776.75</c:v>
                </c:pt>
                <c:pt idx="3796">
                  <c:v>786.580017</c:v>
                </c:pt>
                <c:pt idx="3797">
                  <c:v>794.40002400000003</c:v>
                </c:pt>
                <c:pt idx="3798">
                  <c:v>799.15997300000004</c:v>
                </c:pt>
                <c:pt idx="3799">
                  <c:v>791.22997999999995</c:v>
                </c:pt>
                <c:pt idx="3800">
                  <c:v>792.82000700000003</c:v>
                </c:pt>
                <c:pt idx="3801">
                  <c:v>787.84997599999997</c:v>
                </c:pt>
                <c:pt idx="3802">
                  <c:v>787.32000700000003</c:v>
                </c:pt>
                <c:pt idx="3803">
                  <c:v>793.97997999999995</c:v>
                </c:pt>
                <c:pt idx="3804">
                  <c:v>790.169983</c:v>
                </c:pt>
                <c:pt idx="3805">
                  <c:v>788.05999799999995</c:v>
                </c:pt>
                <c:pt idx="3806">
                  <c:v>806.46002199999998</c:v>
                </c:pt>
                <c:pt idx="3807">
                  <c:v>806.98999000000003</c:v>
                </c:pt>
                <c:pt idx="3808">
                  <c:v>816.19000200000005</c:v>
                </c:pt>
                <c:pt idx="3809">
                  <c:v>812.169983</c:v>
                </c:pt>
                <c:pt idx="3810">
                  <c:v>814.07000700000003</c:v>
                </c:pt>
                <c:pt idx="3811">
                  <c:v>810.36999500000002</c:v>
                </c:pt>
                <c:pt idx="3812">
                  <c:v>815.13000499999998</c:v>
                </c:pt>
                <c:pt idx="3813">
                  <c:v>824.85998500000005</c:v>
                </c:pt>
                <c:pt idx="3814">
                  <c:v>819.67999299999997</c:v>
                </c:pt>
                <c:pt idx="3815">
                  <c:v>833.419983</c:v>
                </c:pt>
                <c:pt idx="3816">
                  <c:v>829.29998799999998</c:v>
                </c:pt>
                <c:pt idx="3817">
                  <c:v>820.419983</c:v>
                </c:pt>
                <c:pt idx="3818">
                  <c:v>817.97997999999995</c:v>
                </c:pt>
                <c:pt idx="3819">
                  <c:v>827.60998500000005</c:v>
                </c:pt>
                <c:pt idx="3820">
                  <c:v>831.30999799999995</c:v>
                </c:pt>
                <c:pt idx="3821">
                  <c:v>830.78002900000001</c:v>
                </c:pt>
                <c:pt idx="3822">
                  <c:v>826.22997999999995</c:v>
                </c:pt>
                <c:pt idx="3823">
                  <c:v>817.23999000000003</c:v>
                </c:pt>
                <c:pt idx="3824">
                  <c:v>817.34997599999997</c:v>
                </c:pt>
                <c:pt idx="3825">
                  <c:v>819.98999000000003</c:v>
                </c:pt>
                <c:pt idx="3826">
                  <c:v>822.64001499999995</c:v>
                </c:pt>
                <c:pt idx="3827">
                  <c:v>822.419983</c:v>
                </c:pt>
                <c:pt idx="3828">
                  <c:v>813.53997800000002</c:v>
                </c:pt>
                <c:pt idx="3829">
                  <c:v>809.84002699999996</c:v>
                </c:pt>
                <c:pt idx="3830">
                  <c:v>819.03997800000002</c:v>
                </c:pt>
                <c:pt idx="3831">
                  <c:v>822.21002199999998</c:v>
                </c:pt>
                <c:pt idx="3832">
                  <c:v>826.54998799999998</c:v>
                </c:pt>
                <c:pt idx="3833">
                  <c:v>819.03997800000002</c:v>
                </c:pt>
                <c:pt idx="3834">
                  <c:v>818.51000999999997</c:v>
                </c:pt>
                <c:pt idx="3835">
                  <c:v>818.20001200000002</c:v>
                </c:pt>
                <c:pt idx="3836">
                  <c:v>825.28002900000001</c:v>
                </c:pt>
                <c:pt idx="3837">
                  <c:v>827.17999299999997</c:v>
                </c:pt>
                <c:pt idx="3838">
                  <c:v>819.98999000000003</c:v>
                </c:pt>
                <c:pt idx="3839">
                  <c:v>812.48999000000003</c:v>
                </c:pt>
                <c:pt idx="3840">
                  <c:v>812.169983</c:v>
                </c:pt>
                <c:pt idx="3841">
                  <c:v>811.53002900000001</c:v>
                </c:pt>
                <c:pt idx="3842">
                  <c:v>798.53002900000001</c:v>
                </c:pt>
                <c:pt idx="3843">
                  <c:v>796.20001200000002</c:v>
                </c:pt>
                <c:pt idx="3844">
                  <c:v>799.36999500000002</c:v>
                </c:pt>
                <c:pt idx="3845">
                  <c:v>804.45001200000002</c:v>
                </c:pt>
                <c:pt idx="3846">
                  <c:v>804.97997999999995</c:v>
                </c:pt>
                <c:pt idx="3847">
                  <c:v>793.55999799999995</c:v>
                </c:pt>
                <c:pt idx="3848">
                  <c:v>799.36999500000002</c:v>
                </c:pt>
                <c:pt idx="3849">
                  <c:v>798.95001200000002</c:v>
                </c:pt>
                <c:pt idx="3850">
                  <c:v>803.82000700000003</c:v>
                </c:pt>
                <c:pt idx="3851">
                  <c:v>809.30999799999995</c:v>
                </c:pt>
                <c:pt idx="3852">
                  <c:v>811.32000700000003</c:v>
                </c:pt>
                <c:pt idx="3853">
                  <c:v>808.57000700000003</c:v>
                </c:pt>
                <c:pt idx="3854">
                  <c:v>809.21002199999998</c:v>
                </c:pt>
                <c:pt idx="3855">
                  <c:v>808.26000999999997</c:v>
                </c:pt>
                <c:pt idx="3856">
                  <c:v>806.34997599999997</c:v>
                </c:pt>
                <c:pt idx="3857">
                  <c:v>814.71002199999998</c:v>
                </c:pt>
                <c:pt idx="3858">
                  <c:v>820.30999799999995</c:v>
                </c:pt>
                <c:pt idx="3859">
                  <c:v>818.830017</c:v>
                </c:pt>
                <c:pt idx="3860">
                  <c:v>814.07000700000003</c:v>
                </c:pt>
                <c:pt idx="3861">
                  <c:v>813.22997999999995</c:v>
                </c:pt>
                <c:pt idx="3862">
                  <c:v>802.44000200000005</c:v>
                </c:pt>
                <c:pt idx="3863">
                  <c:v>802.22997999999995</c:v>
                </c:pt>
                <c:pt idx="3864">
                  <c:v>803.82000700000003</c:v>
                </c:pt>
                <c:pt idx="3865">
                  <c:v>811.32000700000003</c:v>
                </c:pt>
                <c:pt idx="3866">
                  <c:v>811.64001499999995</c:v>
                </c:pt>
                <c:pt idx="3867">
                  <c:v>809.30999799999995</c:v>
                </c:pt>
                <c:pt idx="3868">
                  <c:v>811.84997599999997</c:v>
                </c:pt>
                <c:pt idx="3869">
                  <c:v>820.84002699999996</c:v>
                </c:pt>
                <c:pt idx="3870">
                  <c:v>820.52002000000005</c:v>
                </c:pt>
                <c:pt idx="3871">
                  <c:v>821.04998799999998</c:v>
                </c:pt>
                <c:pt idx="3872">
                  <c:v>812.05999799999995</c:v>
                </c:pt>
                <c:pt idx="3873">
                  <c:v>817.77002000000005</c:v>
                </c:pt>
                <c:pt idx="3874">
                  <c:v>807.830017</c:v>
                </c:pt>
                <c:pt idx="3875">
                  <c:v>811.53002900000001</c:v>
                </c:pt>
                <c:pt idx="3876">
                  <c:v>809.84002699999996</c:v>
                </c:pt>
                <c:pt idx="3877">
                  <c:v>818.61999500000002</c:v>
                </c:pt>
                <c:pt idx="3878">
                  <c:v>814.17999299999997</c:v>
                </c:pt>
                <c:pt idx="3879">
                  <c:v>815.34002699999996</c:v>
                </c:pt>
                <c:pt idx="3880">
                  <c:v>813.85998500000005</c:v>
                </c:pt>
                <c:pt idx="3881">
                  <c:v>809.73999000000003</c:v>
                </c:pt>
                <c:pt idx="3882">
                  <c:v>805.19000200000005</c:v>
                </c:pt>
                <c:pt idx="3883">
                  <c:v>796.94000200000005</c:v>
                </c:pt>
                <c:pt idx="3884">
                  <c:v>790.169983</c:v>
                </c:pt>
                <c:pt idx="3885">
                  <c:v>782.34997599999997</c:v>
                </c:pt>
                <c:pt idx="3886">
                  <c:v>786.580017</c:v>
                </c:pt>
                <c:pt idx="3887">
                  <c:v>787.73999000000003</c:v>
                </c:pt>
                <c:pt idx="3888">
                  <c:v>793.65997300000004</c:v>
                </c:pt>
                <c:pt idx="3889">
                  <c:v>794.61999500000002</c:v>
                </c:pt>
                <c:pt idx="3890">
                  <c:v>795.98999000000003</c:v>
                </c:pt>
                <c:pt idx="3891">
                  <c:v>795.78002900000001</c:v>
                </c:pt>
                <c:pt idx="3892">
                  <c:v>799.36999500000002</c:v>
                </c:pt>
                <c:pt idx="3893">
                  <c:v>800.42999299999997</c:v>
                </c:pt>
                <c:pt idx="3894">
                  <c:v>803.17999299999997</c:v>
                </c:pt>
                <c:pt idx="3895">
                  <c:v>791.34002699999996</c:v>
                </c:pt>
                <c:pt idx="3896">
                  <c:v>788.69000200000005</c:v>
                </c:pt>
                <c:pt idx="3897">
                  <c:v>781.40002400000003</c:v>
                </c:pt>
                <c:pt idx="3898">
                  <c:v>782.55999799999995</c:v>
                </c:pt>
                <c:pt idx="3899">
                  <c:v>788.79998799999998</c:v>
                </c:pt>
                <c:pt idx="3900">
                  <c:v>796.40997300000004</c:v>
                </c:pt>
                <c:pt idx="3901">
                  <c:v>792.40002400000003</c:v>
                </c:pt>
                <c:pt idx="3902">
                  <c:v>792.5</c:v>
                </c:pt>
                <c:pt idx="3903">
                  <c:v>797.36999500000002</c:v>
                </c:pt>
                <c:pt idx="3904">
                  <c:v>803.07000700000003</c:v>
                </c:pt>
                <c:pt idx="3905">
                  <c:v>800.42999299999997</c:v>
                </c:pt>
                <c:pt idx="3906">
                  <c:v>804.03002900000001</c:v>
                </c:pt>
                <c:pt idx="3907">
                  <c:v>813.22997999999995</c:v>
                </c:pt>
                <c:pt idx="3908">
                  <c:v>814.17999299999997</c:v>
                </c:pt>
                <c:pt idx="3909">
                  <c:v>809.73999000000003</c:v>
                </c:pt>
                <c:pt idx="3910">
                  <c:v>813.11999500000002</c:v>
                </c:pt>
                <c:pt idx="3911">
                  <c:v>821.04998799999998</c:v>
                </c:pt>
                <c:pt idx="3912">
                  <c:v>818.61999500000002</c:v>
                </c:pt>
                <c:pt idx="3913">
                  <c:v>819.78002900000001</c:v>
                </c:pt>
                <c:pt idx="3914">
                  <c:v>814.17999299999997</c:v>
                </c:pt>
                <c:pt idx="3915">
                  <c:v>806.55999799999995</c:v>
                </c:pt>
                <c:pt idx="3916">
                  <c:v>798.84997599999997</c:v>
                </c:pt>
                <c:pt idx="3917">
                  <c:v>800.75</c:v>
                </c:pt>
                <c:pt idx="3918">
                  <c:v>802.330017</c:v>
                </c:pt>
                <c:pt idx="3919">
                  <c:v>794.09002699999996</c:v>
                </c:pt>
                <c:pt idx="3920">
                  <c:v>771.03997800000002</c:v>
                </c:pt>
                <c:pt idx="3921">
                  <c:v>767.44000200000005</c:v>
                </c:pt>
                <c:pt idx="3922">
                  <c:v>766.48999000000003</c:v>
                </c:pt>
                <c:pt idx="3923">
                  <c:v>757.82000700000003</c:v>
                </c:pt>
                <c:pt idx="3924">
                  <c:v>760.98999000000003</c:v>
                </c:pt>
                <c:pt idx="3925">
                  <c:v>752.84997599999997</c:v>
                </c:pt>
                <c:pt idx="3926">
                  <c:v>753.70001200000002</c:v>
                </c:pt>
                <c:pt idx="3927">
                  <c:v>756.65997300000004</c:v>
                </c:pt>
                <c:pt idx="3928">
                  <c:v>742.79998799999998</c:v>
                </c:pt>
                <c:pt idx="3929">
                  <c:v>735.40002400000003</c:v>
                </c:pt>
                <c:pt idx="3930">
                  <c:v>721.54998799999998</c:v>
                </c:pt>
                <c:pt idx="3931">
                  <c:v>724.09002699999996</c:v>
                </c:pt>
                <c:pt idx="3932">
                  <c:v>734.77002000000005</c:v>
                </c:pt>
                <c:pt idx="3933">
                  <c:v>743.53997800000002</c:v>
                </c:pt>
                <c:pt idx="3934">
                  <c:v>737.94000200000005</c:v>
                </c:pt>
                <c:pt idx="3935">
                  <c:v>733.17999299999997</c:v>
                </c:pt>
                <c:pt idx="3936">
                  <c:v>727.67999299999997</c:v>
                </c:pt>
                <c:pt idx="3937">
                  <c:v>717.21997099999999</c:v>
                </c:pt>
                <c:pt idx="3938">
                  <c:v>711.28997800000002</c:v>
                </c:pt>
                <c:pt idx="3939">
                  <c:v>715.95001200000002</c:v>
                </c:pt>
                <c:pt idx="3940">
                  <c:v>712.98999000000003</c:v>
                </c:pt>
                <c:pt idx="3941">
                  <c:v>705.69000200000005</c:v>
                </c:pt>
                <c:pt idx="3942">
                  <c:v>702.30999799999995</c:v>
                </c:pt>
                <c:pt idx="3943">
                  <c:v>686.86999500000002</c:v>
                </c:pt>
                <c:pt idx="3944">
                  <c:v>702.40997300000004</c:v>
                </c:pt>
                <c:pt idx="3945">
                  <c:v>706.84997599999997</c:v>
                </c:pt>
                <c:pt idx="3946">
                  <c:v>708.44000200000005</c:v>
                </c:pt>
                <c:pt idx="3947">
                  <c:v>713.72997999999995</c:v>
                </c:pt>
                <c:pt idx="3948">
                  <c:v>728.10998500000005</c:v>
                </c:pt>
                <c:pt idx="3949">
                  <c:v>729.59002699999996</c:v>
                </c:pt>
                <c:pt idx="3950">
                  <c:v>729.90002400000003</c:v>
                </c:pt>
                <c:pt idx="3951">
                  <c:v>741.53997800000002</c:v>
                </c:pt>
                <c:pt idx="3952">
                  <c:v>747.98999000000003</c:v>
                </c:pt>
                <c:pt idx="3953">
                  <c:v>743.65002400000003</c:v>
                </c:pt>
                <c:pt idx="3954">
                  <c:v>742.38000499999998</c:v>
                </c:pt>
                <c:pt idx="3955">
                  <c:v>740.90002400000003</c:v>
                </c:pt>
                <c:pt idx="3956">
                  <c:v>729.27002000000005</c:v>
                </c:pt>
                <c:pt idx="3957">
                  <c:v>733.71002199999998</c:v>
                </c:pt>
                <c:pt idx="3958">
                  <c:v>730.96002199999998</c:v>
                </c:pt>
                <c:pt idx="3959">
                  <c:v>729.79998799999998</c:v>
                </c:pt>
                <c:pt idx="3960">
                  <c:v>737.52002000000005</c:v>
                </c:pt>
                <c:pt idx="3961">
                  <c:v>736.57000700000003</c:v>
                </c:pt>
                <c:pt idx="3962">
                  <c:v>733.71002199999998</c:v>
                </c:pt>
                <c:pt idx="3963">
                  <c:v>727.78997800000002</c:v>
                </c:pt>
                <c:pt idx="3964">
                  <c:v>725.15002400000003</c:v>
                </c:pt>
                <c:pt idx="3965">
                  <c:v>731.70001200000002</c:v>
                </c:pt>
                <c:pt idx="3966">
                  <c:v>733.17999299999997</c:v>
                </c:pt>
                <c:pt idx="3967">
                  <c:v>730.53997800000002</c:v>
                </c:pt>
                <c:pt idx="3968">
                  <c:v>746.92999299999997</c:v>
                </c:pt>
                <c:pt idx="3969">
                  <c:v>761.84002699999996</c:v>
                </c:pt>
                <c:pt idx="3970">
                  <c:v>765.330017</c:v>
                </c:pt>
                <c:pt idx="3971">
                  <c:v>765.330017</c:v>
                </c:pt>
                <c:pt idx="3972">
                  <c:v>759.09002699999996</c:v>
                </c:pt>
                <c:pt idx="3973">
                  <c:v>754.21997099999999</c:v>
                </c:pt>
                <c:pt idx="3974">
                  <c:v>757.82000700000003</c:v>
                </c:pt>
                <c:pt idx="3975">
                  <c:v>755.17999299999997</c:v>
                </c:pt>
                <c:pt idx="3976">
                  <c:v>756.44000200000005</c:v>
                </c:pt>
                <c:pt idx="3977">
                  <c:v>758.03002900000001</c:v>
                </c:pt>
                <c:pt idx="3978">
                  <c:v>749.15002400000003</c:v>
                </c:pt>
                <c:pt idx="3979">
                  <c:v>740.05999799999995</c:v>
                </c:pt>
                <c:pt idx="3980">
                  <c:v>744.28002900000001</c:v>
                </c:pt>
                <c:pt idx="3981">
                  <c:v>740.47997999999995</c:v>
                </c:pt>
                <c:pt idx="3982">
                  <c:v>743.96997099999999</c:v>
                </c:pt>
                <c:pt idx="3983">
                  <c:v>750.72997999999995</c:v>
                </c:pt>
                <c:pt idx="3984">
                  <c:v>749.78002900000001</c:v>
                </c:pt>
                <c:pt idx="3985">
                  <c:v>759.71997099999999</c:v>
                </c:pt>
                <c:pt idx="3986">
                  <c:v>762.89001499999995</c:v>
                </c:pt>
                <c:pt idx="3987">
                  <c:v>768.919983</c:v>
                </c:pt>
                <c:pt idx="3988">
                  <c:v>775.78997800000002</c:v>
                </c:pt>
                <c:pt idx="3989">
                  <c:v>773.78997800000002</c:v>
                </c:pt>
                <c:pt idx="3990">
                  <c:v>765.53997800000002</c:v>
                </c:pt>
                <c:pt idx="3991">
                  <c:v>768.17999299999997</c:v>
                </c:pt>
                <c:pt idx="3992">
                  <c:v>774.419983</c:v>
                </c:pt>
                <c:pt idx="3993">
                  <c:v>768.17999299999997</c:v>
                </c:pt>
                <c:pt idx="3994">
                  <c:v>765.11999500000002</c:v>
                </c:pt>
                <c:pt idx="3995">
                  <c:v>768.59997599999997</c:v>
                </c:pt>
                <c:pt idx="3996">
                  <c:v>770.19000200000005</c:v>
                </c:pt>
                <c:pt idx="3997">
                  <c:v>765.85998500000005</c:v>
                </c:pt>
                <c:pt idx="3998">
                  <c:v>753.27002000000005</c:v>
                </c:pt>
                <c:pt idx="3999">
                  <c:v>754.44000200000005</c:v>
                </c:pt>
                <c:pt idx="4000">
                  <c:v>751.36999500000002</c:v>
                </c:pt>
                <c:pt idx="4001">
                  <c:v>754.65002400000003</c:v>
                </c:pt>
                <c:pt idx="4002">
                  <c:v>759.92999299999997</c:v>
                </c:pt>
                <c:pt idx="4003">
                  <c:v>756.34002699999996</c:v>
                </c:pt>
                <c:pt idx="4004">
                  <c:v>753.59002699999996</c:v>
                </c:pt>
                <c:pt idx="4005">
                  <c:v>750.419983</c:v>
                </c:pt>
                <c:pt idx="4006">
                  <c:v>751.90002400000003</c:v>
                </c:pt>
                <c:pt idx="4007">
                  <c:v>750.09997599999997</c:v>
                </c:pt>
                <c:pt idx="4008">
                  <c:v>746.28997800000002</c:v>
                </c:pt>
                <c:pt idx="4009">
                  <c:v>749.67999299999997</c:v>
                </c:pt>
                <c:pt idx="4010">
                  <c:v>751.90002400000003</c:v>
                </c:pt>
                <c:pt idx="4011">
                  <c:v>752.84997599999997</c:v>
                </c:pt>
                <c:pt idx="4012">
                  <c:v>737.20001200000002</c:v>
                </c:pt>
                <c:pt idx="4013">
                  <c:v>731.48999000000003</c:v>
                </c:pt>
                <c:pt idx="4014">
                  <c:v>729.79998799999998</c:v>
                </c:pt>
                <c:pt idx="4015">
                  <c:v>733.39001499999995</c:v>
                </c:pt>
                <c:pt idx="4016">
                  <c:v>716.47997999999995</c:v>
                </c:pt>
                <c:pt idx="4017">
                  <c:v>713.20001200000002</c:v>
                </c:pt>
                <c:pt idx="4018">
                  <c:v>704.53002900000001</c:v>
                </c:pt>
                <c:pt idx="4019">
                  <c:v>708.02002000000005</c:v>
                </c:pt>
                <c:pt idx="4020">
                  <c:v>712.78002900000001</c:v>
                </c:pt>
                <c:pt idx="4021">
                  <c:v>717.32000700000003</c:v>
                </c:pt>
                <c:pt idx="4022">
                  <c:v>710.45001200000002</c:v>
                </c:pt>
                <c:pt idx="4023">
                  <c:v>706.330017</c:v>
                </c:pt>
                <c:pt idx="4024">
                  <c:v>708.44000200000005</c:v>
                </c:pt>
                <c:pt idx="4025">
                  <c:v>706.10998500000005</c:v>
                </c:pt>
                <c:pt idx="4026">
                  <c:v>704.63000499999998</c:v>
                </c:pt>
                <c:pt idx="4027">
                  <c:v>703.04998799999998</c:v>
                </c:pt>
                <c:pt idx="4028">
                  <c:v>706.10998500000005</c:v>
                </c:pt>
                <c:pt idx="4029">
                  <c:v>725.15002400000003</c:v>
                </c:pt>
                <c:pt idx="4030">
                  <c:v>733.71002199999998</c:v>
                </c:pt>
                <c:pt idx="4031">
                  <c:v>719.11999500000002</c:v>
                </c:pt>
                <c:pt idx="4032">
                  <c:v>720.80999799999995</c:v>
                </c:pt>
                <c:pt idx="4033">
                  <c:v>712.78002900000001</c:v>
                </c:pt>
                <c:pt idx="4034">
                  <c:v>711.60998500000005</c:v>
                </c:pt>
                <c:pt idx="4035">
                  <c:v>716.78997800000002</c:v>
                </c:pt>
                <c:pt idx="4036">
                  <c:v>701.25</c:v>
                </c:pt>
                <c:pt idx="4037">
                  <c:v>695.11999500000002</c:v>
                </c:pt>
                <c:pt idx="4038">
                  <c:v>700.09002699999996</c:v>
                </c:pt>
                <c:pt idx="4039">
                  <c:v>699.03002900000001</c:v>
                </c:pt>
                <c:pt idx="4040">
                  <c:v>698.82000700000003</c:v>
                </c:pt>
                <c:pt idx="4041">
                  <c:v>696.48999000000003</c:v>
                </c:pt>
                <c:pt idx="4042">
                  <c:v>694.79998799999998</c:v>
                </c:pt>
                <c:pt idx="4043">
                  <c:v>695.53997800000002</c:v>
                </c:pt>
                <c:pt idx="4044">
                  <c:v>691.84002699999996</c:v>
                </c:pt>
                <c:pt idx="4045">
                  <c:v>682.53002900000001</c:v>
                </c:pt>
                <c:pt idx="4046">
                  <c:v>681.36999500000002</c:v>
                </c:pt>
                <c:pt idx="4047">
                  <c:v>692.04998799999998</c:v>
                </c:pt>
                <c:pt idx="4048">
                  <c:v>691.63000499999998</c:v>
                </c:pt>
                <c:pt idx="4049">
                  <c:v>690.78002900000001</c:v>
                </c:pt>
                <c:pt idx="4050">
                  <c:v>691.94000200000005</c:v>
                </c:pt>
                <c:pt idx="4051">
                  <c:v>688.77002000000005</c:v>
                </c:pt>
                <c:pt idx="4052">
                  <c:v>678.20001200000002</c:v>
                </c:pt>
                <c:pt idx="4053">
                  <c:v>671.42999299999997</c:v>
                </c:pt>
                <c:pt idx="4054">
                  <c:v>667.63000499999998</c:v>
                </c:pt>
                <c:pt idx="4055">
                  <c:v>655.89001499999995</c:v>
                </c:pt>
                <c:pt idx="4056">
                  <c:v>663.080017</c:v>
                </c:pt>
                <c:pt idx="4057">
                  <c:v>666.57000700000003</c:v>
                </c:pt>
                <c:pt idx="4058">
                  <c:v>665.92999299999997</c:v>
                </c:pt>
                <c:pt idx="4059">
                  <c:v>661.07000700000003</c:v>
                </c:pt>
                <c:pt idx="4060">
                  <c:v>664.88000499999998</c:v>
                </c:pt>
                <c:pt idx="4061">
                  <c:v>664.45001200000002</c:v>
                </c:pt>
                <c:pt idx="4062">
                  <c:v>663.40002400000003</c:v>
                </c:pt>
                <c:pt idx="4063">
                  <c:v>671.01000999999997</c:v>
                </c:pt>
                <c:pt idx="4064">
                  <c:v>672.70001200000002</c:v>
                </c:pt>
                <c:pt idx="4065">
                  <c:v>685.80999799999995</c:v>
                </c:pt>
                <c:pt idx="4066">
                  <c:v>690.46002199999998</c:v>
                </c:pt>
                <c:pt idx="4067">
                  <c:v>687.28997800000002</c:v>
                </c:pt>
                <c:pt idx="4068">
                  <c:v>688.88000499999998</c:v>
                </c:pt>
                <c:pt idx="4069">
                  <c:v>682.32000700000003</c:v>
                </c:pt>
                <c:pt idx="4070">
                  <c:v>683.59002699999996</c:v>
                </c:pt>
                <c:pt idx="4071">
                  <c:v>683.59002699999996</c:v>
                </c:pt>
                <c:pt idx="4072">
                  <c:v>682.21997099999999</c:v>
                </c:pt>
                <c:pt idx="4073">
                  <c:v>692.46997099999999</c:v>
                </c:pt>
                <c:pt idx="4074">
                  <c:v>700.19000200000005</c:v>
                </c:pt>
                <c:pt idx="4075">
                  <c:v>698.28997800000002</c:v>
                </c:pt>
                <c:pt idx="4076">
                  <c:v>702.20001200000002</c:v>
                </c:pt>
                <c:pt idx="4077">
                  <c:v>703.04998799999998</c:v>
                </c:pt>
                <c:pt idx="4078">
                  <c:v>707.28002900000001</c:v>
                </c:pt>
                <c:pt idx="4079">
                  <c:v>705.90002400000003</c:v>
                </c:pt>
                <c:pt idx="4080">
                  <c:v>705.90002400000003</c:v>
                </c:pt>
                <c:pt idx="4081">
                  <c:v>704.95001200000002</c:v>
                </c:pt>
                <c:pt idx="4082">
                  <c:v>708.02002000000005</c:v>
                </c:pt>
                <c:pt idx="4083">
                  <c:v>711.19000200000005</c:v>
                </c:pt>
                <c:pt idx="4084">
                  <c:v>710.54998799999998</c:v>
                </c:pt>
                <c:pt idx="4085">
                  <c:v>703.67999299999997</c:v>
                </c:pt>
                <c:pt idx="4086">
                  <c:v>705.36999500000002</c:v>
                </c:pt>
                <c:pt idx="4087">
                  <c:v>713.61999500000002</c:v>
                </c:pt>
                <c:pt idx="4088">
                  <c:v>721.65997300000004</c:v>
                </c:pt>
                <c:pt idx="4089">
                  <c:v>725.25</c:v>
                </c:pt>
                <c:pt idx="4090">
                  <c:v>718.47997999999995</c:v>
                </c:pt>
                <c:pt idx="4091">
                  <c:v>714.26000999999997</c:v>
                </c:pt>
                <c:pt idx="4092">
                  <c:v>707.90997300000004</c:v>
                </c:pt>
                <c:pt idx="4093">
                  <c:v>709.28997800000002</c:v>
                </c:pt>
                <c:pt idx="4094">
                  <c:v>711.19000200000005</c:v>
                </c:pt>
                <c:pt idx="4095">
                  <c:v>715.09997599999997</c:v>
                </c:pt>
                <c:pt idx="4096">
                  <c:v>716.36999500000002</c:v>
                </c:pt>
                <c:pt idx="4097">
                  <c:v>722.28997800000002</c:v>
                </c:pt>
                <c:pt idx="4098">
                  <c:v>727.04998799999998</c:v>
                </c:pt>
                <c:pt idx="4099">
                  <c:v>721.34002699999996</c:v>
                </c:pt>
                <c:pt idx="4100">
                  <c:v>727.46997099999999</c:v>
                </c:pt>
                <c:pt idx="4101">
                  <c:v>726.30999799999995</c:v>
                </c:pt>
                <c:pt idx="4102">
                  <c:v>721.13000499999998</c:v>
                </c:pt>
                <c:pt idx="4103">
                  <c:v>720.17999299999997</c:v>
                </c:pt>
                <c:pt idx="4104">
                  <c:v>712.25</c:v>
                </c:pt>
                <c:pt idx="4105">
                  <c:v>706.75</c:v>
                </c:pt>
                <c:pt idx="4106">
                  <c:v>701.25</c:v>
                </c:pt>
                <c:pt idx="4107">
                  <c:v>698.82000700000003</c:v>
                </c:pt>
                <c:pt idx="4108">
                  <c:v>700.61999500000002</c:v>
                </c:pt>
                <c:pt idx="4109">
                  <c:v>699.65997300000004</c:v>
                </c:pt>
                <c:pt idx="4110">
                  <c:v>697.34002699999996</c:v>
                </c:pt>
                <c:pt idx="4111">
                  <c:v>689.20001200000002</c:v>
                </c:pt>
                <c:pt idx="4112">
                  <c:v>686.02002000000005</c:v>
                </c:pt>
                <c:pt idx="4113">
                  <c:v>682.53002900000001</c:v>
                </c:pt>
                <c:pt idx="4114">
                  <c:v>680.63000499999998</c:v>
                </c:pt>
                <c:pt idx="4115">
                  <c:v>682.53002900000001</c:v>
                </c:pt>
                <c:pt idx="4116">
                  <c:v>681.15997300000004</c:v>
                </c:pt>
                <c:pt idx="4117">
                  <c:v>670.59002699999996</c:v>
                </c:pt>
                <c:pt idx="4118">
                  <c:v>669.95001200000002</c:v>
                </c:pt>
                <c:pt idx="4119">
                  <c:v>666.98999000000003</c:v>
                </c:pt>
                <c:pt idx="4120">
                  <c:v>662.76000999999997</c:v>
                </c:pt>
                <c:pt idx="4121">
                  <c:v>665.830017</c:v>
                </c:pt>
                <c:pt idx="4122">
                  <c:v>676.080017</c:v>
                </c:pt>
                <c:pt idx="4123">
                  <c:v>668.78997800000002</c:v>
                </c:pt>
                <c:pt idx="4124">
                  <c:v>666.669983</c:v>
                </c:pt>
                <c:pt idx="4125">
                  <c:v>662.65997300000004</c:v>
                </c:pt>
                <c:pt idx="4126">
                  <c:v>655.15002400000003</c:v>
                </c:pt>
                <c:pt idx="4127">
                  <c:v>652.82000700000003</c:v>
                </c:pt>
                <c:pt idx="4128">
                  <c:v>652.71997099999999</c:v>
                </c:pt>
                <c:pt idx="4129">
                  <c:v>658.64001499999995</c:v>
                </c:pt>
                <c:pt idx="4130">
                  <c:v>668.89001499999995</c:v>
                </c:pt>
                <c:pt idx="4131">
                  <c:v>667.40997300000004</c:v>
                </c:pt>
                <c:pt idx="4132">
                  <c:v>663.17999299999997</c:v>
                </c:pt>
                <c:pt idx="4133">
                  <c:v>669.21002199999998</c:v>
                </c:pt>
                <c:pt idx="4134">
                  <c:v>669.10998500000005</c:v>
                </c:pt>
                <c:pt idx="4135">
                  <c:v>666.35998500000005</c:v>
                </c:pt>
                <c:pt idx="4136">
                  <c:v>660.96002199999998</c:v>
                </c:pt>
                <c:pt idx="4137">
                  <c:v>655.46997099999999</c:v>
                </c:pt>
                <c:pt idx="4138">
                  <c:v>653.25</c:v>
                </c:pt>
                <c:pt idx="4139">
                  <c:v>652.40002400000003</c:v>
                </c:pt>
                <c:pt idx="4140">
                  <c:v>653.55999799999995</c:v>
                </c:pt>
                <c:pt idx="4141">
                  <c:v>662.34002699999996</c:v>
                </c:pt>
                <c:pt idx="4142">
                  <c:v>665.71997099999999</c:v>
                </c:pt>
                <c:pt idx="4143">
                  <c:v>665.09002699999996</c:v>
                </c:pt>
                <c:pt idx="4144">
                  <c:v>669.95001200000002</c:v>
                </c:pt>
                <c:pt idx="4145">
                  <c:v>670.15997300000004</c:v>
                </c:pt>
                <c:pt idx="4146">
                  <c:v>673.22997999999995</c:v>
                </c:pt>
                <c:pt idx="4147">
                  <c:v>671.84997599999997</c:v>
                </c:pt>
                <c:pt idx="4148">
                  <c:v>676.19000200000005</c:v>
                </c:pt>
                <c:pt idx="4149">
                  <c:v>675.65997300000004</c:v>
                </c:pt>
                <c:pt idx="4150">
                  <c:v>676.19000200000005</c:v>
                </c:pt>
                <c:pt idx="4151">
                  <c:v>674.59997599999997</c:v>
                </c:pt>
                <c:pt idx="4152">
                  <c:v>669.84997599999997</c:v>
                </c:pt>
                <c:pt idx="4153">
                  <c:v>664.45001200000002</c:v>
                </c:pt>
                <c:pt idx="4154">
                  <c:v>654.20001200000002</c:v>
                </c:pt>
                <c:pt idx="4155">
                  <c:v>653.77002000000005</c:v>
                </c:pt>
                <c:pt idx="4156">
                  <c:v>650.39001499999995</c:v>
                </c:pt>
                <c:pt idx="4157">
                  <c:v>660.75</c:v>
                </c:pt>
                <c:pt idx="4158">
                  <c:v>654.61999500000002</c:v>
                </c:pt>
                <c:pt idx="4159">
                  <c:v>644.67999299999997</c:v>
                </c:pt>
                <c:pt idx="4160">
                  <c:v>639.080017</c:v>
                </c:pt>
                <c:pt idx="4161">
                  <c:v>631.15002400000003</c:v>
                </c:pt>
                <c:pt idx="4162">
                  <c:v>626.48999000000003</c:v>
                </c:pt>
                <c:pt idx="4163">
                  <c:v>625.21997099999999</c:v>
                </c:pt>
                <c:pt idx="4164">
                  <c:v>623.32000700000003</c:v>
                </c:pt>
                <c:pt idx="4165">
                  <c:v>621.73999000000003</c:v>
                </c:pt>
                <c:pt idx="4166">
                  <c:v>629.55999799999995</c:v>
                </c:pt>
                <c:pt idx="4167">
                  <c:v>631.78002900000001</c:v>
                </c:pt>
                <c:pt idx="4168">
                  <c:v>659.90997300000004</c:v>
                </c:pt>
                <c:pt idx="4169">
                  <c:v>658.95001200000002</c:v>
                </c:pt>
                <c:pt idx="4170">
                  <c:v>661.59997599999997</c:v>
                </c:pt>
                <c:pt idx="4171">
                  <c:v>683.59002699999996</c:v>
                </c:pt>
                <c:pt idx="4172">
                  <c:v>701.669983</c:v>
                </c:pt>
                <c:pt idx="4173">
                  <c:v>698.919983</c:v>
                </c:pt>
                <c:pt idx="4174">
                  <c:v>712.55999799999995</c:v>
                </c:pt>
                <c:pt idx="4175">
                  <c:v>719.11999500000002</c:v>
                </c:pt>
                <c:pt idx="4176">
                  <c:v>710.86999500000002</c:v>
                </c:pt>
                <c:pt idx="4177">
                  <c:v>713.94000200000005</c:v>
                </c:pt>
                <c:pt idx="4178">
                  <c:v>724.71997099999999</c:v>
                </c:pt>
                <c:pt idx="4179">
                  <c:v>717.96002199999998</c:v>
                </c:pt>
                <c:pt idx="4180">
                  <c:v>729.38000499999998</c:v>
                </c:pt>
                <c:pt idx="4181">
                  <c:v>742.90997300000004</c:v>
                </c:pt>
                <c:pt idx="4182">
                  <c:v>735.51000999999997</c:v>
                </c:pt>
                <c:pt idx="4183">
                  <c:v>740.36999500000002</c:v>
                </c:pt>
                <c:pt idx="4184">
                  <c:v>739.84002699999996</c:v>
                </c:pt>
                <c:pt idx="4185">
                  <c:v>733.919983</c:v>
                </c:pt>
                <c:pt idx="4186">
                  <c:v>740.47997999999995</c:v>
                </c:pt>
                <c:pt idx="4187">
                  <c:v>746.19000200000005</c:v>
                </c:pt>
                <c:pt idx="4188">
                  <c:v>752.73999000000003</c:v>
                </c:pt>
                <c:pt idx="4189">
                  <c:v>750.72997999999995</c:v>
                </c:pt>
                <c:pt idx="4190">
                  <c:v>743.76000999999997</c:v>
                </c:pt>
                <c:pt idx="4191">
                  <c:v>742.79998799999998</c:v>
                </c:pt>
                <c:pt idx="4192">
                  <c:v>755.919983</c:v>
                </c:pt>
                <c:pt idx="4193">
                  <c:v>751.78997800000002</c:v>
                </c:pt>
                <c:pt idx="4194">
                  <c:v>750.52002000000005</c:v>
                </c:pt>
                <c:pt idx="4195">
                  <c:v>748.09002699999996</c:v>
                </c:pt>
                <c:pt idx="4196">
                  <c:v>749.46997099999999</c:v>
                </c:pt>
                <c:pt idx="4197">
                  <c:v>747.55999799999995</c:v>
                </c:pt>
                <c:pt idx="4198">
                  <c:v>737.830017</c:v>
                </c:pt>
                <c:pt idx="4199">
                  <c:v>731.48999000000003</c:v>
                </c:pt>
                <c:pt idx="4200">
                  <c:v>740.27002000000005</c:v>
                </c:pt>
                <c:pt idx="4201">
                  <c:v>737.72997999999995</c:v>
                </c:pt>
                <c:pt idx="4202">
                  <c:v>740.79998799999998</c:v>
                </c:pt>
                <c:pt idx="4203">
                  <c:v>763.419983</c:v>
                </c:pt>
                <c:pt idx="4204">
                  <c:v>780.02002000000005</c:v>
                </c:pt>
                <c:pt idx="4205">
                  <c:v>793.03002900000001</c:v>
                </c:pt>
                <c:pt idx="4206">
                  <c:v>813.22997999999995</c:v>
                </c:pt>
                <c:pt idx="4207">
                  <c:v>813.65002400000003</c:v>
                </c:pt>
                <c:pt idx="4208">
                  <c:v>827.919983</c:v>
                </c:pt>
                <c:pt idx="4209">
                  <c:v>816.60998500000005</c:v>
                </c:pt>
                <c:pt idx="4210">
                  <c:v>811.42999299999997</c:v>
                </c:pt>
                <c:pt idx="4211">
                  <c:v>828.97997999999995</c:v>
                </c:pt>
                <c:pt idx="4212">
                  <c:v>828.45001200000002</c:v>
                </c:pt>
                <c:pt idx="4213">
                  <c:v>843.78002900000001</c:v>
                </c:pt>
                <c:pt idx="4214">
                  <c:v>842.94000200000005</c:v>
                </c:pt>
                <c:pt idx="4215">
                  <c:v>842.51000999999997</c:v>
                </c:pt>
                <c:pt idx="4216">
                  <c:v>810.47997999999995</c:v>
                </c:pt>
                <c:pt idx="4217">
                  <c:v>815.34002699999996</c:v>
                </c:pt>
                <c:pt idx="4218">
                  <c:v>821.36999500000002</c:v>
                </c:pt>
                <c:pt idx="4219">
                  <c:v>812.79998799999998</c:v>
                </c:pt>
                <c:pt idx="4220">
                  <c:v>813.65002400000003</c:v>
                </c:pt>
                <c:pt idx="4221">
                  <c:v>823.90997300000004</c:v>
                </c:pt>
                <c:pt idx="4222">
                  <c:v>836.59002699999996</c:v>
                </c:pt>
                <c:pt idx="4223">
                  <c:v>867.57000700000003</c:v>
                </c:pt>
                <c:pt idx="4224">
                  <c:v>862.71002199999998</c:v>
                </c:pt>
                <c:pt idx="4225">
                  <c:v>865.25</c:v>
                </c:pt>
                <c:pt idx="4226">
                  <c:v>855.84002699999996</c:v>
                </c:pt>
                <c:pt idx="4227">
                  <c:v>870.75</c:v>
                </c:pt>
                <c:pt idx="4228">
                  <c:v>861.02002000000005</c:v>
                </c:pt>
                <c:pt idx="4229">
                  <c:v>864.51000999999997</c:v>
                </c:pt>
                <c:pt idx="4230">
                  <c:v>853.29998799999998</c:v>
                </c:pt>
                <c:pt idx="4231">
                  <c:v>838.71002199999998</c:v>
                </c:pt>
                <c:pt idx="4232">
                  <c:v>827.919983</c:v>
                </c:pt>
                <c:pt idx="4233">
                  <c:v>842.40997300000004</c:v>
                </c:pt>
                <c:pt idx="4234">
                  <c:v>845.69000200000005</c:v>
                </c:pt>
                <c:pt idx="4235">
                  <c:v>838.71002199999998</c:v>
                </c:pt>
                <c:pt idx="4236">
                  <c:v>823.15997300000004</c:v>
                </c:pt>
                <c:pt idx="4237">
                  <c:v>815.45001200000002</c:v>
                </c:pt>
                <c:pt idx="4238">
                  <c:v>820.52002000000005</c:v>
                </c:pt>
                <c:pt idx="4239">
                  <c:v>826.22997999999995</c:v>
                </c:pt>
                <c:pt idx="4240">
                  <c:v>821.90002400000003</c:v>
                </c:pt>
                <c:pt idx="4241">
                  <c:v>845.36999500000002</c:v>
                </c:pt>
                <c:pt idx="4242">
                  <c:v>847.27002000000005</c:v>
                </c:pt>
                <c:pt idx="4243">
                  <c:v>847.169983</c:v>
                </c:pt>
                <c:pt idx="4244">
                  <c:v>846.42999299999997</c:v>
                </c:pt>
                <c:pt idx="4245">
                  <c:v>862.919983</c:v>
                </c:pt>
                <c:pt idx="4246">
                  <c:v>868.419983</c:v>
                </c:pt>
                <c:pt idx="4247">
                  <c:v>864.19000200000005</c:v>
                </c:pt>
                <c:pt idx="4248">
                  <c:v>854.03997800000002</c:v>
                </c:pt>
                <c:pt idx="4249">
                  <c:v>851.080017</c:v>
                </c:pt>
                <c:pt idx="4250">
                  <c:v>852.97997999999995</c:v>
                </c:pt>
                <c:pt idx="4251">
                  <c:v>838.71002199999998</c:v>
                </c:pt>
                <c:pt idx="4252">
                  <c:v>825.70001200000002</c:v>
                </c:pt>
                <c:pt idx="4253">
                  <c:v>825.169983</c:v>
                </c:pt>
                <c:pt idx="4254">
                  <c:v>837.44000200000005</c:v>
                </c:pt>
                <c:pt idx="4255">
                  <c:v>830.46002199999998</c:v>
                </c:pt>
                <c:pt idx="4256">
                  <c:v>843.15002400000003</c:v>
                </c:pt>
                <c:pt idx="4257">
                  <c:v>844.52002000000005</c:v>
                </c:pt>
                <c:pt idx="4258">
                  <c:v>850.02002000000005</c:v>
                </c:pt>
                <c:pt idx="4259">
                  <c:v>863.13000499999998</c:v>
                </c:pt>
                <c:pt idx="4260">
                  <c:v>855.84002699999996</c:v>
                </c:pt>
                <c:pt idx="4261">
                  <c:v>858.69000200000005</c:v>
                </c:pt>
                <c:pt idx="4262">
                  <c:v>854.25</c:v>
                </c:pt>
                <c:pt idx="4263">
                  <c:v>856.78997800000002</c:v>
                </c:pt>
                <c:pt idx="4264">
                  <c:v>843.67999299999997</c:v>
                </c:pt>
                <c:pt idx="4265">
                  <c:v>859.53997800000002</c:v>
                </c:pt>
                <c:pt idx="4266">
                  <c:v>864.51000999999997</c:v>
                </c:pt>
                <c:pt idx="4267">
                  <c:v>885.13000499999998</c:v>
                </c:pt>
                <c:pt idx="4268">
                  <c:v>884.70001200000002</c:v>
                </c:pt>
                <c:pt idx="4269">
                  <c:v>894.75</c:v>
                </c:pt>
                <c:pt idx="4270">
                  <c:v>889.35998500000005</c:v>
                </c:pt>
                <c:pt idx="4271">
                  <c:v>895.07000700000003</c:v>
                </c:pt>
                <c:pt idx="4272">
                  <c:v>889.89001499999995</c:v>
                </c:pt>
                <c:pt idx="4273">
                  <c:v>895.28002900000001</c:v>
                </c:pt>
                <c:pt idx="4274">
                  <c:v>896.54998799999998</c:v>
                </c:pt>
                <c:pt idx="4275">
                  <c:v>894.84997599999997</c:v>
                </c:pt>
                <c:pt idx="4276">
                  <c:v>888.09002699999996</c:v>
                </c:pt>
                <c:pt idx="4277">
                  <c:v>893.59002699999996</c:v>
                </c:pt>
                <c:pt idx="4278">
                  <c:v>879.52002000000005</c:v>
                </c:pt>
                <c:pt idx="4279">
                  <c:v>855.63000499999998</c:v>
                </c:pt>
                <c:pt idx="4280">
                  <c:v>865.14001499999995</c:v>
                </c:pt>
                <c:pt idx="4281">
                  <c:v>864.19000200000005</c:v>
                </c:pt>
                <c:pt idx="4282">
                  <c:v>879.419983</c:v>
                </c:pt>
                <c:pt idx="4283">
                  <c:v>881.32000700000003</c:v>
                </c:pt>
                <c:pt idx="4284">
                  <c:v>885.54998799999998</c:v>
                </c:pt>
                <c:pt idx="4285">
                  <c:v>873.5</c:v>
                </c:pt>
                <c:pt idx="4286">
                  <c:v>874.13000499999998</c:v>
                </c:pt>
                <c:pt idx="4287">
                  <c:v>880.36999500000002</c:v>
                </c:pt>
                <c:pt idx="4288">
                  <c:v>891.26000999999997</c:v>
                </c:pt>
                <c:pt idx="4289">
                  <c:v>896.34002699999996</c:v>
                </c:pt>
                <c:pt idx="4290">
                  <c:v>889.89001499999995</c:v>
                </c:pt>
                <c:pt idx="4291">
                  <c:v>885.96997099999999</c:v>
                </c:pt>
                <c:pt idx="4292">
                  <c:v>899.82000700000003</c:v>
                </c:pt>
                <c:pt idx="4293">
                  <c:v>900.669983</c:v>
                </c:pt>
                <c:pt idx="4294">
                  <c:v>908.17999299999997</c:v>
                </c:pt>
                <c:pt idx="4295">
                  <c:v>905.96002199999998</c:v>
                </c:pt>
                <c:pt idx="4296">
                  <c:v>900.669983</c:v>
                </c:pt>
                <c:pt idx="4297">
                  <c:v>900.14001499999995</c:v>
                </c:pt>
                <c:pt idx="4298">
                  <c:v>903.419983</c:v>
                </c:pt>
                <c:pt idx="4299">
                  <c:v>888.92999299999997</c:v>
                </c:pt>
                <c:pt idx="4300">
                  <c:v>896.02002000000005</c:v>
                </c:pt>
                <c:pt idx="4301">
                  <c:v>911.97997999999995</c:v>
                </c:pt>
                <c:pt idx="4302">
                  <c:v>913.03997800000002</c:v>
                </c:pt>
                <c:pt idx="4303">
                  <c:v>903.63000499999998</c:v>
                </c:pt>
                <c:pt idx="4304">
                  <c:v>919.169983</c:v>
                </c:pt>
                <c:pt idx="4305">
                  <c:v>928.15997300000004</c:v>
                </c:pt>
                <c:pt idx="4306">
                  <c:v>935.55999799999995</c:v>
                </c:pt>
                <c:pt idx="4307">
                  <c:v>937.15002400000003</c:v>
                </c:pt>
                <c:pt idx="4308">
                  <c:v>937.46997099999999</c:v>
                </c:pt>
                <c:pt idx="4309">
                  <c:v>924.14001499999995</c:v>
                </c:pt>
                <c:pt idx="4310">
                  <c:v>932.919983</c:v>
                </c:pt>
                <c:pt idx="4311">
                  <c:v>926.78997800000002</c:v>
                </c:pt>
                <c:pt idx="4312">
                  <c:v>922.97997999999995</c:v>
                </c:pt>
                <c:pt idx="4313">
                  <c:v>919.80999799999995</c:v>
                </c:pt>
                <c:pt idx="4314">
                  <c:v>922.23999000000003</c:v>
                </c:pt>
                <c:pt idx="4315">
                  <c:v>913.89001499999995</c:v>
                </c:pt>
                <c:pt idx="4316">
                  <c:v>911.669983</c:v>
                </c:pt>
                <c:pt idx="4317">
                  <c:v>913.25</c:v>
                </c:pt>
                <c:pt idx="4318">
                  <c:v>919.59997599999997</c:v>
                </c:pt>
                <c:pt idx="4319">
                  <c:v>916.84997599999997</c:v>
                </c:pt>
                <c:pt idx="4320">
                  <c:v>928.90002400000003</c:v>
                </c:pt>
                <c:pt idx="4321">
                  <c:v>932.59997599999997</c:v>
                </c:pt>
                <c:pt idx="4322">
                  <c:v>928.47997999999995</c:v>
                </c:pt>
                <c:pt idx="4323">
                  <c:v>923.51000999999997</c:v>
                </c:pt>
                <c:pt idx="4324">
                  <c:v>922.45001200000002</c:v>
                </c:pt>
                <c:pt idx="4325">
                  <c:v>932.17999299999997</c:v>
                </c:pt>
                <c:pt idx="4326">
                  <c:v>930.80999799999995</c:v>
                </c:pt>
                <c:pt idx="4327">
                  <c:v>931.11999500000002</c:v>
                </c:pt>
                <c:pt idx="4328">
                  <c:v>924.88000499999998</c:v>
                </c:pt>
                <c:pt idx="4329">
                  <c:v>919.59997599999997</c:v>
                </c:pt>
                <c:pt idx="4330">
                  <c:v>923.29998799999998</c:v>
                </c:pt>
                <c:pt idx="4331">
                  <c:v>929.10998500000005</c:v>
                </c:pt>
                <c:pt idx="4332">
                  <c:v>941.79998799999998</c:v>
                </c:pt>
                <c:pt idx="4333">
                  <c:v>945.92999299999997</c:v>
                </c:pt>
                <c:pt idx="4334">
                  <c:v>952.05999799999995</c:v>
                </c:pt>
                <c:pt idx="4335">
                  <c:v>960.52002000000005</c:v>
                </c:pt>
                <c:pt idx="4336">
                  <c:v>964.10998500000005</c:v>
                </c:pt>
                <c:pt idx="4337">
                  <c:v>969.71997099999999</c:v>
                </c:pt>
                <c:pt idx="4338">
                  <c:v>964.10998500000005</c:v>
                </c:pt>
                <c:pt idx="4339">
                  <c:v>975.84997599999997</c:v>
                </c:pt>
                <c:pt idx="4340">
                  <c:v>972.25</c:v>
                </c:pt>
                <c:pt idx="4341">
                  <c:v>974.36999500000002</c:v>
                </c:pt>
                <c:pt idx="4342">
                  <c:v>965.28002900000001</c:v>
                </c:pt>
                <c:pt idx="4343">
                  <c:v>981.55999799999995</c:v>
                </c:pt>
                <c:pt idx="4344">
                  <c:v>979.96997099999999</c:v>
                </c:pt>
                <c:pt idx="4345">
                  <c:v>988.64001499999995</c:v>
                </c:pt>
                <c:pt idx="4346">
                  <c:v>996.78997800000002</c:v>
                </c:pt>
                <c:pt idx="4347">
                  <c:v>983.78002900000001</c:v>
                </c:pt>
                <c:pt idx="4348">
                  <c:v>984.84002699999996</c:v>
                </c:pt>
                <c:pt idx="4349">
                  <c:v>991.39001499999995</c:v>
                </c:pt>
                <c:pt idx="4350">
                  <c:v>998.15997300000004</c:v>
                </c:pt>
                <c:pt idx="4351">
                  <c:v>1009.469971</c:v>
                </c:pt>
                <c:pt idx="4352">
                  <c:v>1008.210022</c:v>
                </c:pt>
                <c:pt idx="4353">
                  <c:v>1009.789978</c:v>
                </c:pt>
                <c:pt idx="4354">
                  <c:v>1004.400024</c:v>
                </c:pt>
                <c:pt idx="4355">
                  <c:v>1000.799988</c:v>
                </c:pt>
                <c:pt idx="4356">
                  <c:v>1005.23999</c:v>
                </c:pt>
                <c:pt idx="4357">
                  <c:v>995.94000200000005</c:v>
                </c:pt>
                <c:pt idx="4358">
                  <c:v>999.01000999999997</c:v>
                </c:pt>
                <c:pt idx="4359">
                  <c:v>998.04998799999998</c:v>
                </c:pt>
                <c:pt idx="4360">
                  <c:v>990.44000200000005</c:v>
                </c:pt>
                <c:pt idx="4361">
                  <c:v>990.85998500000005</c:v>
                </c:pt>
                <c:pt idx="4362">
                  <c:v>998.04998799999998</c:v>
                </c:pt>
                <c:pt idx="4363">
                  <c:v>1010.6400149999999</c:v>
                </c:pt>
                <c:pt idx="4364">
                  <c:v>1015.179993</c:v>
                </c:pt>
                <c:pt idx="4365">
                  <c:v>1011.690002</c:v>
                </c:pt>
                <c:pt idx="4366">
                  <c:v>1006.940002</c:v>
                </c:pt>
                <c:pt idx="4367">
                  <c:v>994.78002900000001</c:v>
                </c:pt>
                <c:pt idx="4368">
                  <c:v>995.30999799999995</c:v>
                </c:pt>
                <c:pt idx="4369">
                  <c:v>1003.130005</c:v>
                </c:pt>
                <c:pt idx="4370">
                  <c:v>1005.880005</c:v>
                </c:pt>
                <c:pt idx="4371">
                  <c:v>1008.72998</c:v>
                </c:pt>
                <c:pt idx="4372">
                  <c:v>997.84002699999996</c:v>
                </c:pt>
                <c:pt idx="4373">
                  <c:v>989.38000499999998</c:v>
                </c:pt>
                <c:pt idx="4374">
                  <c:v>992.34002699999996</c:v>
                </c:pt>
                <c:pt idx="4375">
                  <c:v>998.69000200000005</c:v>
                </c:pt>
                <c:pt idx="4376">
                  <c:v>1011.059998</c:v>
                </c:pt>
                <c:pt idx="4377">
                  <c:v>1015.179993</c:v>
                </c:pt>
                <c:pt idx="4378">
                  <c:v>1023.960022</c:v>
                </c:pt>
                <c:pt idx="4379">
                  <c:v>1035.589966</c:v>
                </c:pt>
                <c:pt idx="4380">
                  <c:v>1036.2299800000001</c:v>
                </c:pt>
                <c:pt idx="4381">
                  <c:v>1035.8000489999999</c:v>
                </c:pt>
                <c:pt idx="4382">
                  <c:v>1043.7299800000001</c:v>
                </c:pt>
                <c:pt idx="4383">
                  <c:v>1046.910034</c:v>
                </c:pt>
                <c:pt idx="4384">
                  <c:v>1045.1099850000001</c:v>
                </c:pt>
                <c:pt idx="4385">
                  <c:v>1044.900024</c:v>
                </c:pt>
                <c:pt idx="4386">
                  <c:v>1033.4799800000001</c:v>
                </c:pt>
                <c:pt idx="4387">
                  <c:v>1016.349976</c:v>
                </c:pt>
                <c:pt idx="4388">
                  <c:v>1021</c:v>
                </c:pt>
                <c:pt idx="4389">
                  <c:v>1029.98999</c:v>
                </c:pt>
                <c:pt idx="4390">
                  <c:v>1035.2700199999999</c:v>
                </c:pt>
                <c:pt idx="4391">
                  <c:v>1021.950012</c:v>
                </c:pt>
                <c:pt idx="4392">
                  <c:v>1033.369995</c:v>
                </c:pt>
                <c:pt idx="4393">
                  <c:v>1027.7700199999999</c:v>
                </c:pt>
                <c:pt idx="4394">
                  <c:v>1024.48999</c:v>
                </c:pt>
                <c:pt idx="4395">
                  <c:v>1030.3000489999999</c:v>
                </c:pt>
                <c:pt idx="4396">
                  <c:v>1015.5</c:v>
                </c:pt>
                <c:pt idx="4397">
                  <c:v>1014.02002</c:v>
                </c:pt>
                <c:pt idx="4398">
                  <c:v>1017.51001</c:v>
                </c:pt>
                <c:pt idx="4399">
                  <c:v>1007.469971</c:v>
                </c:pt>
                <c:pt idx="4400">
                  <c:v>1004.080017</c:v>
                </c:pt>
                <c:pt idx="4401">
                  <c:v>1009.580017</c:v>
                </c:pt>
                <c:pt idx="4402">
                  <c:v>1034.530029</c:v>
                </c:pt>
                <c:pt idx="4403">
                  <c:v>1034.01001</c:v>
                </c:pt>
                <c:pt idx="4404">
                  <c:v>1033.4799800000001</c:v>
                </c:pt>
                <c:pt idx="4405">
                  <c:v>1036.969971</c:v>
                </c:pt>
                <c:pt idx="4406">
                  <c:v>1042.3599850000001</c:v>
                </c:pt>
                <c:pt idx="4407">
                  <c:v>1027.130005</c:v>
                </c:pt>
                <c:pt idx="4408">
                  <c:v>1012.01001</c:v>
                </c:pt>
                <c:pt idx="4409">
                  <c:v>996.78997800000002</c:v>
                </c:pt>
                <c:pt idx="4410">
                  <c:v>992.97997999999995</c:v>
                </c:pt>
                <c:pt idx="4411">
                  <c:v>992.03002900000001</c:v>
                </c:pt>
                <c:pt idx="4412">
                  <c:v>998.47997999999995</c:v>
                </c:pt>
                <c:pt idx="4413">
                  <c:v>986.84997599999997</c:v>
                </c:pt>
                <c:pt idx="4414">
                  <c:v>989.70001200000002</c:v>
                </c:pt>
                <c:pt idx="4415">
                  <c:v>974.78997800000002</c:v>
                </c:pt>
                <c:pt idx="4416">
                  <c:v>978.39001499999995</c:v>
                </c:pt>
                <c:pt idx="4417">
                  <c:v>986.53002900000001</c:v>
                </c:pt>
                <c:pt idx="4418">
                  <c:v>987.59002699999996</c:v>
                </c:pt>
                <c:pt idx="4419">
                  <c:v>992.23999000000003</c:v>
                </c:pt>
                <c:pt idx="4420">
                  <c:v>1001.330017</c:v>
                </c:pt>
                <c:pt idx="4421">
                  <c:v>998.78997800000002</c:v>
                </c:pt>
                <c:pt idx="4422">
                  <c:v>1009.900024</c:v>
                </c:pt>
                <c:pt idx="4423">
                  <c:v>1001.650024</c:v>
                </c:pt>
                <c:pt idx="4424">
                  <c:v>1003.659973</c:v>
                </c:pt>
                <c:pt idx="4425">
                  <c:v>1005.559998</c:v>
                </c:pt>
                <c:pt idx="4426">
                  <c:v>996.78997800000002</c:v>
                </c:pt>
                <c:pt idx="4427">
                  <c:v>988.01000999999997</c:v>
                </c:pt>
                <c:pt idx="4428">
                  <c:v>985.26000999999997</c:v>
                </c:pt>
                <c:pt idx="4429">
                  <c:v>991.82000700000003</c:v>
                </c:pt>
                <c:pt idx="4430">
                  <c:v>991.82000700000003</c:v>
                </c:pt>
                <c:pt idx="4431">
                  <c:v>993.60998500000005</c:v>
                </c:pt>
                <c:pt idx="4432">
                  <c:v>1003.340027</c:v>
                </c:pt>
                <c:pt idx="4433">
                  <c:v>1002.710022</c:v>
                </c:pt>
                <c:pt idx="4434">
                  <c:v>1007.469971</c:v>
                </c:pt>
                <c:pt idx="4435">
                  <c:v>1023.960022</c:v>
                </c:pt>
                <c:pt idx="4436">
                  <c:v>1025.2299800000001</c:v>
                </c:pt>
                <c:pt idx="4437">
                  <c:v>1025.119995</c:v>
                </c:pt>
                <c:pt idx="4438">
                  <c:v>1020.789978</c:v>
                </c:pt>
                <c:pt idx="4439">
                  <c:v>1013.599976</c:v>
                </c:pt>
                <c:pt idx="4440">
                  <c:v>1008.840027</c:v>
                </c:pt>
                <c:pt idx="4441">
                  <c:v>1011.909973</c:v>
                </c:pt>
                <c:pt idx="4442">
                  <c:v>1006.940002</c:v>
                </c:pt>
                <c:pt idx="4443">
                  <c:v>1016.880005</c:v>
                </c:pt>
                <c:pt idx="4444">
                  <c:v>1026.599976</c:v>
                </c:pt>
                <c:pt idx="4445">
                  <c:v>1034.959961</c:v>
                </c:pt>
                <c:pt idx="4446">
                  <c:v>1030.5200199999999</c:v>
                </c:pt>
                <c:pt idx="4447">
                  <c:v>1038.339966</c:v>
                </c:pt>
                <c:pt idx="4448">
                  <c:v>1036.969971</c:v>
                </c:pt>
                <c:pt idx="4449">
                  <c:v>1040.349976</c:v>
                </c:pt>
                <c:pt idx="4450">
                  <c:v>1030.619995</c:v>
                </c:pt>
                <c:pt idx="4451">
                  <c:v>1028.3000489999999</c:v>
                </c:pt>
                <c:pt idx="4452">
                  <c:v>1024.170044</c:v>
                </c:pt>
                <c:pt idx="4453">
                  <c:v>1017.619995</c:v>
                </c:pt>
                <c:pt idx="4454">
                  <c:v>1014.969971</c:v>
                </c:pt>
                <c:pt idx="4455">
                  <c:v>1017.619995</c:v>
                </c:pt>
                <c:pt idx="4456">
                  <c:v>1025.969971</c:v>
                </c:pt>
                <c:pt idx="4457">
                  <c:v>1040.880005</c:v>
                </c:pt>
                <c:pt idx="4458">
                  <c:v>1043.839966</c:v>
                </c:pt>
                <c:pt idx="4459">
                  <c:v>1053.459961</c:v>
                </c:pt>
                <c:pt idx="4460">
                  <c:v>1040.349976</c:v>
                </c:pt>
                <c:pt idx="4461">
                  <c:v>1035.8000489999999</c:v>
                </c:pt>
                <c:pt idx="4462">
                  <c:v>1036.4399410000001</c:v>
                </c:pt>
                <c:pt idx="4463">
                  <c:v>1036.2299800000001</c:v>
                </c:pt>
                <c:pt idx="4464">
                  <c:v>1039.079956</c:v>
                </c:pt>
                <c:pt idx="4465">
                  <c:v>1023.6400149999999</c:v>
                </c:pt>
                <c:pt idx="4466">
                  <c:v>1016.77002</c:v>
                </c:pt>
                <c:pt idx="4467">
                  <c:v>1018.460022</c:v>
                </c:pt>
                <c:pt idx="4468">
                  <c:v>1012.330017</c:v>
                </c:pt>
                <c:pt idx="4469">
                  <c:v>1012.119995</c:v>
                </c:pt>
                <c:pt idx="4470">
                  <c:v>1014.869995</c:v>
                </c:pt>
                <c:pt idx="4471">
                  <c:v>1008.840027</c:v>
                </c:pt>
                <c:pt idx="4472">
                  <c:v>1005.1400149999999</c:v>
                </c:pt>
                <c:pt idx="4473">
                  <c:v>996.89001499999995</c:v>
                </c:pt>
                <c:pt idx="4474">
                  <c:v>997</c:v>
                </c:pt>
                <c:pt idx="4475">
                  <c:v>997.419983</c:v>
                </c:pt>
                <c:pt idx="4476">
                  <c:v>1004.719971</c:v>
                </c:pt>
                <c:pt idx="4477">
                  <c:v>997.419983</c:v>
                </c:pt>
                <c:pt idx="4478">
                  <c:v>991.5</c:v>
                </c:pt>
                <c:pt idx="4479">
                  <c:v>988.21997099999999</c:v>
                </c:pt>
                <c:pt idx="4480">
                  <c:v>986.84997599999997</c:v>
                </c:pt>
                <c:pt idx="4481">
                  <c:v>998.580017</c:v>
                </c:pt>
                <c:pt idx="4482">
                  <c:v>1001.8599850000001</c:v>
                </c:pt>
                <c:pt idx="4483">
                  <c:v>1013.169983</c:v>
                </c:pt>
                <c:pt idx="4484">
                  <c:v>1015.6099850000001</c:v>
                </c:pt>
                <c:pt idx="4485">
                  <c:v>1009.690002</c:v>
                </c:pt>
                <c:pt idx="4486">
                  <c:v>1013.919983</c:v>
                </c:pt>
                <c:pt idx="4487">
                  <c:v>1014.340027</c:v>
                </c:pt>
                <c:pt idx="4488">
                  <c:v>1019.940002</c:v>
                </c:pt>
                <c:pt idx="4489">
                  <c:v>1014.22998</c:v>
                </c:pt>
                <c:pt idx="4490">
                  <c:v>1018.570007</c:v>
                </c:pt>
                <c:pt idx="4491">
                  <c:v>1019.309998</c:v>
                </c:pt>
                <c:pt idx="4492">
                  <c:v>1020.8900149999999</c:v>
                </c:pt>
                <c:pt idx="4493">
                  <c:v>1017.090027</c:v>
                </c:pt>
                <c:pt idx="4494">
                  <c:v>1025.0200199999999</c:v>
                </c:pt>
                <c:pt idx="4495">
                  <c:v>1017.090027</c:v>
                </c:pt>
                <c:pt idx="4496">
                  <c:v>1017.090027</c:v>
                </c:pt>
                <c:pt idx="4497">
                  <c:v>1011.47998</c:v>
                </c:pt>
                <c:pt idx="4498">
                  <c:v>1012.650024</c:v>
                </c:pt>
                <c:pt idx="4499">
                  <c:v>1010.950012</c:v>
                </c:pt>
                <c:pt idx="4500">
                  <c:v>1013.599976</c:v>
                </c:pt>
                <c:pt idx="4501">
                  <c:v>1009.26001</c:v>
                </c:pt>
                <c:pt idx="4502">
                  <c:v>1008.72998</c:v>
                </c:pt>
                <c:pt idx="4503">
                  <c:v>1011.27002</c:v>
                </c:pt>
                <c:pt idx="4504">
                  <c:v>1007.469971</c:v>
                </c:pt>
                <c:pt idx="4505">
                  <c:v>998.27002000000005</c:v>
                </c:pt>
                <c:pt idx="4506">
                  <c:v>988.96002199999998</c:v>
                </c:pt>
                <c:pt idx="4507">
                  <c:v>992.45001200000002</c:v>
                </c:pt>
                <c:pt idx="4508">
                  <c:v>991.82000700000003</c:v>
                </c:pt>
                <c:pt idx="4509">
                  <c:v>990.11999500000002</c:v>
                </c:pt>
                <c:pt idx="4510">
                  <c:v>998.580017</c:v>
                </c:pt>
                <c:pt idx="4511">
                  <c:v>996.78997800000002</c:v>
                </c:pt>
                <c:pt idx="4512">
                  <c:v>995.72997999999995</c:v>
                </c:pt>
                <c:pt idx="4513">
                  <c:v>1003.76001</c:v>
                </c:pt>
                <c:pt idx="4514">
                  <c:v>1006.940002</c:v>
                </c:pt>
                <c:pt idx="4515">
                  <c:v>1004.820007</c:v>
                </c:pt>
                <c:pt idx="4516">
                  <c:v>1006.409973</c:v>
                </c:pt>
                <c:pt idx="4517">
                  <c:v>1001.22998</c:v>
                </c:pt>
                <c:pt idx="4518">
                  <c:v>1016.880005</c:v>
                </c:pt>
                <c:pt idx="4519">
                  <c:v>1029.25</c:v>
                </c:pt>
                <c:pt idx="4520">
                  <c:v>1033.160034</c:v>
                </c:pt>
                <c:pt idx="4521">
                  <c:v>1031.780029</c:v>
                </c:pt>
                <c:pt idx="4522">
                  <c:v>1026.599976</c:v>
                </c:pt>
                <c:pt idx="4523">
                  <c:v>1025.969971</c:v>
                </c:pt>
                <c:pt idx="4524">
                  <c:v>1026.1800539999999</c:v>
                </c:pt>
                <c:pt idx="4525">
                  <c:v>1022.059998</c:v>
                </c:pt>
                <c:pt idx="4526">
                  <c:v>1023.01001</c:v>
                </c:pt>
                <c:pt idx="4527">
                  <c:v>1026.1800539999999</c:v>
                </c:pt>
                <c:pt idx="4528">
                  <c:v>1024.589966</c:v>
                </c:pt>
                <c:pt idx="4529">
                  <c:v>1021.419983</c:v>
                </c:pt>
                <c:pt idx="4530">
                  <c:v>1016.450012</c:v>
                </c:pt>
                <c:pt idx="4531">
                  <c:v>1018.460022</c:v>
                </c:pt>
                <c:pt idx="4532">
                  <c:v>1024.170044</c:v>
                </c:pt>
                <c:pt idx="4533">
                  <c:v>1007.25</c:v>
                </c:pt>
                <c:pt idx="4534">
                  <c:v>1003.23999</c:v>
                </c:pt>
                <c:pt idx="4535">
                  <c:v>1002.070007</c:v>
                </c:pt>
                <c:pt idx="4536">
                  <c:v>995.20001200000002</c:v>
                </c:pt>
                <c:pt idx="4537">
                  <c:v>997.30999799999995</c:v>
                </c:pt>
                <c:pt idx="4538">
                  <c:v>993.19000200000005</c:v>
                </c:pt>
                <c:pt idx="4539">
                  <c:v>996.89001499999995</c:v>
                </c:pt>
                <c:pt idx="4540">
                  <c:v>983.15002400000003</c:v>
                </c:pt>
                <c:pt idx="4541">
                  <c:v>966.76000999999997</c:v>
                </c:pt>
                <c:pt idx="4542">
                  <c:v>969.19000200000005</c:v>
                </c:pt>
                <c:pt idx="4543">
                  <c:v>952.59002699999996</c:v>
                </c:pt>
                <c:pt idx="4544">
                  <c:v>948.67999299999997</c:v>
                </c:pt>
                <c:pt idx="4545">
                  <c:v>952.38000499999998</c:v>
                </c:pt>
                <c:pt idx="4546">
                  <c:v>944.02002000000005</c:v>
                </c:pt>
                <c:pt idx="4547">
                  <c:v>952.90002400000003</c:v>
                </c:pt>
                <c:pt idx="4548">
                  <c:v>951.10998500000005</c:v>
                </c:pt>
                <c:pt idx="4549">
                  <c:v>949.84002699999996</c:v>
                </c:pt>
                <c:pt idx="4550">
                  <c:v>947.29998799999998</c:v>
                </c:pt>
                <c:pt idx="4551">
                  <c:v>940.73999000000003</c:v>
                </c:pt>
                <c:pt idx="4552">
                  <c:v>938.63000499999998</c:v>
                </c:pt>
                <c:pt idx="4553">
                  <c:v>937.78002900000001</c:v>
                </c:pt>
                <c:pt idx="4554">
                  <c:v>956.82000700000003</c:v>
                </c:pt>
                <c:pt idx="4555">
                  <c:v>967.919983</c:v>
                </c:pt>
                <c:pt idx="4556">
                  <c:v>954.169983</c:v>
                </c:pt>
                <c:pt idx="4557">
                  <c:v>956.28997800000002</c:v>
                </c:pt>
                <c:pt idx="4558">
                  <c:v>962.95001200000002</c:v>
                </c:pt>
                <c:pt idx="4559">
                  <c:v>969.28997800000002</c:v>
                </c:pt>
                <c:pt idx="4560">
                  <c:v>961.78997800000002</c:v>
                </c:pt>
                <c:pt idx="4561">
                  <c:v>952.38000499999998</c:v>
                </c:pt>
                <c:pt idx="4562">
                  <c:v>942.01000999999997</c:v>
                </c:pt>
                <c:pt idx="4563">
                  <c:v>945.19000200000005</c:v>
                </c:pt>
                <c:pt idx="4564">
                  <c:v>940.42999299999997</c:v>
                </c:pt>
                <c:pt idx="4565">
                  <c:v>951.10998500000005</c:v>
                </c:pt>
                <c:pt idx="4566">
                  <c:v>955.02002000000005</c:v>
                </c:pt>
                <c:pt idx="4567">
                  <c:v>955.02002000000005</c:v>
                </c:pt>
                <c:pt idx="4568">
                  <c:v>958.71997099999999</c:v>
                </c:pt>
                <c:pt idx="4569">
                  <c:v>969.92999299999997</c:v>
                </c:pt>
                <c:pt idx="4570">
                  <c:v>960.830017</c:v>
                </c:pt>
                <c:pt idx="4571">
                  <c:v>966.44000200000005</c:v>
                </c:pt>
                <c:pt idx="4572">
                  <c:v>965.38000499999998</c:v>
                </c:pt>
                <c:pt idx="4573">
                  <c:v>954.80999799999995</c:v>
                </c:pt>
                <c:pt idx="4574">
                  <c:v>955.34002699999996</c:v>
                </c:pt>
                <c:pt idx="4575">
                  <c:v>954.169983</c:v>
                </c:pt>
                <c:pt idx="4576">
                  <c:v>957.45001200000002</c:v>
                </c:pt>
                <c:pt idx="4577">
                  <c:v>971.72997999999995</c:v>
                </c:pt>
                <c:pt idx="4578">
                  <c:v>970.46002199999998</c:v>
                </c:pt>
                <c:pt idx="4579">
                  <c:v>969.28997800000002</c:v>
                </c:pt>
                <c:pt idx="4580">
                  <c:v>962.53002900000001</c:v>
                </c:pt>
                <c:pt idx="4581">
                  <c:v>959.98999000000003</c:v>
                </c:pt>
                <c:pt idx="4582">
                  <c:v>959.14001499999995</c:v>
                </c:pt>
                <c:pt idx="4583">
                  <c:v>944.54998799999998</c:v>
                </c:pt>
                <c:pt idx="4584">
                  <c:v>946.14001499999995</c:v>
                </c:pt>
                <c:pt idx="4585">
                  <c:v>946.14001499999995</c:v>
                </c:pt>
                <c:pt idx="4586">
                  <c:v>948.57000700000003</c:v>
                </c:pt>
                <c:pt idx="4587">
                  <c:v>943.59997599999997</c:v>
                </c:pt>
                <c:pt idx="4588">
                  <c:v>958.40002400000003</c:v>
                </c:pt>
                <c:pt idx="4589">
                  <c:v>957.03002900000001</c:v>
                </c:pt>
                <c:pt idx="4590">
                  <c:v>962.21002199999998</c:v>
                </c:pt>
                <c:pt idx="4591">
                  <c:v>966.53997800000002</c:v>
                </c:pt>
                <c:pt idx="4592">
                  <c:v>960.40997300000004</c:v>
                </c:pt>
                <c:pt idx="4593">
                  <c:v>961.04998799999998</c:v>
                </c:pt>
                <c:pt idx="4594">
                  <c:v>954.07000700000003</c:v>
                </c:pt>
                <c:pt idx="4595">
                  <c:v>960.61999500000002</c:v>
                </c:pt>
                <c:pt idx="4596">
                  <c:v>964.10998500000005</c:v>
                </c:pt>
                <c:pt idx="4597">
                  <c:v>973.72997999999995</c:v>
                </c:pt>
                <c:pt idx="4598">
                  <c:v>972.15002400000003</c:v>
                </c:pt>
                <c:pt idx="4599">
                  <c:v>972.57000700000003</c:v>
                </c:pt>
                <c:pt idx="4600">
                  <c:v>981.97997999999995</c:v>
                </c:pt>
                <c:pt idx="4601">
                  <c:v>984.30999799999995</c:v>
                </c:pt>
                <c:pt idx="4602">
                  <c:v>981.55999799999995</c:v>
                </c:pt>
                <c:pt idx="4603">
                  <c:v>970.14001499999995</c:v>
                </c:pt>
                <c:pt idx="4604">
                  <c:v>971.40997300000004</c:v>
                </c:pt>
                <c:pt idx="4605">
                  <c:v>977.44000200000005</c:v>
                </c:pt>
                <c:pt idx="4606">
                  <c:v>974.26000999999997</c:v>
                </c:pt>
                <c:pt idx="4607">
                  <c:v>973.09997599999997</c:v>
                </c:pt>
                <c:pt idx="4608">
                  <c:v>964.64001499999995</c:v>
                </c:pt>
                <c:pt idx="4609">
                  <c:v>958.60998500000005</c:v>
                </c:pt>
                <c:pt idx="4610">
                  <c:v>961.15002400000003</c:v>
                </c:pt>
                <c:pt idx="4611">
                  <c:v>961.35998500000005</c:v>
                </c:pt>
                <c:pt idx="4612">
                  <c:v>952.38000499999998</c:v>
                </c:pt>
                <c:pt idx="4613">
                  <c:v>946.97997999999995</c:v>
                </c:pt>
                <c:pt idx="4614">
                  <c:v>940.84997599999997</c:v>
                </c:pt>
                <c:pt idx="4615">
                  <c:v>935.03002900000001</c:v>
                </c:pt>
                <c:pt idx="4616">
                  <c:v>931.44000200000005</c:v>
                </c:pt>
                <c:pt idx="4617">
                  <c:v>919.39001499999995</c:v>
                </c:pt>
                <c:pt idx="4618">
                  <c:v>921.17999299999997</c:v>
                </c:pt>
                <c:pt idx="4619">
                  <c:v>914.09997599999997</c:v>
                </c:pt>
                <c:pt idx="4620">
                  <c:v>914.20001200000002</c:v>
                </c:pt>
                <c:pt idx="4621">
                  <c:v>916.84997599999997</c:v>
                </c:pt>
                <c:pt idx="4622">
                  <c:v>932.17999299999997</c:v>
                </c:pt>
                <c:pt idx="4623">
                  <c:v>939.47997999999995</c:v>
                </c:pt>
                <c:pt idx="4624">
                  <c:v>935.669983</c:v>
                </c:pt>
                <c:pt idx="4625">
                  <c:v>942.65002400000003</c:v>
                </c:pt>
                <c:pt idx="4626">
                  <c:v>942.85998500000005</c:v>
                </c:pt>
                <c:pt idx="4627">
                  <c:v>944.54998799999998</c:v>
                </c:pt>
                <c:pt idx="4628">
                  <c:v>932.919983</c:v>
                </c:pt>
                <c:pt idx="4629">
                  <c:v>928.47997999999995</c:v>
                </c:pt>
                <c:pt idx="4630">
                  <c:v>927.73999000000003</c:v>
                </c:pt>
                <c:pt idx="4631">
                  <c:v>918.42999299999997</c:v>
                </c:pt>
                <c:pt idx="4632">
                  <c:v>911.14001499999995</c:v>
                </c:pt>
                <c:pt idx="4633">
                  <c:v>925.72997999999995</c:v>
                </c:pt>
                <c:pt idx="4634">
                  <c:v>931.22997999999995</c:v>
                </c:pt>
                <c:pt idx="4635">
                  <c:v>942.75</c:v>
                </c:pt>
                <c:pt idx="4636">
                  <c:v>941.70001200000002</c:v>
                </c:pt>
                <c:pt idx="4637">
                  <c:v>941.70001200000002</c:v>
                </c:pt>
                <c:pt idx="4638">
                  <c:v>939.04998799999998</c:v>
                </c:pt>
                <c:pt idx="4639">
                  <c:v>932.07000700000003</c:v>
                </c:pt>
                <c:pt idx="4640">
                  <c:v>926.04998799999998</c:v>
                </c:pt>
                <c:pt idx="4641">
                  <c:v>932.5</c:v>
                </c:pt>
                <c:pt idx="4642">
                  <c:v>934.51000999999997</c:v>
                </c:pt>
                <c:pt idx="4643">
                  <c:v>933.97997999999995</c:v>
                </c:pt>
                <c:pt idx="4644">
                  <c:v>937.03997800000002</c:v>
                </c:pt>
                <c:pt idx="4645">
                  <c:v>932.28997800000002</c:v>
                </c:pt>
                <c:pt idx="4646">
                  <c:v>929.42999299999997</c:v>
                </c:pt>
                <c:pt idx="4647">
                  <c:v>934.82000700000003</c:v>
                </c:pt>
                <c:pt idx="4648">
                  <c:v>932.5</c:v>
                </c:pt>
                <c:pt idx="4649">
                  <c:v>919.48999000000003</c:v>
                </c:pt>
                <c:pt idx="4650">
                  <c:v>916.10998500000005</c:v>
                </c:pt>
                <c:pt idx="4651">
                  <c:v>920.76000999999997</c:v>
                </c:pt>
                <c:pt idx="4652">
                  <c:v>923.51000999999997</c:v>
                </c:pt>
                <c:pt idx="4653">
                  <c:v>927.95001200000002</c:v>
                </c:pt>
                <c:pt idx="4654">
                  <c:v>922.55999799999995</c:v>
                </c:pt>
                <c:pt idx="4655">
                  <c:v>916.53002900000001</c:v>
                </c:pt>
                <c:pt idx="4656">
                  <c:v>911.55999799999995</c:v>
                </c:pt>
                <c:pt idx="4657">
                  <c:v>906.48999000000003</c:v>
                </c:pt>
                <c:pt idx="4658">
                  <c:v>900.14001499999995</c:v>
                </c:pt>
                <c:pt idx="4659">
                  <c:v>905.53002900000001</c:v>
                </c:pt>
                <c:pt idx="4660">
                  <c:v>912.94000200000005</c:v>
                </c:pt>
                <c:pt idx="4661">
                  <c:v>920.02002000000005</c:v>
                </c:pt>
                <c:pt idx="4662">
                  <c:v>914.72997999999995</c:v>
                </c:pt>
                <c:pt idx="4663">
                  <c:v>917.05999799999995</c:v>
                </c:pt>
                <c:pt idx="4664">
                  <c:v>936.61999500000002</c:v>
                </c:pt>
                <c:pt idx="4665">
                  <c:v>959.78002900000001</c:v>
                </c:pt>
                <c:pt idx="4666">
                  <c:v>985.78997800000002</c:v>
                </c:pt>
                <c:pt idx="4667">
                  <c:v>988.11999500000002</c:v>
                </c:pt>
                <c:pt idx="4668">
                  <c:v>987.90002400000003</c:v>
                </c:pt>
                <c:pt idx="4669">
                  <c:v>982.92999299999997</c:v>
                </c:pt>
                <c:pt idx="4670">
                  <c:v>1004.190002</c:v>
                </c:pt>
                <c:pt idx="4671">
                  <c:v>1005.349976</c:v>
                </c:pt>
                <c:pt idx="4672">
                  <c:v>1004.719971</c:v>
                </c:pt>
                <c:pt idx="4673">
                  <c:v>999.64001499999995</c:v>
                </c:pt>
                <c:pt idx="4674">
                  <c:v>990.85998500000005</c:v>
                </c:pt>
                <c:pt idx="4675">
                  <c:v>996.35998500000005</c:v>
                </c:pt>
                <c:pt idx="4676">
                  <c:v>998.36999500000002</c:v>
                </c:pt>
                <c:pt idx="4677">
                  <c:v>1001.969971</c:v>
                </c:pt>
                <c:pt idx="4678">
                  <c:v>1018.25</c:v>
                </c:pt>
                <c:pt idx="4679">
                  <c:v>1014.659973</c:v>
                </c:pt>
                <c:pt idx="4680">
                  <c:v>1015.179993</c:v>
                </c:pt>
                <c:pt idx="4681">
                  <c:v>1017.619995</c:v>
                </c:pt>
                <c:pt idx="4682">
                  <c:v>1011.590027</c:v>
                </c:pt>
                <c:pt idx="4683">
                  <c:v>1016.559998</c:v>
                </c:pt>
                <c:pt idx="4684">
                  <c:v>1015.6099850000001</c:v>
                </c:pt>
                <c:pt idx="4685">
                  <c:v>1013.070007</c:v>
                </c:pt>
                <c:pt idx="4686">
                  <c:v>1013.599976</c:v>
                </c:pt>
                <c:pt idx="4687">
                  <c:v>1004.080017</c:v>
                </c:pt>
                <c:pt idx="4688">
                  <c:v>1000.27002</c:v>
                </c:pt>
                <c:pt idx="4689">
                  <c:v>1007.679993</c:v>
                </c:pt>
                <c:pt idx="4690">
                  <c:v>1001.22998</c:v>
                </c:pt>
                <c:pt idx="4691">
                  <c:v>1000.380005</c:v>
                </c:pt>
                <c:pt idx="4692">
                  <c:v>1001.969971</c:v>
                </c:pt>
                <c:pt idx="4693">
                  <c:v>1002.5</c:v>
                </c:pt>
                <c:pt idx="4694">
                  <c:v>1020.150024</c:v>
                </c:pt>
                <c:pt idx="4695">
                  <c:v>1026.1800539999999</c:v>
                </c:pt>
                <c:pt idx="4696">
                  <c:v>1026.920044</c:v>
                </c:pt>
                <c:pt idx="4697">
                  <c:v>1020.8900149999999</c:v>
                </c:pt>
                <c:pt idx="4698">
                  <c:v>1017.299988</c:v>
                </c:pt>
                <c:pt idx="4699">
                  <c:v>1020.469971</c:v>
                </c:pt>
                <c:pt idx="4700">
                  <c:v>1011.590027</c:v>
                </c:pt>
                <c:pt idx="4701">
                  <c:v>1008.52002</c:v>
                </c:pt>
                <c:pt idx="4702">
                  <c:v>1009.469971</c:v>
                </c:pt>
                <c:pt idx="4703">
                  <c:v>1013.169983</c:v>
                </c:pt>
                <c:pt idx="4704">
                  <c:v>1017.090027</c:v>
                </c:pt>
                <c:pt idx="4705">
                  <c:v>1012.650024</c:v>
                </c:pt>
                <c:pt idx="4706">
                  <c:v>1004.080017</c:v>
                </c:pt>
                <c:pt idx="4707">
                  <c:v>997.95001200000002</c:v>
                </c:pt>
                <c:pt idx="4708">
                  <c:v>991.17999299999997</c:v>
                </c:pt>
                <c:pt idx="4709">
                  <c:v>993.40002400000003</c:v>
                </c:pt>
                <c:pt idx="4710">
                  <c:v>992.77002000000005</c:v>
                </c:pt>
                <c:pt idx="4711">
                  <c:v>989.48999000000003</c:v>
                </c:pt>
                <c:pt idx="4712">
                  <c:v>987.79998799999998</c:v>
                </c:pt>
                <c:pt idx="4713">
                  <c:v>989.38000499999998</c:v>
                </c:pt>
                <c:pt idx="4714">
                  <c:v>993.60998500000005</c:v>
                </c:pt>
                <c:pt idx="4715">
                  <c:v>1002.280029</c:v>
                </c:pt>
                <c:pt idx="4716">
                  <c:v>1010.849976</c:v>
                </c:pt>
                <c:pt idx="4717">
                  <c:v>1006.200012</c:v>
                </c:pt>
                <c:pt idx="4718">
                  <c:v>1002.809998</c:v>
                </c:pt>
                <c:pt idx="4719">
                  <c:v>1023.6400149999999</c:v>
                </c:pt>
                <c:pt idx="4720">
                  <c:v>1024.170044</c:v>
                </c:pt>
                <c:pt idx="4721">
                  <c:v>1020.679993</c:v>
                </c:pt>
                <c:pt idx="4722">
                  <c:v>1019.099976</c:v>
                </c:pt>
                <c:pt idx="4723">
                  <c:v>1019.309998</c:v>
                </c:pt>
                <c:pt idx="4724">
                  <c:v>1014.340027</c:v>
                </c:pt>
                <c:pt idx="4725">
                  <c:v>1008.099976</c:v>
                </c:pt>
                <c:pt idx="4726">
                  <c:v>1005.1400149999999</c:v>
                </c:pt>
                <c:pt idx="4727">
                  <c:v>1016.23999</c:v>
                </c:pt>
                <c:pt idx="4728">
                  <c:v>1012.330017</c:v>
                </c:pt>
                <c:pt idx="4729">
                  <c:v>1020.150024</c:v>
                </c:pt>
                <c:pt idx="4730">
                  <c:v>1020.469971</c:v>
                </c:pt>
                <c:pt idx="4731">
                  <c:v>1027.130005</c:v>
                </c:pt>
                <c:pt idx="4732">
                  <c:v>1037.48999</c:v>
                </c:pt>
                <c:pt idx="4733">
                  <c:v>1030.5200199999999</c:v>
                </c:pt>
                <c:pt idx="4734">
                  <c:v>1027.7700199999999</c:v>
                </c:pt>
                <c:pt idx="4735">
                  <c:v>1022.799988</c:v>
                </c:pt>
                <c:pt idx="4736">
                  <c:v>1020.469971</c:v>
                </c:pt>
                <c:pt idx="4737">
                  <c:v>1012.75</c:v>
                </c:pt>
                <c:pt idx="4738">
                  <c:v>1012.330017</c:v>
                </c:pt>
                <c:pt idx="4739">
                  <c:v>1011.690002</c:v>
                </c:pt>
                <c:pt idx="4740">
                  <c:v>1001.330017</c:v>
                </c:pt>
                <c:pt idx="4741">
                  <c:v>994.98999000000003</c:v>
                </c:pt>
                <c:pt idx="4742">
                  <c:v>1000.169983</c:v>
                </c:pt>
                <c:pt idx="4743">
                  <c:v>1002.280029</c:v>
                </c:pt>
                <c:pt idx="4744">
                  <c:v>1016.1400149999999</c:v>
                </c:pt>
                <c:pt idx="4745">
                  <c:v>1008.950012</c:v>
                </c:pt>
                <c:pt idx="4746">
                  <c:v>1013.070007</c:v>
                </c:pt>
                <c:pt idx="4747">
                  <c:v>1005.97998</c:v>
                </c:pt>
                <c:pt idx="4748">
                  <c:v>999.53002900000001</c:v>
                </c:pt>
                <c:pt idx="4749">
                  <c:v>997.09997599999997</c:v>
                </c:pt>
                <c:pt idx="4750">
                  <c:v>992.97997999999995</c:v>
                </c:pt>
                <c:pt idx="4751">
                  <c:v>995.30999799999995</c:v>
                </c:pt>
                <c:pt idx="4752">
                  <c:v>988.330017</c:v>
                </c:pt>
                <c:pt idx="4753">
                  <c:v>991.17999299999997</c:v>
                </c:pt>
                <c:pt idx="4754">
                  <c:v>988.85998500000005</c:v>
                </c:pt>
                <c:pt idx="4755">
                  <c:v>991.919983</c:v>
                </c:pt>
                <c:pt idx="4756">
                  <c:v>993.92999299999997</c:v>
                </c:pt>
                <c:pt idx="4757">
                  <c:v>991.71002199999998</c:v>
                </c:pt>
                <c:pt idx="4758">
                  <c:v>987.79998799999998</c:v>
                </c:pt>
                <c:pt idx="4759">
                  <c:v>993.080017</c:v>
                </c:pt>
                <c:pt idx="4760">
                  <c:v>998.47997999999995</c:v>
                </c:pt>
                <c:pt idx="4761">
                  <c:v>1023.330017</c:v>
                </c:pt>
                <c:pt idx="4762">
                  <c:v>1019.200012</c:v>
                </c:pt>
                <c:pt idx="4763">
                  <c:v>1015.080017</c:v>
                </c:pt>
                <c:pt idx="4764">
                  <c:v>1010.429993</c:v>
                </c:pt>
                <c:pt idx="4765">
                  <c:v>1016.97998</c:v>
                </c:pt>
                <c:pt idx="4766">
                  <c:v>1015.5</c:v>
                </c:pt>
                <c:pt idx="4767">
                  <c:v>1011.27002</c:v>
                </c:pt>
                <c:pt idx="4768">
                  <c:v>1013.919983</c:v>
                </c:pt>
                <c:pt idx="4769">
                  <c:v>1019.099976</c:v>
                </c:pt>
                <c:pt idx="4770">
                  <c:v>1009.049988</c:v>
                </c:pt>
                <c:pt idx="4771">
                  <c:v>1005.030029</c:v>
                </c:pt>
                <c:pt idx="4772">
                  <c:v>1000.27002</c:v>
                </c:pt>
                <c:pt idx="4773">
                  <c:v>1003.340027</c:v>
                </c:pt>
                <c:pt idx="4774">
                  <c:v>1002.5</c:v>
                </c:pt>
                <c:pt idx="4775">
                  <c:v>1009.159973</c:v>
                </c:pt>
                <c:pt idx="4776">
                  <c:v>1027.030029</c:v>
                </c:pt>
                <c:pt idx="4777">
                  <c:v>1025.4399410000001</c:v>
                </c:pt>
                <c:pt idx="4778">
                  <c:v>1040.23999</c:v>
                </c:pt>
                <c:pt idx="4779">
                  <c:v>1042.459961</c:v>
                </c:pt>
                <c:pt idx="4780">
                  <c:v>1045.73999</c:v>
                </c:pt>
                <c:pt idx="4781">
                  <c:v>1044.160034</c:v>
                </c:pt>
                <c:pt idx="4782">
                  <c:v>1047.219971</c:v>
                </c:pt>
                <c:pt idx="4783">
                  <c:v>1069.219971</c:v>
                </c:pt>
                <c:pt idx="4784">
                  <c:v>1070.910034</c:v>
                </c:pt>
                <c:pt idx="4785">
                  <c:v>1081.380005</c:v>
                </c:pt>
                <c:pt idx="4786">
                  <c:v>1078.839966</c:v>
                </c:pt>
                <c:pt idx="4787">
                  <c:v>1082.959961</c:v>
                </c:pt>
                <c:pt idx="4788">
                  <c:v>1084.119995</c:v>
                </c:pt>
                <c:pt idx="4789">
                  <c:v>1093.6400149999999</c:v>
                </c:pt>
                <c:pt idx="4790">
                  <c:v>1095.969971</c:v>
                </c:pt>
                <c:pt idx="4791">
                  <c:v>1097.0200199999999</c:v>
                </c:pt>
                <c:pt idx="4792">
                  <c:v>1091.530029</c:v>
                </c:pt>
                <c:pt idx="4793">
                  <c:v>1101.3599850000001</c:v>
                </c:pt>
                <c:pt idx="4794">
                  <c:v>1104.1099850000001</c:v>
                </c:pt>
                <c:pt idx="4795">
                  <c:v>1103.900024</c:v>
                </c:pt>
                <c:pt idx="4796">
                  <c:v>1112.1400149999999</c:v>
                </c:pt>
                <c:pt idx="4797">
                  <c:v>1114.369995</c:v>
                </c:pt>
                <c:pt idx="4798">
                  <c:v>1104.9499510000001</c:v>
                </c:pt>
                <c:pt idx="4799">
                  <c:v>1105.6999510000001</c:v>
                </c:pt>
                <c:pt idx="4800">
                  <c:v>1121.660034</c:v>
                </c:pt>
                <c:pt idx="4801">
                  <c:v>1117.6400149999999</c:v>
                </c:pt>
                <c:pt idx="4802">
                  <c:v>1113.099976</c:v>
                </c:pt>
                <c:pt idx="4803">
                  <c:v>1111.51001</c:v>
                </c:pt>
                <c:pt idx="4804">
                  <c:v>1111.400024</c:v>
                </c:pt>
                <c:pt idx="4805">
                  <c:v>1105.0600589999999</c:v>
                </c:pt>
                <c:pt idx="4806">
                  <c:v>1099.7700199999999</c:v>
                </c:pt>
                <c:pt idx="4807">
                  <c:v>1097.76001</c:v>
                </c:pt>
                <c:pt idx="4808">
                  <c:v>1108.339966</c:v>
                </c:pt>
                <c:pt idx="4809">
                  <c:v>1106.650024</c:v>
                </c:pt>
                <c:pt idx="4810">
                  <c:v>1109.5</c:v>
                </c:pt>
                <c:pt idx="4811">
                  <c:v>1121.23999</c:v>
                </c:pt>
                <c:pt idx="4812">
                  <c:v>1114.790039</c:v>
                </c:pt>
                <c:pt idx="4813">
                  <c:v>1115.209961</c:v>
                </c:pt>
                <c:pt idx="4814">
                  <c:v>1106.4399410000001</c:v>
                </c:pt>
                <c:pt idx="4815">
                  <c:v>1100.410034</c:v>
                </c:pt>
                <c:pt idx="4816">
                  <c:v>1097.76001</c:v>
                </c:pt>
                <c:pt idx="4817">
                  <c:v>1095.329956</c:v>
                </c:pt>
                <c:pt idx="4818">
                  <c:v>1099.98999</c:v>
                </c:pt>
                <c:pt idx="4819">
                  <c:v>1091.630005</c:v>
                </c:pt>
                <c:pt idx="4820">
                  <c:v>1090.26001</c:v>
                </c:pt>
                <c:pt idx="4821">
                  <c:v>1083.380005</c:v>
                </c:pt>
                <c:pt idx="4822">
                  <c:v>1083.910034</c:v>
                </c:pt>
                <c:pt idx="4823">
                  <c:v>1098.719971</c:v>
                </c:pt>
                <c:pt idx="4824">
                  <c:v>1096.3900149999999</c:v>
                </c:pt>
                <c:pt idx="4825">
                  <c:v>1098.079956</c:v>
                </c:pt>
                <c:pt idx="4826">
                  <c:v>1095.969971</c:v>
                </c:pt>
                <c:pt idx="4827">
                  <c:v>1089.619995</c:v>
                </c:pt>
                <c:pt idx="4828">
                  <c:v>1092.0500489999999</c:v>
                </c:pt>
                <c:pt idx="4829">
                  <c:v>1098.9300539999999</c:v>
                </c:pt>
                <c:pt idx="4830">
                  <c:v>1099.459961</c:v>
                </c:pt>
                <c:pt idx="4831">
                  <c:v>1106.01001</c:v>
                </c:pt>
                <c:pt idx="4832">
                  <c:v>1109.1800539999999</c:v>
                </c:pt>
                <c:pt idx="4833">
                  <c:v>1105.2700199999999</c:v>
                </c:pt>
                <c:pt idx="4834">
                  <c:v>1097.23999</c:v>
                </c:pt>
                <c:pt idx="4835">
                  <c:v>1096.599976</c:v>
                </c:pt>
                <c:pt idx="4836">
                  <c:v>1092.0500489999999</c:v>
                </c:pt>
                <c:pt idx="4837">
                  <c:v>1092.4799800000001</c:v>
                </c:pt>
                <c:pt idx="4838">
                  <c:v>1099.5600589999999</c:v>
                </c:pt>
                <c:pt idx="4839">
                  <c:v>1104.209961</c:v>
                </c:pt>
                <c:pt idx="4840">
                  <c:v>1106.4399410000001</c:v>
                </c:pt>
                <c:pt idx="4841">
                  <c:v>1108.869995</c:v>
                </c:pt>
                <c:pt idx="4842">
                  <c:v>1110.4499510000001</c:v>
                </c:pt>
                <c:pt idx="4843">
                  <c:v>1113.3100589999999</c:v>
                </c:pt>
                <c:pt idx="4844">
                  <c:v>1108.76001</c:v>
                </c:pt>
                <c:pt idx="4845">
                  <c:v>1110.23999</c:v>
                </c:pt>
                <c:pt idx="4846">
                  <c:v>1108.130005</c:v>
                </c:pt>
                <c:pt idx="4847">
                  <c:v>1114.790039</c:v>
                </c:pt>
                <c:pt idx="4848">
                  <c:v>1116.589966</c:v>
                </c:pt>
                <c:pt idx="4849">
                  <c:v>1122.400024</c:v>
                </c:pt>
                <c:pt idx="4850">
                  <c:v>1115.73999</c:v>
                </c:pt>
                <c:pt idx="4851">
                  <c:v>1106.329956</c:v>
                </c:pt>
                <c:pt idx="4852">
                  <c:v>1100.9399410000001</c:v>
                </c:pt>
                <c:pt idx="4853">
                  <c:v>1092.8000489999999</c:v>
                </c:pt>
                <c:pt idx="4854">
                  <c:v>1095.650024</c:v>
                </c:pt>
                <c:pt idx="4855">
                  <c:v>1101.469971</c:v>
                </c:pt>
                <c:pt idx="4856">
                  <c:v>1101.5699460000001</c:v>
                </c:pt>
                <c:pt idx="4857">
                  <c:v>1105.910034</c:v>
                </c:pt>
                <c:pt idx="4858">
                  <c:v>1105.589966</c:v>
                </c:pt>
                <c:pt idx="4859">
                  <c:v>1113.5200199999999</c:v>
                </c:pt>
                <c:pt idx="4860">
                  <c:v>1127.579956</c:v>
                </c:pt>
                <c:pt idx="4861">
                  <c:v>1129.8000489999999</c:v>
                </c:pt>
                <c:pt idx="4862">
                  <c:v>1125.8900149999999</c:v>
                </c:pt>
                <c:pt idx="4863">
                  <c:v>1130.01001</c:v>
                </c:pt>
                <c:pt idx="4864">
                  <c:v>1136.6800539999999</c:v>
                </c:pt>
                <c:pt idx="4865">
                  <c:v>1147.040039</c:v>
                </c:pt>
                <c:pt idx="4866">
                  <c:v>1160.150024</c:v>
                </c:pt>
                <c:pt idx="4867">
                  <c:v>1159.410034</c:v>
                </c:pt>
                <c:pt idx="4868">
                  <c:v>1152.4300539999999</c:v>
                </c:pt>
                <c:pt idx="4869">
                  <c:v>1146.9300539999999</c:v>
                </c:pt>
                <c:pt idx="4870">
                  <c:v>1151.160034</c:v>
                </c:pt>
                <c:pt idx="4871">
                  <c:v>1149.6800539999999</c:v>
                </c:pt>
                <c:pt idx="4872">
                  <c:v>1148.9399410000001</c:v>
                </c:pt>
                <c:pt idx="4873">
                  <c:v>1149.6800539999999</c:v>
                </c:pt>
                <c:pt idx="4874">
                  <c:v>1159.1999510000001</c:v>
                </c:pt>
                <c:pt idx="4875">
                  <c:v>1158.98999</c:v>
                </c:pt>
                <c:pt idx="4876">
                  <c:v>1163.73999</c:v>
                </c:pt>
                <c:pt idx="4877">
                  <c:v>1165.650024</c:v>
                </c:pt>
                <c:pt idx="4878">
                  <c:v>1170.410034</c:v>
                </c:pt>
                <c:pt idx="4879">
                  <c:v>1162.790039</c:v>
                </c:pt>
                <c:pt idx="4880">
                  <c:v>1161.3100589999999</c:v>
                </c:pt>
                <c:pt idx="4881">
                  <c:v>1158.780029</c:v>
                </c:pt>
                <c:pt idx="4882">
                  <c:v>1151.160034</c:v>
                </c:pt>
                <c:pt idx="4883">
                  <c:v>1141.540039</c:v>
                </c:pt>
                <c:pt idx="4884">
                  <c:v>1147.880005</c:v>
                </c:pt>
                <c:pt idx="4885">
                  <c:v>1144.920044</c:v>
                </c:pt>
                <c:pt idx="4886">
                  <c:v>1149.8900149999999</c:v>
                </c:pt>
                <c:pt idx="4887">
                  <c:v>1146.719971</c:v>
                </c:pt>
                <c:pt idx="4888">
                  <c:v>1146.829956</c:v>
                </c:pt>
                <c:pt idx="4889">
                  <c:v>1161.5200199999999</c:v>
                </c:pt>
                <c:pt idx="4890">
                  <c:v>1159.410034</c:v>
                </c:pt>
                <c:pt idx="4891">
                  <c:v>1162.790039</c:v>
                </c:pt>
                <c:pt idx="4892">
                  <c:v>1164.4799800000001</c:v>
                </c:pt>
                <c:pt idx="4893">
                  <c:v>1170.719971</c:v>
                </c:pt>
                <c:pt idx="4894">
                  <c:v>1174.849976</c:v>
                </c:pt>
                <c:pt idx="4895">
                  <c:v>1178.4399410000001</c:v>
                </c:pt>
                <c:pt idx="4896">
                  <c:v>1176.6400149999999</c:v>
                </c:pt>
                <c:pt idx="4897">
                  <c:v>1173.900024</c:v>
                </c:pt>
                <c:pt idx="4898">
                  <c:v>1181.400024</c:v>
                </c:pt>
                <c:pt idx="4899">
                  <c:v>1176.75</c:v>
                </c:pt>
                <c:pt idx="4900">
                  <c:v>1172.420044</c:v>
                </c:pt>
                <c:pt idx="4901">
                  <c:v>1180.030029</c:v>
                </c:pt>
                <c:pt idx="4902">
                  <c:v>1183.7299800000001</c:v>
                </c:pt>
                <c:pt idx="4903">
                  <c:v>1185.630005</c:v>
                </c:pt>
                <c:pt idx="4904">
                  <c:v>1183.5200199999999</c:v>
                </c:pt>
                <c:pt idx="4905">
                  <c:v>1195.3599850000001</c:v>
                </c:pt>
                <c:pt idx="4906">
                  <c:v>1200.01001</c:v>
                </c:pt>
                <c:pt idx="4907">
                  <c:v>1192.8199460000001</c:v>
                </c:pt>
                <c:pt idx="4908">
                  <c:v>1197.579956</c:v>
                </c:pt>
                <c:pt idx="4909">
                  <c:v>1191.7700199999999</c:v>
                </c:pt>
                <c:pt idx="4910">
                  <c:v>1180.9799800000001</c:v>
                </c:pt>
                <c:pt idx="4911">
                  <c:v>1175.0600589999999</c:v>
                </c:pt>
                <c:pt idx="4912">
                  <c:v>1176.219971</c:v>
                </c:pt>
                <c:pt idx="4913">
                  <c:v>1177.380005</c:v>
                </c:pt>
                <c:pt idx="4914">
                  <c:v>1161</c:v>
                </c:pt>
                <c:pt idx="4915">
                  <c:v>1161.839966</c:v>
                </c:pt>
                <c:pt idx="4916">
                  <c:v>1168.079956</c:v>
                </c:pt>
                <c:pt idx="4917">
                  <c:v>1175.589966</c:v>
                </c:pt>
                <c:pt idx="4918">
                  <c:v>1172.099976</c:v>
                </c:pt>
                <c:pt idx="4919">
                  <c:v>1165.969971</c:v>
                </c:pt>
                <c:pt idx="4920">
                  <c:v>1150.530029</c:v>
                </c:pt>
                <c:pt idx="4921">
                  <c:v>1148.099976</c:v>
                </c:pt>
                <c:pt idx="4922">
                  <c:v>1156.7700199999999</c:v>
                </c:pt>
                <c:pt idx="4923">
                  <c:v>1153.170044</c:v>
                </c:pt>
                <c:pt idx="4924">
                  <c:v>1149.0500489999999</c:v>
                </c:pt>
                <c:pt idx="4925">
                  <c:v>1147.670044</c:v>
                </c:pt>
                <c:pt idx="4926">
                  <c:v>1148.5200199999999</c:v>
                </c:pt>
                <c:pt idx="4927">
                  <c:v>1148.1999510000001</c:v>
                </c:pt>
                <c:pt idx="4928">
                  <c:v>1141.01001</c:v>
                </c:pt>
                <c:pt idx="4929">
                  <c:v>1143.0200199999999</c:v>
                </c:pt>
                <c:pt idx="4930">
                  <c:v>1151.6899410000001</c:v>
                </c:pt>
                <c:pt idx="4931">
                  <c:v>1157.719971</c:v>
                </c:pt>
                <c:pt idx="4932">
                  <c:v>1147.98999</c:v>
                </c:pt>
                <c:pt idx="4933">
                  <c:v>1147.1400149999999</c:v>
                </c:pt>
                <c:pt idx="4934">
                  <c:v>1148.1999510000001</c:v>
                </c:pt>
                <c:pt idx="4935">
                  <c:v>1152.6400149999999</c:v>
                </c:pt>
                <c:pt idx="4936">
                  <c:v>1156.660034</c:v>
                </c:pt>
                <c:pt idx="4937">
                  <c:v>1157.51001</c:v>
                </c:pt>
                <c:pt idx="4938">
                  <c:v>1156.660034</c:v>
                </c:pt>
                <c:pt idx="4939">
                  <c:v>1151.589966</c:v>
                </c:pt>
                <c:pt idx="4940">
                  <c:v>1148.410034</c:v>
                </c:pt>
                <c:pt idx="4941">
                  <c:v>1147.780029</c:v>
                </c:pt>
                <c:pt idx="4942">
                  <c:v>1153.0699460000001</c:v>
                </c:pt>
                <c:pt idx="4943">
                  <c:v>1153.8100589999999</c:v>
                </c:pt>
                <c:pt idx="4944">
                  <c:v>1145.349976</c:v>
                </c:pt>
                <c:pt idx="4945">
                  <c:v>1133.719971</c:v>
                </c:pt>
                <c:pt idx="4946">
                  <c:v>1124.619995</c:v>
                </c:pt>
                <c:pt idx="4947">
                  <c:v>1119.2299800000001</c:v>
                </c:pt>
                <c:pt idx="4948">
                  <c:v>1118.589966</c:v>
                </c:pt>
                <c:pt idx="4949">
                  <c:v>1109.079956</c:v>
                </c:pt>
                <c:pt idx="4950">
                  <c:v>1110.23999</c:v>
                </c:pt>
                <c:pt idx="4951">
                  <c:v>1120.8199460000001</c:v>
                </c:pt>
                <c:pt idx="4952">
                  <c:v>1114.369995</c:v>
                </c:pt>
                <c:pt idx="4953">
                  <c:v>1126.209961</c:v>
                </c:pt>
                <c:pt idx="4954">
                  <c:v>1116.589966</c:v>
                </c:pt>
                <c:pt idx="4955">
                  <c:v>1105.4799800000001</c:v>
                </c:pt>
                <c:pt idx="4956">
                  <c:v>1108.339966</c:v>
                </c:pt>
                <c:pt idx="4957">
                  <c:v>1112.25</c:v>
                </c:pt>
                <c:pt idx="4958">
                  <c:v>1128.959961</c:v>
                </c:pt>
                <c:pt idx="4959">
                  <c:v>1124.619995</c:v>
                </c:pt>
                <c:pt idx="4960">
                  <c:v>1126.3100589999999</c:v>
                </c:pt>
                <c:pt idx="4961">
                  <c:v>1120.290039</c:v>
                </c:pt>
                <c:pt idx="4962">
                  <c:v>1112.8900149999999</c:v>
                </c:pt>
                <c:pt idx="4963">
                  <c:v>1112.25</c:v>
                </c:pt>
                <c:pt idx="4964">
                  <c:v>1115.9499510000001</c:v>
                </c:pt>
                <c:pt idx="4965">
                  <c:v>1118.170044</c:v>
                </c:pt>
                <c:pt idx="4966">
                  <c:v>1126.73999</c:v>
                </c:pt>
                <c:pt idx="4967">
                  <c:v>1138.160034</c:v>
                </c:pt>
                <c:pt idx="4968">
                  <c:v>1136.6800539999999</c:v>
                </c:pt>
                <c:pt idx="4969">
                  <c:v>1147.040039</c:v>
                </c:pt>
                <c:pt idx="4970">
                  <c:v>1146.3000489999999</c:v>
                </c:pt>
                <c:pt idx="4971">
                  <c:v>1143.5500489999999</c:v>
                </c:pt>
                <c:pt idx="4972">
                  <c:v>1142.48999</c:v>
                </c:pt>
                <c:pt idx="4973">
                  <c:v>1148.839966</c:v>
                </c:pt>
                <c:pt idx="4974">
                  <c:v>1154.329956</c:v>
                </c:pt>
                <c:pt idx="4975">
                  <c:v>1151.2700199999999</c:v>
                </c:pt>
                <c:pt idx="4976">
                  <c:v>1145.7700199999999</c:v>
                </c:pt>
                <c:pt idx="4977">
                  <c:v>1146.400024</c:v>
                </c:pt>
                <c:pt idx="4978">
                  <c:v>1154.5500489999999</c:v>
                </c:pt>
                <c:pt idx="4979">
                  <c:v>1159.829956</c:v>
                </c:pt>
                <c:pt idx="4980">
                  <c:v>1159.410034</c:v>
                </c:pt>
                <c:pt idx="4981">
                  <c:v>1168.9300539999999</c:v>
                </c:pt>
                <c:pt idx="4982">
                  <c:v>1167.869995</c:v>
                </c:pt>
                <c:pt idx="4983">
                  <c:v>1174.420044</c:v>
                </c:pt>
                <c:pt idx="4984">
                  <c:v>1176.959961</c:v>
                </c:pt>
                <c:pt idx="4985">
                  <c:v>1176.8599850000001</c:v>
                </c:pt>
                <c:pt idx="4986">
                  <c:v>1183.619995</c:v>
                </c:pt>
                <c:pt idx="4987">
                  <c:v>1203.5</c:v>
                </c:pt>
                <c:pt idx="4988">
                  <c:v>1208.8900149999999</c:v>
                </c:pt>
                <c:pt idx="4989">
                  <c:v>1203.1800539999999</c:v>
                </c:pt>
                <c:pt idx="4990">
                  <c:v>1214.079956</c:v>
                </c:pt>
                <c:pt idx="4991">
                  <c:v>1209.420044</c:v>
                </c:pt>
                <c:pt idx="4992">
                  <c:v>1211.01001</c:v>
                </c:pt>
                <c:pt idx="4993">
                  <c:v>1212.0699460000001</c:v>
                </c:pt>
                <c:pt idx="4994">
                  <c:v>1213.650024</c:v>
                </c:pt>
                <c:pt idx="4995">
                  <c:v>1227.9300539999999</c:v>
                </c:pt>
                <c:pt idx="4996">
                  <c:v>1229.1999510000001</c:v>
                </c:pt>
                <c:pt idx="4997">
                  <c:v>1222.219971</c:v>
                </c:pt>
                <c:pt idx="4998">
                  <c:v>1223.910034</c:v>
                </c:pt>
                <c:pt idx="4999">
                  <c:v>1233.849976</c:v>
                </c:pt>
                <c:pt idx="5000">
                  <c:v>1232.160034</c:v>
                </c:pt>
                <c:pt idx="5001">
                  <c:v>1222.6400149999999</c:v>
                </c:pt>
                <c:pt idx="5002">
                  <c:v>1225.280029</c:v>
                </c:pt>
                <c:pt idx="5003">
                  <c:v>1244.420044</c:v>
                </c:pt>
                <c:pt idx="5004">
                  <c:v>1243.0500489999999</c:v>
                </c:pt>
                <c:pt idx="5005">
                  <c:v>1236.8100589999999</c:v>
                </c:pt>
                <c:pt idx="5006">
                  <c:v>1243.790039</c:v>
                </c:pt>
                <c:pt idx="5007">
                  <c:v>1244.73999</c:v>
                </c:pt>
                <c:pt idx="5008">
                  <c:v>1256.26001</c:v>
                </c:pt>
                <c:pt idx="5009">
                  <c:v>1259.650024</c:v>
                </c:pt>
                <c:pt idx="5010">
                  <c:v>1277.410034</c:v>
                </c:pt>
                <c:pt idx="5011">
                  <c:v>1289.040039</c:v>
                </c:pt>
                <c:pt idx="5012">
                  <c:v>1281.1099850000001</c:v>
                </c:pt>
                <c:pt idx="5013">
                  <c:v>1276.1400149999999</c:v>
                </c:pt>
                <c:pt idx="5014">
                  <c:v>1276.780029</c:v>
                </c:pt>
                <c:pt idx="5015">
                  <c:v>1282.6999510000001</c:v>
                </c:pt>
                <c:pt idx="5016">
                  <c:v>1268.849976</c:v>
                </c:pt>
                <c:pt idx="5017">
                  <c:v>1260.920044</c:v>
                </c:pt>
                <c:pt idx="5018">
                  <c:v>1263.880005</c:v>
                </c:pt>
                <c:pt idx="5019">
                  <c:v>1275.51001</c:v>
                </c:pt>
                <c:pt idx="5020">
                  <c:v>1281.4300539999999</c:v>
                </c:pt>
                <c:pt idx="5021">
                  <c:v>1285.660034</c:v>
                </c:pt>
                <c:pt idx="5022">
                  <c:v>1276.670044</c:v>
                </c:pt>
                <c:pt idx="5023">
                  <c:v>1284.709961</c:v>
                </c:pt>
                <c:pt idx="5024">
                  <c:v>1283.4399410000001</c:v>
                </c:pt>
                <c:pt idx="5025">
                  <c:v>1301.9399410000001</c:v>
                </c:pt>
                <c:pt idx="5026">
                  <c:v>1270.8599850000001</c:v>
                </c:pt>
                <c:pt idx="5027">
                  <c:v>1257.01001</c:v>
                </c:pt>
                <c:pt idx="5028">
                  <c:v>1256.26001</c:v>
                </c:pt>
                <c:pt idx="5029">
                  <c:v>1260.280029</c:v>
                </c:pt>
                <c:pt idx="5030">
                  <c:v>1260.280029</c:v>
                </c:pt>
                <c:pt idx="5031">
                  <c:v>1270.219971</c:v>
                </c:pt>
                <c:pt idx="5032">
                  <c:v>1275.51001</c:v>
                </c:pt>
                <c:pt idx="5033">
                  <c:v>1272.4399410000001</c:v>
                </c:pt>
                <c:pt idx="5034">
                  <c:v>1267.579956</c:v>
                </c:pt>
                <c:pt idx="5035">
                  <c:v>1257.6400149999999</c:v>
                </c:pt>
                <c:pt idx="5036">
                  <c:v>1245.0600589999999</c:v>
                </c:pt>
                <c:pt idx="5037">
                  <c:v>1249.0699460000001</c:v>
                </c:pt>
                <c:pt idx="5038">
                  <c:v>1261.5500489999999</c:v>
                </c:pt>
                <c:pt idx="5039">
                  <c:v>1267.579956</c:v>
                </c:pt>
                <c:pt idx="5040">
                  <c:v>1280.369995</c:v>
                </c:pt>
                <c:pt idx="5041">
                  <c:v>1282.380005</c:v>
                </c:pt>
                <c:pt idx="5042">
                  <c:v>1278.150024</c:v>
                </c:pt>
                <c:pt idx="5043">
                  <c:v>1291.369995</c:v>
                </c:pt>
                <c:pt idx="5044">
                  <c:v>1303.530029</c:v>
                </c:pt>
                <c:pt idx="5045">
                  <c:v>1297.6099850000001</c:v>
                </c:pt>
                <c:pt idx="5046">
                  <c:v>1297.9300539999999</c:v>
                </c:pt>
                <c:pt idx="5047">
                  <c:v>1301.9399410000001</c:v>
                </c:pt>
                <c:pt idx="5048">
                  <c:v>1307.8599850000001</c:v>
                </c:pt>
                <c:pt idx="5049">
                  <c:v>1317.380005</c:v>
                </c:pt>
                <c:pt idx="5050">
                  <c:v>1316.75</c:v>
                </c:pt>
                <c:pt idx="5051">
                  <c:v>1318.119995</c:v>
                </c:pt>
                <c:pt idx="5052">
                  <c:v>1326.0500489999999</c:v>
                </c:pt>
                <c:pt idx="5053">
                  <c:v>1338.9499510000001</c:v>
                </c:pt>
                <c:pt idx="5054">
                  <c:v>1354.3900149999999</c:v>
                </c:pt>
                <c:pt idx="5055">
                  <c:v>1340.219971</c:v>
                </c:pt>
                <c:pt idx="5056">
                  <c:v>1353.4399410000001</c:v>
                </c:pt>
                <c:pt idx="5057">
                  <c:v>1368.349976</c:v>
                </c:pt>
                <c:pt idx="5058">
                  <c:v>1366.0200199999999</c:v>
                </c:pt>
                <c:pt idx="5059">
                  <c:v>1363.0600589999999</c:v>
                </c:pt>
                <c:pt idx="5060">
                  <c:v>1364.650024</c:v>
                </c:pt>
                <c:pt idx="5061">
                  <c:v>1380.1899410000001</c:v>
                </c:pt>
                <c:pt idx="5062">
                  <c:v>1382.5200199999999</c:v>
                </c:pt>
                <c:pt idx="5063">
                  <c:v>1375.540039</c:v>
                </c:pt>
                <c:pt idx="5064">
                  <c:v>1371.9399410000001</c:v>
                </c:pt>
                <c:pt idx="5065">
                  <c:v>1370.670044</c:v>
                </c:pt>
                <c:pt idx="5066">
                  <c:v>1375.959961</c:v>
                </c:pt>
                <c:pt idx="5067">
                  <c:v>1378.599976</c:v>
                </c:pt>
                <c:pt idx="5068">
                  <c:v>1383.8900149999999</c:v>
                </c:pt>
                <c:pt idx="5069">
                  <c:v>1412.540039</c:v>
                </c:pt>
                <c:pt idx="5070">
                  <c:v>1418.5699460000001</c:v>
                </c:pt>
                <c:pt idx="5071">
                  <c:v>1421.849976</c:v>
                </c:pt>
                <c:pt idx="5072">
                  <c:v>1439.719971</c:v>
                </c:pt>
                <c:pt idx="5073">
                  <c:v>1428.089966</c:v>
                </c:pt>
                <c:pt idx="5074">
                  <c:v>1434.75</c:v>
                </c:pt>
                <c:pt idx="5075">
                  <c:v>1433.369995</c:v>
                </c:pt>
                <c:pt idx="5076">
                  <c:v>1439.400024</c:v>
                </c:pt>
                <c:pt idx="5077">
                  <c:v>1425.4399410000001</c:v>
                </c:pt>
                <c:pt idx="5078">
                  <c:v>1433.0600589999999</c:v>
                </c:pt>
                <c:pt idx="5079">
                  <c:v>1429.780029</c:v>
                </c:pt>
                <c:pt idx="5080">
                  <c:v>1445.3199460000001</c:v>
                </c:pt>
                <c:pt idx="5081">
                  <c:v>1455.900024</c:v>
                </c:pt>
                <c:pt idx="5082">
                  <c:v>1455.900024</c:v>
                </c:pt>
                <c:pt idx="5083">
                  <c:v>1436.76001</c:v>
                </c:pt>
                <c:pt idx="5084">
                  <c:v>1438.9799800000001</c:v>
                </c:pt>
                <c:pt idx="5085">
                  <c:v>1421.219971</c:v>
                </c:pt>
                <c:pt idx="5086">
                  <c:v>1398.6899410000001</c:v>
                </c:pt>
                <c:pt idx="5087">
                  <c:v>1396.369995</c:v>
                </c:pt>
                <c:pt idx="5088">
                  <c:v>1424.48999</c:v>
                </c:pt>
                <c:pt idx="5089">
                  <c:v>1427.7700199999999</c:v>
                </c:pt>
                <c:pt idx="5090">
                  <c:v>1442.3599850000001</c:v>
                </c:pt>
                <c:pt idx="5091">
                  <c:v>1440.349976</c:v>
                </c:pt>
                <c:pt idx="5092">
                  <c:v>1447.650024</c:v>
                </c:pt>
                <c:pt idx="5093">
                  <c:v>1449.9799800000001</c:v>
                </c:pt>
                <c:pt idx="5094">
                  <c:v>1475.98999</c:v>
                </c:pt>
                <c:pt idx="5095">
                  <c:v>1481.2700199999999</c:v>
                </c:pt>
                <c:pt idx="5096">
                  <c:v>1479.0500489999999</c:v>
                </c:pt>
                <c:pt idx="5097">
                  <c:v>1491.530029</c:v>
                </c:pt>
                <c:pt idx="5098">
                  <c:v>1479.0500489999999</c:v>
                </c:pt>
                <c:pt idx="5099">
                  <c:v>1473.339966</c:v>
                </c:pt>
                <c:pt idx="5100">
                  <c:v>1474.719971</c:v>
                </c:pt>
                <c:pt idx="5101">
                  <c:v>1475.349976</c:v>
                </c:pt>
                <c:pt idx="5102">
                  <c:v>1478.3100589999999</c:v>
                </c:pt>
                <c:pt idx="5103">
                  <c:v>1463.51001</c:v>
                </c:pt>
                <c:pt idx="5104">
                  <c:v>1435.380005</c:v>
                </c:pt>
                <c:pt idx="5105">
                  <c:v>1432.420044</c:v>
                </c:pt>
                <c:pt idx="5106">
                  <c:v>1431.469971</c:v>
                </c:pt>
                <c:pt idx="5107">
                  <c:v>1447.650024</c:v>
                </c:pt>
                <c:pt idx="5108">
                  <c:v>1445.959961</c:v>
                </c:pt>
                <c:pt idx="5109">
                  <c:v>1438.9799800000001</c:v>
                </c:pt>
                <c:pt idx="5110">
                  <c:v>1445.959961</c:v>
                </c:pt>
                <c:pt idx="5111">
                  <c:v>1449.9799800000001</c:v>
                </c:pt>
                <c:pt idx="5112">
                  <c:v>1447.650024</c:v>
                </c:pt>
                <c:pt idx="5113">
                  <c:v>1441.619995</c:v>
                </c:pt>
                <c:pt idx="5114">
                  <c:v>1447.650024</c:v>
                </c:pt>
                <c:pt idx="5115">
                  <c:v>1430.410034</c:v>
                </c:pt>
                <c:pt idx="5116">
                  <c:v>1421.530029</c:v>
                </c:pt>
                <c:pt idx="5117">
                  <c:v>1423.119995</c:v>
                </c:pt>
                <c:pt idx="5118">
                  <c:v>1438.660034</c:v>
                </c:pt>
                <c:pt idx="5119">
                  <c:v>1435.380005</c:v>
                </c:pt>
                <c:pt idx="5120">
                  <c:v>1460.869995</c:v>
                </c:pt>
                <c:pt idx="5121">
                  <c:v>1468.4799800000001</c:v>
                </c:pt>
                <c:pt idx="5122">
                  <c:v>1487.619995</c:v>
                </c:pt>
                <c:pt idx="5123">
                  <c:v>1498.51001</c:v>
                </c:pt>
                <c:pt idx="5124">
                  <c:v>1505.48999</c:v>
                </c:pt>
                <c:pt idx="5125">
                  <c:v>1502.099976</c:v>
                </c:pt>
                <c:pt idx="5126">
                  <c:v>1489.630005</c:v>
                </c:pt>
                <c:pt idx="5127">
                  <c:v>1491.209961</c:v>
                </c:pt>
                <c:pt idx="5128">
                  <c:v>1482.329956</c:v>
                </c:pt>
                <c:pt idx="5129">
                  <c:v>1490.26001</c:v>
                </c:pt>
                <c:pt idx="5130">
                  <c:v>1490.579956</c:v>
                </c:pt>
                <c:pt idx="5131">
                  <c:v>1459.48999</c:v>
                </c:pt>
                <c:pt idx="5132">
                  <c:v>1455.900024</c:v>
                </c:pt>
                <c:pt idx="5133">
                  <c:v>1465.410034</c:v>
                </c:pt>
                <c:pt idx="5134">
                  <c:v>1467.73999</c:v>
                </c:pt>
                <c:pt idx="5135">
                  <c:v>1490.900024</c:v>
                </c:pt>
                <c:pt idx="5136">
                  <c:v>1492.589966</c:v>
                </c:pt>
                <c:pt idx="5137">
                  <c:v>1484.339966</c:v>
                </c:pt>
                <c:pt idx="5138">
                  <c:v>1486.9799800000001</c:v>
                </c:pt>
                <c:pt idx="5139">
                  <c:v>1482.329956</c:v>
                </c:pt>
                <c:pt idx="5140">
                  <c:v>1497.5600589999999</c:v>
                </c:pt>
                <c:pt idx="5141">
                  <c:v>1487.619995</c:v>
                </c:pt>
                <c:pt idx="5142">
                  <c:v>1498.51001</c:v>
                </c:pt>
                <c:pt idx="5143">
                  <c:v>1509.400024</c:v>
                </c:pt>
                <c:pt idx="5144">
                  <c:v>1508.4499510000001</c:v>
                </c:pt>
                <c:pt idx="5145">
                  <c:v>1514.0500489999999</c:v>
                </c:pt>
                <c:pt idx="5146">
                  <c:v>1522.3000489999999</c:v>
                </c:pt>
                <c:pt idx="5147">
                  <c:v>1529.8100589999999</c:v>
                </c:pt>
                <c:pt idx="5148">
                  <c:v>1534.780029</c:v>
                </c:pt>
                <c:pt idx="5149">
                  <c:v>1529.6999510000001</c:v>
                </c:pt>
                <c:pt idx="5150">
                  <c:v>1484.869995</c:v>
                </c:pt>
                <c:pt idx="5151">
                  <c:v>1466.790039</c:v>
                </c:pt>
                <c:pt idx="5152">
                  <c:v>1475.5600589999999</c:v>
                </c:pt>
                <c:pt idx="5153">
                  <c:v>1476.9399410000001</c:v>
                </c:pt>
                <c:pt idx="5154">
                  <c:v>1475.1400149999999</c:v>
                </c:pt>
                <c:pt idx="5155">
                  <c:v>1451.459961</c:v>
                </c:pt>
                <c:pt idx="5156">
                  <c:v>1426.5</c:v>
                </c:pt>
                <c:pt idx="5157">
                  <c:v>1434.01001</c:v>
                </c:pt>
                <c:pt idx="5158">
                  <c:v>1440.1400149999999</c:v>
                </c:pt>
                <c:pt idx="5159">
                  <c:v>1441.7299800000001</c:v>
                </c:pt>
                <c:pt idx="5160">
                  <c:v>1440.670044</c:v>
                </c:pt>
                <c:pt idx="5161">
                  <c:v>1452.619995</c:v>
                </c:pt>
                <c:pt idx="5162">
                  <c:v>1455.6899410000001</c:v>
                </c:pt>
                <c:pt idx="5163">
                  <c:v>1451.23999</c:v>
                </c:pt>
                <c:pt idx="5164">
                  <c:v>1463.51001</c:v>
                </c:pt>
                <c:pt idx="5165">
                  <c:v>1439.1899410000001</c:v>
                </c:pt>
                <c:pt idx="5166">
                  <c:v>1429.459961</c:v>
                </c:pt>
                <c:pt idx="5167">
                  <c:v>1438.9799800000001</c:v>
                </c:pt>
                <c:pt idx="5168">
                  <c:v>1436.8599850000001</c:v>
                </c:pt>
                <c:pt idx="5169">
                  <c:v>1430.5200199999999</c:v>
                </c:pt>
                <c:pt idx="5170">
                  <c:v>1434.329956</c:v>
                </c:pt>
                <c:pt idx="5171">
                  <c:v>1441.089966</c:v>
                </c:pt>
                <c:pt idx="5172">
                  <c:v>1440.040039</c:v>
                </c:pt>
                <c:pt idx="5173">
                  <c:v>1442.469971</c:v>
                </c:pt>
                <c:pt idx="5174">
                  <c:v>1442.3599850000001</c:v>
                </c:pt>
                <c:pt idx="5175">
                  <c:v>1463.9300539999999</c:v>
                </c:pt>
                <c:pt idx="5176">
                  <c:v>1480.530029</c:v>
                </c:pt>
                <c:pt idx="5177">
                  <c:v>1494.3900149999999</c:v>
                </c:pt>
                <c:pt idx="5178">
                  <c:v>1499.25</c:v>
                </c:pt>
                <c:pt idx="5179">
                  <c:v>1503.8000489999999</c:v>
                </c:pt>
                <c:pt idx="5180">
                  <c:v>1504.849976</c:v>
                </c:pt>
                <c:pt idx="5181">
                  <c:v>1500.5200199999999</c:v>
                </c:pt>
                <c:pt idx="5182">
                  <c:v>1518.8100589999999</c:v>
                </c:pt>
                <c:pt idx="5183">
                  <c:v>1518.48999</c:v>
                </c:pt>
                <c:pt idx="5184">
                  <c:v>1521.349976</c:v>
                </c:pt>
                <c:pt idx="5185">
                  <c:v>1508.4499510000001</c:v>
                </c:pt>
                <c:pt idx="5186">
                  <c:v>1534.880005</c:v>
                </c:pt>
                <c:pt idx="5187">
                  <c:v>1537.530029</c:v>
                </c:pt>
                <c:pt idx="5188">
                  <c:v>1535.7299800000001</c:v>
                </c:pt>
                <c:pt idx="5189">
                  <c:v>1536.5699460000001</c:v>
                </c:pt>
                <c:pt idx="5190">
                  <c:v>1513.3100589999999</c:v>
                </c:pt>
                <c:pt idx="5191">
                  <c:v>1519.869995</c:v>
                </c:pt>
                <c:pt idx="5192">
                  <c:v>1541.119995</c:v>
                </c:pt>
                <c:pt idx="5193">
                  <c:v>1521.4499510000001</c:v>
                </c:pt>
                <c:pt idx="5194">
                  <c:v>1505.910034</c:v>
                </c:pt>
                <c:pt idx="5195">
                  <c:v>1502.209961</c:v>
                </c:pt>
                <c:pt idx="5196">
                  <c:v>1497.4499510000001</c:v>
                </c:pt>
                <c:pt idx="5197">
                  <c:v>1430.099976</c:v>
                </c:pt>
                <c:pt idx="5198">
                  <c:v>1404.3000489999999</c:v>
                </c:pt>
                <c:pt idx="5199">
                  <c:v>1410.3199460000001</c:v>
                </c:pt>
                <c:pt idx="5200">
                  <c:v>1408.530029</c:v>
                </c:pt>
                <c:pt idx="5201">
                  <c:v>1411.0600589999999</c:v>
                </c:pt>
                <c:pt idx="5202">
                  <c:v>1413.1800539999999</c:v>
                </c:pt>
                <c:pt idx="5203">
                  <c:v>1411.48999</c:v>
                </c:pt>
                <c:pt idx="5204">
                  <c:v>1427.9799800000001</c:v>
                </c:pt>
                <c:pt idx="5205">
                  <c:v>1433.8000489999999</c:v>
                </c:pt>
                <c:pt idx="5206">
                  <c:v>1438.660034</c:v>
                </c:pt>
                <c:pt idx="5207">
                  <c:v>1414.4499510000001</c:v>
                </c:pt>
                <c:pt idx="5208">
                  <c:v>1416.25</c:v>
                </c:pt>
                <c:pt idx="5209">
                  <c:v>1402.1800539999999</c:v>
                </c:pt>
                <c:pt idx="5210">
                  <c:v>1410.959961</c:v>
                </c:pt>
                <c:pt idx="5211">
                  <c:v>1424.1800539999999</c:v>
                </c:pt>
                <c:pt idx="5212">
                  <c:v>1426.290039</c:v>
                </c:pt>
                <c:pt idx="5213">
                  <c:v>1425.4399410000001</c:v>
                </c:pt>
                <c:pt idx="5214">
                  <c:v>1430.839966</c:v>
                </c:pt>
                <c:pt idx="5215">
                  <c:v>1428.9300539999999</c:v>
                </c:pt>
                <c:pt idx="5216">
                  <c:v>1441.089966</c:v>
                </c:pt>
                <c:pt idx="5217">
                  <c:v>1436.969971</c:v>
                </c:pt>
                <c:pt idx="5218">
                  <c:v>1434.8599850000001</c:v>
                </c:pt>
                <c:pt idx="5219">
                  <c:v>1436.8599850000001</c:v>
                </c:pt>
                <c:pt idx="5220">
                  <c:v>1433.2700199999999</c:v>
                </c:pt>
                <c:pt idx="5221">
                  <c:v>1452.410034</c:v>
                </c:pt>
                <c:pt idx="5222">
                  <c:v>1457.2700199999999</c:v>
                </c:pt>
                <c:pt idx="5223">
                  <c:v>1453.6800539999999</c:v>
                </c:pt>
                <c:pt idx="5224">
                  <c:v>1438.23999</c:v>
                </c:pt>
                <c:pt idx="5225">
                  <c:v>1437.920044</c:v>
                </c:pt>
                <c:pt idx="5226">
                  <c:v>1439.9300539999999</c:v>
                </c:pt>
                <c:pt idx="5227">
                  <c:v>1456.6400149999999</c:v>
                </c:pt>
                <c:pt idx="5228">
                  <c:v>1451.5600589999999</c:v>
                </c:pt>
                <c:pt idx="5229">
                  <c:v>1454.7299800000001</c:v>
                </c:pt>
                <c:pt idx="5230">
                  <c:v>1458.01001</c:v>
                </c:pt>
                <c:pt idx="5231">
                  <c:v>1467.630005</c:v>
                </c:pt>
                <c:pt idx="5232">
                  <c:v>1483.0699460000001</c:v>
                </c:pt>
                <c:pt idx="5233">
                  <c:v>1484.76001</c:v>
                </c:pt>
                <c:pt idx="5234">
                  <c:v>1494.8100589999999</c:v>
                </c:pt>
                <c:pt idx="5235">
                  <c:v>1497.23999</c:v>
                </c:pt>
                <c:pt idx="5236">
                  <c:v>1500.5200199999999</c:v>
                </c:pt>
                <c:pt idx="5237">
                  <c:v>1496.709961</c:v>
                </c:pt>
                <c:pt idx="5238">
                  <c:v>1496.1800539999999</c:v>
                </c:pt>
                <c:pt idx="5239">
                  <c:v>1498.400024</c:v>
                </c:pt>
                <c:pt idx="5240">
                  <c:v>1502.9499510000001</c:v>
                </c:pt>
                <c:pt idx="5241">
                  <c:v>1500.3100589999999</c:v>
                </c:pt>
                <c:pt idx="5242">
                  <c:v>1480.6400149999999</c:v>
                </c:pt>
                <c:pt idx="5243">
                  <c:v>1487.9399410000001</c:v>
                </c:pt>
                <c:pt idx="5244">
                  <c:v>1479.26001</c:v>
                </c:pt>
                <c:pt idx="5245">
                  <c:v>1443.099976</c:v>
                </c:pt>
                <c:pt idx="5246">
                  <c:v>1444.579956</c:v>
                </c:pt>
                <c:pt idx="5247">
                  <c:v>1469.959961</c:v>
                </c:pt>
                <c:pt idx="5248">
                  <c:v>1490.26001</c:v>
                </c:pt>
                <c:pt idx="5249">
                  <c:v>1498.1899410000001</c:v>
                </c:pt>
                <c:pt idx="5250">
                  <c:v>1502</c:v>
                </c:pt>
                <c:pt idx="5251">
                  <c:v>1504.959961</c:v>
                </c:pt>
                <c:pt idx="5252">
                  <c:v>1507.5</c:v>
                </c:pt>
                <c:pt idx="5253">
                  <c:v>1505.589966</c:v>
                </c:pt>
                <c:pt idx="5254">
                  <c:v>1534.1400149999999</c:v>
                </c:pt>
                <c:pt idx="5255">
                  <c:v>1533.719971</c:v>
                </c:pt>
                <c:pt idx="5256">
                  <c:v>1529.8100589999999</c:v>
                </c:pt>
                <c:pt idx="5257">
                  <c:v>1519.339966</c:v>
                </c:pt>
                <c:pt idx="5258">
                  <c:v>1518.280029</c:v>
                </c:pt>
                <c:pt idx="5259">
                  <c:v>1507.5</c:v>
                </c:pt>
                <c:pt idx="5260">
                  <c:v>1516.910034</c:v>
                </c:pt>
                <c:pt idx="5261">
                  <c:v>1501.6800539999999</c:v>
                </c:pt>
                <c:pt idx="5262">
                  <c:v>1496.5</c:v>
                </c:pt>
                <c:pt idx="5263">
                  <c:v>1500.099976</c:v>
                </c:pt>
                <c:pt idx="5264">
                  <c:v>1510.670044</c:v>
                </c:pt>
                <c:pt idx="5265">
                  <c:v>1496.8199460000001</c:v>
                </c:pt>
                <c:pt idx="5266">
                  <c:v>1491.9499510000001</c:v>
                </c:pt>
                <c:pt idx="5267">
                  <c:v>1508.339966</c:v>
                </c:pt>
                <c:pt idx="5268">
                  <c:v>1501.6800539999999</c:v>
                </c:pt>
                <c:pt idx="5269">
                  <c:v>1487.9399410000001</c:v>
                </c:pt>
                <c:pt idx="5270">
                  <c:v>1490.900024</c:v>
                </c:pt>
                <c:pt idx="5271">
                  <c:v>1492.380005</c:v>
                </c:pt>
                <c:pt idx="5272">
                  <c:v>1479.160034</c:v>
                </c:pt>
                <c:pt idx="5273">
                  <c:v>1471.0200199999999</c:v>
                </c:pt>
                <c:pt idx="5274">
                  <c:v>1465.3100589999999</c:v>
                </c:pt>
                <c:pt idx="5275">
                  <c:v>1491</c:v>
                </c:pt>
                <c:pt idx="5276">
                  <c:v>1526.73999</c:v>
                </c:pt>
                <c:pt idx="5277">
                  <c:v>1531.1800539999999</c:v>
                </c:pt>
                <c:pt idx="5278">
                  <c:v>1548.3100589999999</c:v>
                </c:pt>
                <c:pt idx="5279">
                  <c:v>1560.150024</c:v>
                </c:pt>
                <c:pt idx="5280">
                  <c:v>1569.040039</c:v>
                </c:pt>
                <c:pt idx="5281">
                  <c:v>1578.76001</c:v>
                </c:pt>
                <c:pt idx="5282">
                  <c:v>1576.969971</c:v>
                </c:pt>
                <c:pt idx="5283">
                  <c:v>1592.1899410000001</c:v>
                </c:pt>
                <c:pt idx="5284">
                  <c:v>1608.160034</c:v>
                </c:pt>
                <c:pt idx="5285">
                  <c:v>1609.219971</c:v>
                </c:pt>
                <c:pt idx="5286">
                  <c:v>1625.290039</c:v>
                </c:pt>
                <c:pt idx="5287">
                  <c:v>1624.339966</c:v>
                </c:pt>
                <c:pt idx="5288">
                  <c:v>1616.719971</c:v>
                </c:pt>
                <c:pt idx="5289">
                  <c:v>1649.1800539999999</c:v>
                </c:pt>
                <c:pt idx="5290">
                  <c:v>1628.5699460000001</c:v>
                </c:pt>
                <c:pt idx="5291">
                  <c:v>1624.4399410000001</c:v>
                </c:pt>
                <c:pt idx="5292">
                  <c:v>1647.920044</c:v>
                </c:pt>
                <c:pt idx="5293">
                  <c:v>1657.119995</c:v>
                </c:pt>
                <c:pt idx="5294">
                  <c:v>1651.51001</c:v>
                </c:pt>
                <c:pt idx="5295">
                  <c:v>1650.670044</c:v>
                </c:pt>
                <c:pt idx="5296">
                  <c:v>1664.829956</c:v>
                </c:pt>
                <c:pt idx="5297">
                  <c:v>1663.040039</c:v>
                </c:pt>
                <c:pt idx="5298">
                  <c:v>1684.5</c:v>
                </c:pt>
                <c:pt idx="5299">
                  <c:v>1695.599976</c:v>
                </c:pt>
                <c:pt idx="5300">
                  <c:v>1691.0600589999999</c:v>
                </c:pt>
                <c:pt idx="5301">
                  <c:v>1679.4300539999999</c:v>
                </c:pt>
                <c:pt idx="5302">
                  <c:v>1661.9799800000001</c:v>
                </c:pt>
                <c:pt idx="5303">
                  <c:v>1675.619995</c:v>
                </c:pt>
                <c:pt idx="5304">
                  <c:v>1666.209961</c:v>
                </c:pt>
                <c:pt idx="5305">
                  <c:v>1687.1400149999999</c:v>
                </c:pt>
                <c:pt idx="5306">
                  <c:v>1718.0200199999999</c:v>
                </c:pt>
                <c:pt idx="5307">
                  <c:v>1718.869995</c:v>
                </c:pt>
                <c:pt idx="5308">
                  <c:v>1720.9799800000001</c:v>
                </c:pt>
                <c:pt idx="5309">
                  <c:v>1721.6099850000001</c:v>
                </c:pt>
                <c:pt idx="5310">
                  <c:v>1703.6400149999999</c:v>
                </c:pt>
                <c:pt idx="5311">
                  <c:v>1706.3900149999999</c:v>
                </c:pt>
                <c:pt idx="5312">
                  <c:v>1712.630005</c:v>
                </c:pt>
                <c:pt idx="5313">
                  <c:v>1706.709961</c:v>
                </c:pt>
                <c:pt idx="5314">
                  <c:v>1713.0500489999999</c:v>
                </c:pt>
                <c:pt idx="5315">
                  <c:v>1708.6099850000001</c:v>
                </c:pt>
                <c:pt idx="5316">
                  <c:v>1714.6400149999999</c:v>
                </c:pt>
                <c:pt idx="5317">
                  <c:v>1738.4300539999999</c:v>
                </c:pt>
                <c:pt idx="5318">
                  <c:v>1749</c:v>
                </c:pt>
                <c:pt idx="5319">
                  <c:v>1749.420044</c:v>
                </c:pt>
                <c:pt idx="5320">
                  <c:v>1736.73999</c:v>
                </c:pt>
                <c:pt idx="5321">
                  <c:v>1750.6899410000001</c:v>
                </c:pt>
                <c:pt idx="5322">
                  <c:v>1748.790039</c:v>
                </c:pt>
                <c:pt idx="5323">
                  <c:v>1754.8199460000001</c:v>
                </c:pt>
                <c:pt idx="5324">
                  <c:v>1747.9399410000001</c:v>
                </c:pt>
                <c:pt idx="5325">
                  <c:v>1737.6899410000001</c:v>
                </c:pt>
                <c:pt idx="5326">
                  <c:v>1759.5699460000001</c:v>
                </c:pt>
                <c:pt idx="5327">
                  <c:v>1762.01001</c:v>
                </c:pt>
                <c:pt idx="5328">
                  <c:v>1768.7700199999999</c:v>
                </c:pt>
                <c:pt idx="5329">
                  <c:v>1790.869995</c:v>
                </c:pt>
                <c:pt idx="5330">
                  <c:v>1806.3100589999999</c:v>
                </c:pt>
                <c:pt idx="5331">
                  <c:v>1808.9499510000001</c:v>
                </c:pt>
                <c:pt idx="5332">
                  <c:v>1802.8199460000001</c:v>
                </c:pt>
                <c:pt idx="5333">
                  <c:v>1805.6800539999999</c:v>
                </c:pt>
                <c:pt idx="5334">
                  <c:v>1780.3000489999999</c:v>
                </c:pt>
                <c:pt idx="5335">
                  <c:v>1740.01001</c:v>
                </c:pt>
                <c:pt idx="5336">
                  <c:v>1754.079956</c:v>
                </c:pt>
                <c:pt idx="5337">
                  <c:v>1755.660034</c:v>
                </c:pt>
                <c:pt idx="5338">
                  <c:v>1763.280029</c:v>
                </c:pt>
                <c:pt idx="5339">
                  <c:v>1799.650024</c:v>
                </c:pt>
                <c:pt idx="5340">
                  <c:v>1807.6800539999999</c:v>
                </c:pt>
                <c:pt idx="5341">
                  <c:v>1780.089966</c:v>
                </c:pt>
                <c:pt idx="5342">
                  <c:v>1781.780029</c:v>
                </c:pt>
                <c:pt idx="5343">
                  <c:v>1756.1899410000001</c:v>
                </c:pt>
                <c:pt idx="5344">
                  <c:v>1752.280029</c:v>
                </c:pt>
                <c:pt idx="5345">
                  <c:v>1714.420044</c:v>
                </c:pt>
                <c:pt idx="5346">
                  <c:v>1673.9300539999999</c:v>
                </c:pt>
                <c:pt idx="5347">
                  <c:v>1702.6899410000001</c:v>
                </c:pt>
                <c:pt idx="5348">
                  <c:v>1719.1800539999999</c:v>
                </c:pt>
                <c:pt idx="5349">
                  <c:v>1714.9499510000001</c:v>
                </c:pt>
                <c:pt idx="5350">
                  <c:v>1749.9499510000001</c:v>
                </c:pt>
                <c:pt idx="5351">
                  <c:v>1718.76001</c:v>
                </c:pt>
                <c:pt idx="5352">
                  <c:v>1715.380005</c:v>
                </c:pt>
                <c:pt idx="5353">
                  <c:v>1685.1400149999999</c:v>
                </c:pt>
                <c:pt idx="5354">
                  <c:v>1684.079956</c:v>
                </c:pt>
                <c:pt idx="5355">
                  <c:v>1689.6800539999999</c:v>
                </c:pt>
                <c:pt idx="5356">
                  <c:v>1701.73999</c:v>
                </c:pt>
                <c:pt idx="5357">
                  <c:v>1722.040039</c:v>
                </c:pt>
                <c:pt idx="5358">
                  <c:v>1719.709961</c:v>
                </c:pt>
                <c:pt idx="5359">
                  <c:v>1725.839966</c:v>
                </c:pt>
                <c:pt idx="5360">
                  <c:v>1758.829956</c:v>
                </c:pt>
                <c:pt idx="5361">
                  <c:v>1760.209961</c:v>
                </c:pt>
                <c:pt idx="5362">
                  <c:v>1756.6099850000001</c:v>
                </c:pt>
                <c:pt idx="5363">
                  <c:v>1749.849976</c:v>
                </c:pt>
                <c:pt idx="5364">
                  <c:v>1741.3900149999999</c:v>
                </c:pt>
                <c:pt idx="5365">
                  <c:v>1748.790039</c:v>
                </c:pt>
                <c:pt idx="5366">
                  <c:v>1752.0699460000001</c:v>
                </c:pt>
                <c:pt idx="5367">
                  <c:v>1752.6999510000001</c:v>
                </c:pt>
                <c:pt idx="5368">
                  <c:v>1715.589966</c:v>
                </c:pt>
                <c:pt idx="5369">
                  <c:v>1707.130005</c:v>
                </c:pt>
                <c:pt idx="5370">
                  <c:v>1669.910034</c:v>
                </c:pt>
                <c:pt idx="5371">
                  <c:v>1660.290039</c:v>
                </c:pt>
                <c:pt idx="5372">
                  <c:v>1671.3900149999999</c:v>
                </c:pt>
                <c:pt idx="5373">
                  <c:v>1681.8599850000001</c:v>
                </c:pt>
                <c:pt idx="5374">
                  <c:v>1720.5600589999999</c:v>
                </c:pt>
                <c:pt idx="5375">
                  <c:v>1719.709961</c:v>
                </c:pt>
                <c:pt idx="5376">
                  <c:v>1729.969971</c:v>
                </c:pt>
                <c:pt idx="5377">
                  <c:v>1728.589966</c:v>
                </c:pt>
                <c:pt idx="5378">
                  <c:v>1728.589966</c:v>
                </c:pt>
                <c:pt idx="5379">
                  <c:v>1721.089966</c:v>
                </c:pt>
                <c:pt idx="5380">
                  <c:v>1747.5200199999999</c:v>
                </c:pt>
                <c:pt idx="5381">
                  <c:v>1756.9300539999999</c:v>
                </c:pt>
                <c:pt idx="5382">
                  <c:v>1749.849976</c:v>
                </c:pt>
                <c:pt idx="5383">
                  <c:v>1767.1899410000001</c:v>
                </c:pt>
                <c:pt idx="5384">
                  <c:v>1769.829956</c:v>
                </c:pt>
                <c:pt idx="5385">
                  <c:v>1771.420044</c:v>
                </c:pt>
                <c:pt idx="5386">
                  <c:v>1778.920044</c:v>
                </c:pt>
                <c:pt idx="5387">
                  <c:v>1795.9499510000001</c:v>
                </c:pt>
                <c:pt idx="5388">
                  <c:v>1803.880005</c:v>
                </c:pt>
                <c:pt idx="5389">
                  <c:v>1811.8100589999999</c:v>
                </c:pt>
                <c:pt idx="5390">
                  <c:v>1812.76001</c:v>
                </c:pt>
                <c:pt idx="5391">
                  <c:v>1816.98999</c:v>
                </c:pt>
                <c:pt idx="5392">
                  <c:v>1824.290039</c:v>
                </c:pt>
                <c:pt idx="5393">
                  <c:v>1837.400024</c:v>
                </c:pt>
                <c:pt idx="5394">
                  <c:v>1831.579956</c:v>
                </c:pt>
                <c:pt idx="5395">
                  <c:v>1822.910034</c:v>
                </c:pt>
                <c:pt idx="5396">
                  <c:v>1835.0699460000001</c:v>
                </c:pt>
                <c:pt idx="5397">
                  <c:v>1825.7700199999999</c:v>
                </c:pt>
                <c:pt idx="5398">
                  <c:v>1829.150024</c:v>
                </c:pt>
                <c:pt idx="5399">
                  <c:v>1808.849976</c:v>
                </c:pt>
                <c:pt idx="5400">
                  <c:v>1803.030029</c:v>
                </c:pt>
                <c:pt idx="5401">
                  <c:v>1816.880005</c:v>
                </c:pt>
                <c:pt idx="5402">
                  <c:v>1813.920044</c:v>
                </c:pt>
                <c:pt idx="5403">
                  <c:v>1828.089966</c:v>
                </c:pt>
                <c:pt idx="5404">
                  <c:v>1833.6999510000001</c:v>
                </c:pt>
                <c:pt idx="5405">
                  <c:v>1830.839966</c:v>
                </c:pt>
                <c:pt idx="5406">
                  <c:v>1835.280029</c:v>
                </c:pt>
                <c:pt idx="5407">
                  <c:v>1831.160034</c:v>
                </c:pt>
                <c:pt idx="5408">
                  <c:v>1846.910034</c:v>
                </c:pt>
                <c:pt idx="5409">
                  <c:v>1845.959961</c:v>
                </c:pt>
                <c:pt idx="5410">
                  <c:v>1857.8000489999999</c:v>
                </c:pt>
                <c:pt idx="5411">
                  <c:v>1868.0600589999999</c:v>
                </c:pt>
                <c:pt idx="5412">
                  <c:v>1851.25</c:v>
                </c:pt>
                <c:pt idx="5413">
                  <c:v>1835.48999</c:v>
                </c:pt>
                <c:pt idx="5414">
                  <c:v>1834.01001</c:v>
                </c:pt>
                <c:pt idx="5415">
                  <c:v>1829.5699460000001</c:v>
                </c:pt>
                <c:pt idx="5416">
                  <c:v>1836.660034</c:v>
                </c:pt>
                <c:pt idx="5417">
                  <c:v>1844.8000489999999</c:v>
                </c:pt>
                <c:pt idx="5418">
                  <c:v>1852.9399410000001</c:v>
                </c:pt>
                <c:pt idx="5419">
                  <c:v>1871.5500489999999</c:v>
                </c:pt>
                <c:pt idx="5420">
                  <c:v>1885.51001</c:v>
                </c:pt>
                <c:pt idx="5421">
                  <c:v>1888.8900149999999</c:v>
                </c:pt>
                <c:pt idx="5422">
                  <c:v>1882.8599850000001</c:v>
                </c:pt>
                <c:pt idx="5423">
                  <c:v>1875.670044</c:v>
                </c:pt>
                <c:pt idx="5424">
                  <c:v>1887.829956</c:v>
                </c:pt>
                <c:pt idx="5425">
                  <c:v>1907.1800539999999</c:v>
                </c:pt>
                <c:pt idx="5426">
                  <c:v>1912.469971</c:v>
                </c:pt>
                <c:pt idx="5427">
                  <c:v>1939.75</c:v>
                </c:pt>
                <c:pt idx="5428">
                  <c:v>1968.089966</c:v>
                </c:pt>
                <c:pt idx="5429">
                  <c:v>1963.540039</c:v>
                </c:pt>
                <c:pt idx="5430">
                  <c:v>1976.76001</c:v>
                </c:pt>
                <c:pt idx="5431">
                  <c:v>1974.01001</c:v>
                </c:pt>
                <c:pt idx="5432">
                  <c:v>1974.75</c:v>
                </c:pt>
                <c:pt idx="5433">
                  <c:v>1946.839966</c:v>
                </c:pt>
                <c:pt idx="5434">
                  <c:v>1949.369995</c:v>
                </c:pt>
                <c:pt idx="5435">
                  <c:v>1977.709961</c:v>
                </c:pt>
                <c:pt idx="5436">
                  <c:v>1982.6800539999999</c:v>
                </c:pt>
                <c:pt idx="5437">
                  <c:v>1969.5699460000001</c:v>
                </c:pt>
                <c:pt idx="5438">
                  <c:v>1987.76001</c:v>
                </c:pt>
                <c:pt idx="5439">
                  <c:v>1976.650024</c:v>
                </c:pt>
                <c:pt idx="5440">
                  <c:v>1958.8900149999999</c:v>
                </c:pt>
                <c:pt idx="5441">
                  <c:v>1934.8900149999999</c:v>
                </c:pt>
                <c:pt idx="5442">
                  <c:v>1950.4300539999999</c:v>
                </c:pt>
                <c:pt idx="5443">
                  <c:v>1916.0699460000001</c:v>
                </c:pt>
                <c:pt idx="5444">
                  <c:v>1904.540039</c:v>
                </c:pt>
                <c:pt idx="5445">
                  <c:v>1896.290039</c:v>
                </c:pt>
                <c:pt idx="5446">
                  <c:v>1877.6800539999999</c:v>
                </c:pt>
                <c:pt idx="5447">
                  <c:v>1860.869995</c:v>
                </c:pt>
                <c:pt idx="5448">
                  <c:v>1858.76001</c:v>
                </c:pt>
                <c:pt idx="5449">
                  <c:v>1876.5200199999999</c:v>
                </c:pt>
                <c:pt idx="5450">
                  <c:v>1903.4799800000001</c:v>
                </c:pt>
                <c:pt idx="5451">
                  <c:v>1908.9799800000001</c:v>
                </c:pt>
                <c:pt idx="5452">
                  <c:v>1881.910034</c:v>
                </c:pt>
                <c:pt idx="5453">
                  <c:v>1866.369995</c:v>
                </c:pt>
                <c:pt idx="5454">
                  <c:v>1866.0500489999999</c:v>
                </c:pt>
                <c:pt idx="5455">
                  <c:v>1864.780029</c:v>
                </c:pt>
                <c:pt idx="5456">
                  <c:v>1842.469971</c:v>
                </c:pt>
                <c:pt idx="5457">
                  <c:v>1887.089966</c:v>
                </c:pt>
                <c:pt idx="5458">
                  <c:v>1902.530029</c:v>
                </c:pt>
                <c:pt idx="5459">
                  <c:v>1891.219971</c:v>
                </c:pt>
                <c:pt idx="5460">
                  <c:v>1894.1800539999999</c:v>
                </c:pt>
                <c:pt idx="5461">
                  <c:v>1911.1999510000001</c:v>
                </c:pt>
                <c:pt idx="5462">
                  <c:v>1903.910034</c:v>
                </c:pt>
                <c:pt idx="5463">
                  <c:v>1905.8100589999999</c:v>
                </c:pt>
                <c:pt idx="5464">
                  <c:v>1934.6800539999999</c:v>
                </c:pt>
                <c:pt idx="5465">
                  <c:v>1939.540039</c:v>
                </c:pt>
                <c:pt idx="5466">
                  <c:v>1939.650024</c:v>
                </c:pt>
                <c:pt idx="5467">
                  <c:v>1892.48999</c:v>
                </c:pt>
                <c:pt idx="5468">
                  <c:v>1887.9399410000001</c:v>
                </c:pt>
                <c:pt idx="5469">
                  <c:v>1864.3599850000001</c:v>
                </c:pt>
                <c:pt idx="5470">
                  <c:v>1846.599976</c:v>
                </c:pt>
                <c:pt idx="5471">
                  <c:v>1834.75</c:v>
                </c:pt>
                <c:pt idx="5472">
                  <c:v>1861.1899410000001</c:v>
                </c:pt>
                <c:pt idx="5473">
                  <c:v>1810.8599850000001</c:v>
                </c:pt>
                <c:pt idx="5474">
                  <c:v>1770.5699460000001</c:v>
                </c:pt>
                <c:pt idx="5475">
                  <c:v>1682.599976</c:v>
                </c:pt>
                <c:pt idx="5476">
                  <c:v>1359.98999</c:v>
                </c:pt>
                <c:pt idx="5477">
                  <c:v>1406.7299800000001</c:v>
                </c:pt>
                <c:pt idx="5478">
                  <c:v>1533.400024</c:v>
                </c:pt>
                <c:pt idx="5479">
                  <c:v>1474.51001</c:v>
                </c:pt>
                <c:pt idx="5480">
                  <c:v>1472.0699460000001</c:v>
                </c:pt>
                <c:pt idx="5481">
                  <c:v>1352.170044</c:v>
                </c:pt>
                <c:pt idx="5482">
                  <c:v>1379.9799800000001</c:v>
                </c:pt>
                <c:pt idx="5483">
                  <c:v>1377.8599850000001</c:v>
                </c:pt>
                <c:pt idx="5484">
                  <c:v>1440.98999</c:v>
                </c:pt>
                <c:pt idx="5485">
                  <c:v>1488.780029</c:v>
                </c:pt>
                <c:pt idx="5486">
                  <c:v>1509.290039</c:v>
                </c:pt>
                <c:pt idx="5487">
                  <c:v>1481.48999</c:v>
                </c:pt>
                <c:pt idx="5488">
                  <c:v>1470.910034</c:v>
                </c:pt>
                <c:pt idx="5489">
                  <c:v>1499.459961</c:v>
                </c:pt>
                <c:pt idx="5490">
                  <c:v>1480.75</c:v>
                </c:pt>
                <c:pt idx="5491">
                  <c:v>1441.7299800000001</c:v>
                </c:pt>
                <c:pt idx="5492">
                  <c:v>1417.51001</c:v>
                </c:pt>
                <c:pt idx="5493">
                  <c:v>1432.3199460000001</c:v>
                </c:pt>
                <c:pt idx="5494">
                  <c:v>1468.4799800000001</c:v>
                </c:pt>
                <c:pt idx="5495">
                  <c:v>1454.9499510000001</c:v>
                </c:pt>
                <c:pt idx="5496">
                  <c:v>1460.869995</c:v>
                </c:pt>
                <c:pt idx="5497">
                  <c:v>1440.25</c:v>
                </c:pt>
                <c:pt idx="5498">
                  <c:v>1454.7299800000001</c:v>
                </c:pt>
                <c:pt idx="5499">
                  <c:v>1424.48999</c:v>
                </c:pt>
                <c:pt idx="5500">
                  <c:v>1433.369995</c:v>
                </c:pt>
                <c:pt idx="5501">
                  <c:v>1439.400024</c:v>
                </c:pt>
                <c:pt idx="5502">
                  <c:v>1458.4300539999999</c:v>
                </c:pt>
                <c:pt idx="5503">
                  <c:v>1447.540039</c:v>
                </c:pt>
                <c:pt idx="5504">
                  <c:v>1429.150024</c:v>
                </c:pt>
                <c:pt idx="5505">
                  <c:v>1371.3100589999999</c:v>
                </c:pt>
                <c:pt idx="5506">
                  <c:v>1379.869995</c:v>
                </c:pt>
                <c:pt idx="5507">
                  <c:v>1387.380005</c:v>
                </c:pt>
                <c:pt idx="5508">
                  <c:v>1342.969971</c:v>
                </c:pt>
                <c:pt idx="5509">
                  <c:v>1331.339966</c:v>
                </c:pt>
                <c:pt idx="5510">
                  <c:v>1355.869995</c:v>
                </c:pt>
                <c:pt idx="5511">
                  <c:v>1389.599976</c:v>
                </c:pt>
                <c:pt idx="5512">
                  <c:v>1412.2299800000001</c:v>
                </c:pt>
                <c:pt idx="5513">
                  <c:v>1385.900024</c:v>
                </c:pt>
                <c:pt idx="5514">
                  <c:v>1393.51001</c:v>
                </c:pt>
                <c:pt idx="5515">
                  <c:v>1430.1999510000001</c:v>
                </c:pt>
                <c:pt idx="5516">
                  <c:v>1433.900024</c:v>
                </c:pt>
                <c:pt idx="5517">
                  <c:v>1462.7700199999999</c:v>
                </c:pt>
                <c:pt idx="5518">
                  <c:v>1438.23999</c:v>
                </c:pt>
                <c:pt idx="5519">
                  <c:v>1471.329956</c:v>
                </c:pt>
                <c:pt idx="5520">
                  <c:v>1474.9300539999999</c:v>
                </c:pt>
                <c:pt idx="5521">
                  <c:v>1475.459961</c:v>
                </c:pt>
                <c:pt idx="5522">
                  <c:v>1494.6999510000001</c:v>
                </c:pt>
                <c:pt idx="5523">
                  <c:v>1489.3100589999999</c:v>
                </c:pt>
                <c:pt idx="5524">
                  <c:v>1453.8900149999999</c:v>
                </c:pt>
                <c:pt idx="5525">
                  <c:v>1446.910034</c:v>
                </c:pt>
                <c:pt idx="5526">
                  <c:v>1464.670044</c:v>
                </c:pt>
                <c:pt idx="5527">
                  <c:v>1461.6099850000001</c:v>
                </c:pt>
                <c:pt idx="5528">
                  <c:v>1510.98999</c:v>
                </c:pt>
                <c:pt idx="5529">
                  <c:v>1528.329956</c:v>
                </c:pt>
                <c:pt idx="5530">
                  <c:v>1531.290039</c:v>
                </c:pt>
                <c:pt idx="5531">
                  <c:v>1542.599976</c:v>
                </c:pt>
                <c:pt idx="5532">
                  <c:v>1448.920044</c:v>
                </c:pt>
                <c:pt idx="5533">
                  <c:v>1467.73999</c:v>
                </c:pt>
                <c:pt idx="5534">
                  <c:v>1456.4300539999999</c:v>
                </c:pt>
                <c:pt idx="5535">
                  <c:v>1458.650024</c:v>
                </c:pt>
                <c:pt idx="5536">
                  <c:v>1458.8599850000001</c:v>
                </c:pt>
                <c:pt idx="5537">
                  <c:v>1492.589966</c:v>
                </c:pt>
                <c:pt idx="5538">
                  <c:v>1493.4300539999999</c:v>
                </c:pt>
                <c:pt idx="5539">
                  <c:v>1481.6999510000001</c:v>
                </c:pt>
                <c:pt idx="5540">
                  <c:v>1445.6400149999999</c:v>
                </c:pt>
                <c:pt idx="5541">
                  <c:v>1448.280029</c:v>
                </c:pt>
                <c:pt idx="5542">
                  <c:v>1466.469971</c:v>
                </c:pt>
                <c:pt idx="5543">
                  <c:v>1496.290039</c:v>
                </c:pt>
                <c:pt idx="5544">
                  <c:v>1483.0699460000001</c:v>
                </c:pt>
                <c:pt idx="5545">
                  <c:v>1482.75</c:v>
                </c:pt>
                <c:pt idx="5546">
                  <c:v>1503.8000489999999</c:v>
                </c:pt>
                <c:pt idx="5547">
                  <c:v>1523.98999</c:v>
                </c:pt>
                <c:pt idx="5548">
                  <c:v>1515.530029</c:v>
                </c:pt>
                <c:pt idx="5549">
                  <c:v>1518.48999</c:v>
                </c:pt>
                <c:pt idx="5550">
                  <c:v>1501.150024</c:v>
                </c:pt>
                <c:pt idx="5551">
                  <c:v>1500.3100589999999</c:v>
                </c:pt>
                <c:pt idx="5552">
                  <c:v>1494.599976</c:v>
                </c:pt>
                <c:pt idx="5553">
                  <c:v>1483.920044</c:v>
                </c:pt>
                <c:pt idx="5554">
                  <c:v>1497.5600589999999</c:v>
                </c:pt>
                <c:pt idx="5555">
                  <c:v>1525.150024</c:v>
                </c:pt>
                <c:pt idx="5556">
                  <c:v>1522.51001</c:v>
                </c:pt>
                <c:pt idx="5557">
                  <c:v>1531.709961</c:v>
                </c:pt>
                <c:pt idx="5558">
                  <c:v>1543.339966</c:v>
                </c:pt>
                <c:pt idx="5559">
                  <c:v>1540.8000489999999</c:v>
                </c:pt>
                <c:pt idx="5560">
                  <c:v>1534.670044</c:v>
                </c:pt>
                <c:pt idx="5561">
                  <c:v>1553.920044</c:v>
                </c:pt>
                <c:pt idx="5562">
                  <c:v>1575.0600589999999</c:v>
                </c:pt>
                <c:pt idx="5563">
                  <c:v>1572.630005</c:v>
                </c:pt>
                <c:pt idx="5564">
                  <c:v>1570.619995</c:v>
                </c:pt>
                <c:pt idx="5565">
                  <c:v>1557.51001</c:v>
                </c:pt>
                <c:pt idx="5566">
                  <c:v>1561.73999</c:v>
                </c:pt>
                <c:pt idx="5567">
                  <c:v>1590.920044</c:v>
                </c:pt>
                <c:pt idx="5568">
                  <c:v>1587.959961</c:v>
                </c:pt>
                <c:pt idx="5569">
                  <c:v>1593.25</c:v>
                </c:pt>
                <c:pt idx="5570">
                  <c:v>1593.459961</c:v>
                </c:pt>
                <c:pt idx="5571">
                  <c:v>1590.6099850000001</c:v>
                </c:pt>
                <c:pt idx="5572">
                  <c:v>1591.660034</c:v>
                </c:pt>
                <c:pt idx="5573">
                  <c:v>1603.1899410000001</c:v>
                </c:pt>
                <c:pt idx="5574">
                  <c:v>1601.709961</c:v>
                </c:pt>
                <c:pt idx="5575">
                  <c:v>1574.6400149999999</c:v>
                </c:pt>
                <c:pt idx="5576">
                  <c:v>1580.23999</c:v>
                </c:pt>
                <c:pt idx="5577">
                  <c:v>1586.6899410000001</c:v>
                </c:pt>
                <c:pt idx="5578">
                  <c:v>1585.9499510000001</c:v>
                </c:pt>
                <c:pt idx="5579">
                  <c:v>1599.589966</c:v>
                </c:pt>
                <c:pt idx="5580">
                  <c:v>1614.400024</c:v>
                </c:pt>
                <c:pt idx="5581">
                  <c:v>1614.079956</c:v>
                </c:pt>
                <c:pt idx="5582">
                  <c:v>1601.599976</c:v>
                </c:pt>
                <c:pt idx="5583">
                  <c:v>1602.130005</c:v>
                </c:pt>
                <c:pt idx="5584">
                  <c:v>1605.3000489999999</c:v>
                </c:pt>
                <c:pt idx="5585">
                  <c:v>1575.48999</c:v>
                </c:pt>
                <c:pt idx="5586">
                  <c:v>1549.900024</c:v>
                </c:pt>
                <c:pt idx="5587">
                  <c:v>1544.9300539999999</c:v>
                </c:pt>
                <c:pt idx="5588">
                  <c:v>1556.660034</c:v>
                </c:pt>
                <c:pt idx="5589">
                  <c:v>1546.089966</c:v>
                </c:pt>
                <c:pt idx="5590">
                  <c:v>1550.1099850000001</c:v>
                </c:pt>
                <c:pt idx="5591">
                  <c:v>1534.98999</c:v>
                </c:pt>
                <c:pt idx="5592">
                  <c:v>1546.829956</c:v>
                </c:pt>
                <c:pt idx="5593">
                  <c:v>1583.5200199999999</c:v>
                </c:pt>
                <c:pt idx="5594">
                  <c:v>1589.0200199999999</c:v>
                </c:pt>
                <c:pt idx="5595">
                  <c:v>1607.5200199999999</c:v>
                </c:pt>
                <c:pt idx="5596">
                  <c:v>1612.1800539999999</c:v>
                </c:pt>
                <c:pt idx="5597">
                  <c:v>1619.790039</c:v>
                </c:pt>
                <c:pt idx="5598">
                  <c:v>1619.900024</c:v>
                </c:pt>
                <c:pt idx="5599">
                  <c:v>1555.8199460000001</c:v>
                </c:pt>
                <c:pt idx="5600">
                  <c:v>1554.339966</c:v>
                </c:pt>
                <c:pt idx="5601">
                  <c:v>1551.910034</c:v>
                </c:pt>
                <c:pt idx="5602">
                  <c:v>1545.5600589999999</c:v>
                </c:pt>
                <c:pt idx="5603">
                  <c:v>1534.5699460000001</c:v>
                </c:pt>
                <c:pt idx="5604">
                  <c:v>1535.7299800000001</c:v>
                </c:pt>
                <c:pt idx="5605">
                  <c:v>1554.660034</c:v>
                </c:pt>
                <c:pt idx="5606">
                  <c:v>1567.130005</c:v>
                </c:pt>
                <c:pt idx="5607">
                  <c:v>1574.75</c:v>
                </c:pt>
                <c:pt idx="5608">
                  <c:v>1574.849976</c:v>
                </c:pt>
                <c:pt idx="5609">
                  <c:v>1568.400024</c:v>
                </c:pt>
                <c:pt idx="5610">
                  <c:v>1563.540039</c:v>
                </c:pt>
                <c:pt idx="5611">
                  <c:v>1563.1099850000001</c:v>
                </c:pt>
                <c:pt idx="5612">
                  <c:v>1570.9399410000001</c:v>
                </c:pt>
                <c:pt idx="5613">
                  <c:v>1557.51001</c:v>
                </c:pt>
                <c:pt idx="5614">
                  <c:v>1549.160034</c:v>
                </c:pt>
                <c:pt idx="5615">
                  <c:v>1542.5</c:v>
                </c:pt>
                <c:pt idx="5616">
                  <c:v>1536.150024</c:v>
                </c:pt>
                <c:pt idx="5617">
                  <c:v>1541.119995</c:v>
                </c:pt>
                <c:pt idx="5618">
                  <c:v>1517.119995</c:v>
                </c:pt>
                <c:pt idx="5619">
                  <c:v>1520.290039</c:v>
                </c:pt>
                <c:pt idx="5620">
                  <c:v>1536.3599850000001</c:v>
                </c:pt>
                <c:pt idx="5621">
                  <c:v>1545.98999</c:v>
                </c:pt>
                <c:pt idx="5622">
                  <c:v>1529.48999</c:v>
                </c:pt>
                <c:pt idx="5623">
                  <c:v>1506.8599850000001</c:v>
                </c:pt>
                <c:pt idx="5624">
                  <c:v>1512.150024</c:v>
                </c:pt>
                <c:pt idx="5625">
                  <c:v>1515.219971</c:v>
                </c:pt>
                <c:pt idx="5626">
                  <c:v>1503.6899410000001</c:v>
                </c:pt>
                <c:pt idx="5627">
                  <c:v>1517.650024</c:v>
                </c:pt>
                <c:pt idx="5628">
                  <c:v>1520.1899410000001</c:v>
                </c:pt>
                <c:pt idx="5629">
                  <c:v>1525.0500489999999</c:v>
                </c:pt>
                <c:pt idx="5630">
                  <c:v>1519.0200199999999</c:v>
                </c:pt>
                <c:pt idx="5631">
                  <c:v>1565.339966</c:v>
                </c:pt>
                <c:pt idx="5632">
                  <c:v>1589.650024</c:v>
                </c:pt>
                <c:pt idx="5633">
                  <c:v>1582.5699460000001</c:v>
                </c:pt>
                <c:pt idx="5634">
                  <c:v>1589.339966</c:v>
                </c:pt>
                <c:pt idx="5635">
                  <c:v>1591.880005</c:v>
                </c:pt>
                <c:pt idx="5636">
                  <c:v>1582.6800539999999</c:v>
                </c:pt>
                <c:pt idx="5637">
                  <c:v>1616.410034</c:v>
                </c:pt>
                <c:pt idx="5638">
                  <c:v>1611.01001</c:v>
                </c:pt>
                <c:pt idx="5639">
                  <c:v>1616.619995</c:v>
                </c:pt>
                <c:pt idx="5640">
                  <c:v>1617.98999</c:v>
                </c:pt>
                <c:pt idx="5641">
                  <c:v>1633.849976</c:v>
                </c:pt>
                <c:pt idx="5642">
                  <c:v>1635.4399410000001</c:v>
                </c:pt>
                <c:pt idx="5643">
                  <c:v>1611.8599850000001</c:v>
                </c:pt>
                <c:pt idx="5644">
                  <c:v>1616.089966</c:v>
                </c:pt>
                <c:pt idx="5645">
                  <c:v>1606.780029</c:v>
                </c:pt>
                <c:pt idx="5646">
                  <c:v>1620.849976</c:v>
                </c:pt>
                <c:pt idx="5647">
                  <c:v>1642.630005</c:v>
                </c:pt>
                <c:pt idx="5648">
                  <c:v>1639.25</c:v>
                </c:pt>
                <c:pt idx="5649">
                  <c:v>1634.280029</c:v>
                </c:pt>
                <c:pt idx="5650">
                  <c:v>1609.530029</c:v>
                </c:pt>
                <c:pt idx="5651">
                  <c:v>1625.920044</c:v>
                </c:pt>
                <c:pt idx="5652">
                  <c:v>1619.160034</c:v>
                </c:pt>
                <c:pt idx="5653">
                  <c:v>1633.3199460000001</c:v>
                </c:pt>
                <c:pt idx="5654">
                  <c:v>1624.969971</c:v>
                </c:pt>
                <c:pt idx="5655">
                  <c:v>1644.959961</c:v>
                </c:pt>
                <c:pt idx="5656">
                  <c:v>1625.8199460000001</c:v>
                </c:pt>
                <c:pt idx="5657">
                  <c:v>1624.339966</c:v>
                </c:pt>
                <c:pt idx="5658">
                  <c:v>1615.7700199999999</c:v>
                </c:pt>
                <c:pt idx="5659">
                  <c:v>1617.98999</c:v>
                </c:pt>
                <c:pt idx="5660">
                  <c:v>1603.1899410000001</c:v>
                </c:pt>
                <c:pt idx="5661">
                  <c:v>1610.0600589999999</c:v>
                </c:pt>
                <c:pt idx="5662">
                  <c:v>1615.23999</c:v>
                </c:pt>
                <c:pt idx="5663">
                  <c:v>1624.650024</c:v>
                </c:pt>
                <c:pt idx="5664">
                  <c:v>1615.9799800000001</c:v>
                </c:pt>
                <c:pt idx="5665">
                  <c:v>1605.089966</c:v>
                </c:pt>
                <c:pt idx="5666">
                  <c:v>1613.130005</c:v>
                </c:pt>
                <c:pt idx="5667">
                  <c:v>1595.579956</c:v>
                </c:pt>
                <c:pt idx="5668">
                  <c:v>1578.130005</c:v>
                </c:pt>
                <c:pt idx="5669">
                  <c:v>1583.3100589999999</c:v>
                </c:pt>
                <c:pt idx="5670">
                  <c:v>1586.380005</c:v>
                </c:pt>
                <c:pt idx="5671">
                  <c:v>1572.73999</c:v>
                </c:pt>
                <c:pt idx="5672">
                  <c:v>1590.290039</c:v>
                </c:pt>
                <c:pt idx="5673">
                  <c:v>1621.4799800000001</c:v>
                </c:pt>
                <c:pt idx="5674">
                  <c:v>1623.280029</c:v>
                </c:pt>
                <c:pt idx="5675">
                  <c:v>1623.48999</c:v>
                </c:pt>
                <c:pt idx="5676">
                  <c:v>1628.670044</c:v>
                </c:pt>
                <c:pt idx="5677">
                  <c:v>1623.599976</c:v>
                </c:pt>
                <c:pt idx="5678">
                  <c:v>1618.7299800000001</c:v>
                </c:pt>
                <c:pt idx="5679">
                  <c:v>1612.709961</c:v>
                </c:pt>
                <c:pt idx="5680">
                  <c:v>1593.040039</c:v>
                </c:pt>
                <c:pt idx="5681">
                  <c:v>1567.339966</c:v>
                </c:pt>
                <c:pt idx="5682">
                  <c:v>1571.26001</c:v>
                </c:pt>
                <c:pt idx="5683">
                  <c:v>1570.5200199999999</c:v>
                </c:pt>
                <c:pt idx="5684">
                  <c:v>1549.900024</c:v>
                </c:pt>
                <c:pt idx="5685">
                  <c:v>1559.5200199999999</c:v>
                </c:pt>
                <c:pt idx="5686">
                  <c:v>1561.1099850000001</c:v>
                </c:pt>
                <c:pt idx="5687">
                  <c:v>1562.900024</c:v>
                </c:pt>
                <c:pt idx="5688">
                  <c:v>1560.0500489999999</c:v>
                </c:pt>
                <c:pt idx="5689">
                  <c:v>1543.130005</c:v>
                </c:pt>
                <c:pt idx="5690">
                  <c:v>1543.130005</c:v>
                </c:pt>
                <c:pt idx="5691">
                  <c:v>1564.170044</c:v>
                </c:pt>
                <c:pt idx="5692">
                  <c:v>1553.6999510000001</c:v>
                </c:pt>
                <c:pt idx="5693">
                  <c:v>1556.880005</c:v>
                </c:pt>
                <c:pt idx="5694">
                  <c:v>1570.7299800000001</c:v>
                </c:pt>
                <c:pt idx="5695">
                  <c:v>1571.8900149999999</c:v>
                </c:pt>
                <c:pt idx="5696">
                  <c:v>1567.9799800000001</c:v>
                </c:pt>
                <c:pt idx="5697">
                  <c:v>1550.9499510000001</c:v>
                </c:pt>
                <c:pt idx="5698">
                  <c:v>1582.459961</c:v>
                </c:pt>
                <c:pt idx="5699">
                  <c:v>1588.170044</c:v>
                </c:pt>
                <c:pt idx="5700">
                  <c:v>1590.079956</c:v>
                </c:pt>
                <c:pt idx="5701">
                  <c:v>1590.920044</c:v>
                </c:pt>
                <c:pt idx="5702">
                  <c:v>1594.9399410000001</c:v>
                </c:pt>
                <c:pt idx="5703">
                  <c:v>1592.719971</c:v>
                </c:pt>
                <c:pt idx="5704">
                  <c:v>1598.219971</c:v>
                </c:pt>
                <c:pt idx="5705">
                  <c:v>1608.579956</c:v>
                </c:pt>
                <c:pt idx="5706">
                  <c:v>1602.9799800000001</c:v>
                </c:pt>
                <c:pt idx="5707">
                  <c:v>1615.5600589999999</c:v>
                </c:pt>
                <c:pt idx="5708">
                  <c:v>1606.3599850000001</c:v>
                </c:pt>
                <c:pt idx="5709">
                  <c:v>1611.8599850000001</c:v>
                </c:pt>
                <c:pt idx="5710">
                  <c:v>1613.969971</c:v>
                </c:pt>
                <c:pt idx="5711">
                  <c:v>1608.0500489999999</c:v>
                </c:pt>
                <c:pt idx="5712">
                  <c:v>1611.2299800000001</c:v>
                </c:pt>
                <c:pt idx="5713">
                  <c:v>1606.780029</c:v>
                </c:pt>
                <c:pt idx="5714">
                  <c:v>1603.400024</c:v>
                </c:pt>
                <c:pt idx="5715">
                  <c:v>1607.5200199999999</c:v>
                </c:pt>
                <c:pt idx="5716">
                  <c:v>1626.030029</c:v>
                </c:pt>
                <c:pt idx="5717">
                  <c:v>1623.8100589999999</c:v>
                </c:pt>
                <c:pt idx="5718">
                  <c:v>1620.209961</c:v>
                </c:pt>
                <c:pt idx="5719">
                  <c:v>1617.040039</c:v>
                </c:pt>
                <c:pt idx="5720">
                  <c:v>1624.339966</c:v>
                </c:pt>
                <c:pt idx="5721">
                  <c:v>1627.6099850000001</c:v>
                </c:pt>
                <c:pt idx="5722">
                  <c:v>1658.0699460000001</c:v>
                </c:pt>
                <c:pt idx="5723">
                  <c:v>1659.650024</c:v>
                </c:pt>
                <c:pt idx="5724">
                  <c:v>1657.6400149999999</c:v>
                </c:pt>
                <c:pt idx="5725">
                  <c:v>1636.5</c:v>
                </c:pt>
                <c:pt idx="5726">
                  <c:v>1642.5200199999999</c:v>
                </c:pt>
                <c:pt idx="5727">
                  <c:v>1643.790039</c:v>
                </c:pt>
                <c:pt idx="5728">
                  <c:v>1648.130005</c:v>
                </c:pt>
                <c:pt idx="5729">
                  <c:v>1663.459961</c:v>
                </c:pt>
                <c:pt idx="5730">
                  <c:v>1651.410034</c:v>
                </c:pt>
                <c:pt idx="5731">
                  <c:v>1681.329956</c:v>
                </c:pt>
                <c:pt idx="5732">
                  <c:v>1685.660034</c:v>
                </c:pt>
                <c:pt idx="5733">
                  <c:v>1679.6400149999999</c:v>
                </c:pt>
                <c:pt idx="5734">
                  <c:v>1679.849976</c:v>
                </c:pt>
                <c:pt idx="5735">
                  <c:v>1674.5600589999999</c:v>
                </c:pt>
                <c:pt idx="5736">
                  <c:v>1651.3000489999999</c:v>
                </c:pt>
                <c:pt idx="5737">
                  <c:v>1657.8599850000001</c:v>
                </c:pt>
                <c:pt idx="5738">
                  <c:v>1659.4399410000001</c:v>
                </c:pt>
                <c:pt idx="5739">
                  <c:v>1659.8599850000001</c:v>
                </c:pt>
                <c:pt idx="5740">
                  <c:v>1660.079956</c:v>
                </c:pt>
                <c:pt idx="5741">
                  <c:v>1660.920044</c:v>
                </c:pt>
                <c:pt idx="5742">
                  <c:v>1646.329956</c:v>
                </c:pt>
                <c:pt idx="5743">
                  <c:v>1631.3199460000001</c:v>
                </c:pt>
                <c:pt idx="5744">
                  <c:v>1637.23999</c:v>
                </c:pt>
                <c:pt idx="5745">
                  <c:v>1627.51001</c:v>
                </c:pt>
                <c:pt idx="5746">
                  <c:v>1629.3100589999999</c:v>
                </c:pt>
                <c:pt idx="5747">
                  <c:v>1599.170044</c:v>
                </c:pt>
                <c:pt idx="5748">
                  <c:v>1597.0600589999999</c:v>
                </c:pt>
                <c:pt idx="5749">
                  <c:v>1600.119995</c:v>
                </c:pt>
                <c:pt idx="5750">
                  <c:v>1575.0600589999999</c:v>
                </c:pt>
                <c:pt idx="5751">
                  <c:v>1578.0200199999999</c:v>
                </c:pt>
                <c:pt idx="5752">
                  <c:v>1587.959961</c:v>
                </c:pt>
                <c:pt idx="5753">
                  <c:v>1587.119995</c:v>
                </c:pt>
                <c:pt idx="5754">
                  <c:v>1591.880005</c:v>
                </c:pt>
                <c:pt idx="5755">
                  <c:v>1600.969971</c:v>
                </c:pt>
                <c:pt idx="5756">
                  <c:v>1592.719971</c:v>
                </c:pt>
                <c:pt idx="5757">
                  <c:v>1599.280029</c:v>
                </c:pt>
                <c:pt idx="5758">
                  <c:v>1611.75</c:v>
                </c:pt>
                <c:pt idx="5759">
                  <c:v>1627.3000489999999</c:v>
                </c:pt>
                <c:pt idx="5760">
                  <c:v>1621.6899410000001</c:v>
                </c:pt>
                <c:pt idx="5761">
                  <c:v>1617.98999</c:v>
                </c:pt>
                <c:pt idx="5762">
                  <c:v>1633.4300539999999</c:v>
                </c:pt>
                <c:pt idx="5763">
                  <c:v>1647.1800539999999</c:v>
                </c:pt>
                <c:pt idx="5764">
                  <c:v>1650.9799800000001</c:v>
                </c:pt>
                <c:pt idx="5765">
                  <c:v>1642.839966</c:v>
                </c:pt>
                <c:pt idx="5766">
                  <c:v>1645.170044</c:v>
                </c:pt>
                <c:pt idx="5767">
                  <c:v>1642.5200199999999</c:v>
                </c:pt>
                <c:pt idx="5768">
                  <c:v>1641.469971</c:v>
                </c:pt>
                <c:pt idx="5769">
                  <c:v>1635.969971</c:v>
                </c:pt>
                <c:pt idx="5770">
                  <c:v>1630.150024</c:v>
                </c:pt>
                <c:pt idx="5771">
                  <c:v>1640.619995</c:v>
                </c:pt>
                <c:pt idx="5772">
                  <c:v>1653.5200199999999</c:v>
                </c:pt>
                <c:pt idx="5773">
                  <c:v>1646.75</c:v>
                </c:pt>
                <c:pt idx="5774">
                  <c:v>1646.650024</c:v>
                </c:pt>
                <c:pt idx="5775">
                  <c:v>1644.219971</c:v>
                </c:pt>
                <c:pt idx="5776">
                  <c:v>1650.1400149999999</c:v>
                </c:pt>
                <c:pt idx="5777">
                  <c:v>1645.0600589999999</c:v>
                </c:pt>
                <c:pt idx="5778">
                  <c:v>1647.48999</c:v>
                </c:pt>
                <c:pt idx="5779">
                  <c:v>1659.0200199999999</c:v>
                </c:pt>
                <c:pt idx="5780">
                  <c:v>1652.25</c:v>
                </c:pt>
                <c:pt idx="5781">
                  <c:v>1638.719971</c:v>
                </c:pt>
                <c:pt idx="5782">
                  <c:v>1660.709961</c:v>
                </c:pt>
                <c:pt idx="5783">
                  <c:v>1665.26001</c:v>
                </c:pt>
                <c:pt idx="5784">
                  <c:v>1670.2299800000001</c:v>
                </c:pt>
                <c:pt idx="5785">
                  <c:v>1672.23999</c:v>
                </c:pt>
                <c:pt idx="5786">
                  <c:v>1669.0600589999999</c:v>
                </c:pt>
                <c:pt idx="5787">
                  <c:v>1677.5200199999999</c:v>
                </c:pt>
                <c:pt idx="5788">
                  <c:v>1683.969971</c:v>
                </c:pt>
                <c:pt idx="5789">
                  <c:v>1687.3599850000001</c:v>
                </c:pt>
                <c:pt idx="5790">
                  <c:v>1689.469971</c:v>
                </c:pt>
                <c:pt idx="5791">
                  <c:v>1686.3000489999999</c:v>
                </c:pt>
                <c:pt idx="5792">
                  <c:v>1702.4799800000001</c:v>
                </c:pt>
                <c:pt idx="5793">
                  <c:v>1705.01001</c:v>
                </c:pt>
                <c:pt idx="5794">
                  <c:v>1704.0600589999999</c:v>
                </c:pt>
                <c:pt idx="5795">
                  <c:v>1693.170044</c:v>
                </c:pt>
                <c:pt idx="5796">
                  <c:v>1712.839966</c:v>
                </c:pt>
                <c:pt idx="5797">
                  <c:v>1716.4300539999999</c:v>
                </c:pt>
                <c:pt idx="5798">
                  <c:v>1729.8599850000001</c:v>
                </c:pt>
                <c:pt idx="5799">
                  <c:v>1742.339966</c:v>
                </c:pt>
                <c:pt idx="5800">
                  <c:v>1748.469971</c:v>
                </c:pt>
                <c:pt idx="5801">
                  <c:v>1761.900024</c:v>
                </c:pt>
                <c:pt idx="5802">
                  <c:v>1760.209961</c:v>
                </c:pt>
                <c:pt idx="5803">
                  <c:v>1758.9399410000001</c:v>
                </c:pt>
                <c:pt idx="5804">
                  <c:v>1760.530029</c:v>
                </c:pt>
                <c:pt idx="5805">
                  <c:v>1757.25</c:v>
                </c:pt>
                <c:pt idx="5806">
                  <c:v>1776.599976</c:v>
                </c:pt>
                <c:pt idx="5807">
                  <c:v>1773.1099850000001</c:v>
                </c:pt>
                <c:pt idx="5808">
                  <c:v>1756.6099850000001</c:v>
                </c:pt>
                <c:pt idx="5809">
                  <c:v>1734.1999510000001</c:v>
                </c:pt>
                <c:pt idx="5810">
                  <c:v>1735.6800539999999</c:v>
                </c:pt>
                <c:pt idx="5811">
                  <c:v>1733.459961</c:v>
                </c:pt>
                <c:pt idx="5812">
                  <c:v>1746.8900149999999</c:v>
                </c:pt>
                <c:pt idx="5813">
                  <c:v>1750.0600589999999</c:v>
                </c:pt>
                <c:pt idx="5814">
                  <c:v>1760</c:v>
                </c:pt>
                <c:pt idx="5815">
                  <c:v>1755.869995</c:v>
                </c:pt>
                <c:pt idx="5816">
                  <c:v>1729.329956</c:v>
                </c:pt>
                <c:pt idx="5817">
                  <c:v>1735.040039</c:v>
                </c:pt>
                <c:pt idx="5818">
                  <c:v>1709.9799800000001</c:v>
                </c:pt>
                <c:pt idx="5819">
                  <c:v>1712.420044</c:v>
                </c:pt>
                <c:pt idx="5820">
                  <c:v>1718.130005</c:v>
                </c:pt>
                <c:pt idx="5821">
                  <c:v>1710.1999510000001</c:v>
                </c:pt>
                <c:pt idx="5822">
                  <c:v>1725.73999</c:v>
                </c:pt>
                <c:pt idx="5823">
                  <c:v>1733.030029</c:v>
                </c:pt>
                <c:pt idx="5824">
                  <c:v>1751.329956</c:v>
                </c:pt>
                <c:pt idx="5825">
                  <c:v>1747.630005</c:v>
                </c:pt>
                <c:pt idx="5826">
                  <c:v>1749.420044</c:v>
                </c:pt>
                <c:pt idx="5827">
                  <c:v>1748.469971</c:v>
                </c:pt>
                <c:pt idx="5828">
                  <c:v>1743.079956</c:v>
                </c:pt>
                <c:pt idx="5829">
                  <c:v>1755.23999</c:v>
                </c:pt>
                <c:pt idx="5830">
                  <c:v>1754.5</c:v>
                </c:pt>
                <c:pt idx="5831">
                  <c:v>1762.3199460000001</c:v>
                </c:pt>
                <c:pt idx="5832">
                  <c:v>1777.4399410000001</c:v>
                </c:pt>
                <c:pt idx="5833">
                  <c:v>1741.0699460000001</c:v>
                </c:pt>
                <c:pt idx="5834">
                  <c:v>1724.8900149999999</c:v>
                </c:pt>
                <c:pt idx="5835">
                  <c:v>1731.9799800000001</c:v>
                </c:pt>
                <c:pt idx="5836">
                  <c:v>1727.849976</c:v>
                </c:pt>
                <c:pt idx="5837">
                  <c:v>1719.709961</c:v>
                </c:pt>
                <c:pt idx="5838">
                  <c:v>1726.900024</c:v>
                </c:pt>
                <c:pt idx="5839">
                  <c:v>1732.8199460000001</c:v>
                </c:pt>
                <c:pt idx="5840">
                  <c:v>1736.73999</c:v>
                </c:pt>
                <c:pt idx="5841">
                  <c:v>1738.1099850000001</c:v>
                </c:pt>
                <c:pt idx="5842">
                  <c:v>1751.329956</c:v>
                </c:pt>
                <c:pt idx="5843">
                  <c:v>1759.790039</c:v>
                </c:pt>
                <c:pt idx="5844">
                  <c:v>1754.709961</c:v>
                </c:pt>
                <c:pt idx="5845">
                  <c:v>1760</c:v>
                </c:pt>
                <c:pt idx="5846">
                  <c:v>1755.4499510000001</c:v>
                </c:pt>
                <c:pt idx="5847">
                  <c:v>1765.0699460000001</c:v>
                </c:pt>
                <c:pt idx="5848">
                  <c:v>1764.650024</c:v>
                </c:pt>
                <c:pt idx="5849">
                  <c:v>1771.9499510000001</c:v>
                </c:pt>
                <c:pt idx="5850">
                  <c:v>1771.5200199999999</c:v>
                </c:pt>
                <c:pt idx="5851">
                  <c:v>1760.9499510000001</c:v>
                </c:pt>
                <c:pt idx="5852">
                  <c:v>1785.8000489999999</c:v>
                </c:pt>
                <c:pt idx="5853">
                  <c:v>1787.48999</c:v>
                </c:pt>
                <c:pt idx="5854">
                  <c:v>1809.4799800000001</c:v>
                </c:pt>
                <c:pt idx="5855">
                  <c:v>1815.51001</c:v>
                </c:pt>
                <c:pt idx="5856">
                  <c:v>1811.280029</c:v>
                </c:pt>
                <c:pt idx="5857">
                  <c:v>1828.1999510000001</c:v>
                </c:pt>
                <c:pt idx="5858">
                  <c:v>1823.8599850000001</c:v>
                </c:pt>
                <c:pt idx="5859">
                  <c:v>1814.4499510000001</c:v>
                </c:pt>
                <c:pt idx="5860">
                  <c:v>1816.040039</c:v>
                </c:pt>
                <c:pt idx="5861">
                  <c:v>1829.8900149999999</c:v>
                </c:pt>
                <c:pt idx="5862">
                  <c:v>1830.630005</c:v>
                </c:pt>
                <c:pt idx="5863">
                  <c:v>1827.349976</c:v>
                </c:pt>
                <c:pt idx="5864">
                  <c:v>1822.589966</c:v>
                </c:pt>
                <c:pt idx="5865">
                  <c:v>1822.380005</c:v>
                </c:pt>
                <c:pt idx="5866">
                  <c:v>1820.900024</c:v>
                </c:pt>
                <c:pt idx="5867">
                  <c:v>1820.160034</c:v>
                </c:pt>
                <c:pt idx="5868">
                  <c:v>1810.8599850000001</c:v>
                </c:pt>
                <c:pt idx="5869">
                  <c:v>1805.98999</c:v>
                </c:pt>
                <c:pt idx="5870">
                  <c:v>1809.4799800000001</c:v>
                </c:pt>
                <c:pt idx="5871">
                  <c:v>1815.619995</c:v>
                </c:pt>
                <c:pt idx="5872">
                  <c:v>1851.780029</c:v>
                </c:pt>
                <c:pt idx="5873">
                  <c:v>1863.619995</c:v>
                </c:pt>
                <c:pt idx="5874">
                  <c:v>1860.130005</c:v>
                </c:pt>
                <c:pt idx="5875">
                  <c:v>1871.339966</c:v>
                </c:pt>
                <c:pt idx="5876">
                  <c:v>1874.619995</c:v>
                </c:pt>
                <c:pt idx="5877">
                  <c:v>1891.849976</c:v>
                </c:pt>
                <c:pt idx="5878">
                  <c:v>1896.400024</c:v>
                </c:pt>
                <c:pt idx="5879">
                  <c:v>1878</c:v>
                </c:pt>
                <c:pt idx="5880">
                  <c:v>1881.8100589999999</c:v>
                </c:pt>
                <c:pt idx="5881">
                  <c:v>1882.650024</c:v>
                </c:pt>
                <c:pt idx="5882">
                  <c:v>1895.9799800000001</c:v>
                </c:pt>
                <c:pt idx="5883">
                  <c:v>1883.290039</c:v>
                </c:pt>
                <c:pt idx="5884">
                  <c:v>1891.1099850000001</c:v>
                </c:pt>
                <c:pt idx="5885">
                  <c:v>1899.3599850000001</c:v>
                </c:pt>
                <c:pt idx="5886">
                  <c:v>1919.030029</c:v>
                </c:pt>
                <c:pt idx="5887">
                  <c:v>1902.1099850000001</c:v>
                </c:pt>
                <c:pt idx="5888">
                  <c:v>1913.1099850000001</c:v>
                </c:pt>
                <c:pt idx="5889">
                  <c:v>1928.01001</c:v>
                </c:pt>
                <c:pt idx="5890">
                  <c:v>1928.540039</c:v>
                </c:pt>
                <c:pt idx="5891">
                  <c:v>1928.329956</c:v>
                </c:pt>
                <c:pt idx="5892">
                  <c:v>1925.6899410000001</c:v>
                </c:pt>
                <c:pt idx="5893">
                  <c:v>1913.209961</c:v>
                </c:pt>
                <c:pt idx="5894">
                  <c:v>1912.0500489999999</c:v>
                </c:pt>
                <c:pt idx="5895">
                  <c:v>1892.380005</c:v>
                </c:pt>
                <c:pt idx="5896">
                  <c:v>1898.9399410000001</c:v>
                </c:pt>
                <c:pt idx="5897">
                  <c:v>1901.0500489999999</c:v>
                </c:pt>
                <c:pt idx="5898">
                  <c:v>1897.880005</c:v>
                </c:pt>
                <c:pt idx="5899">
                  <c:v>1894.599976</c:v>
                </c:pt>
                <c:pt idx="5900">
                  <c:v>1903.8000489999999</c:v>
                </c:pt>
                <c:pt idx="5901">
                  <c:v>1933.51001</c:v>
                </c:pt>
                <c:pt idx="5902">
                  <c:v>1926.530029</c:v>
                </c:pt>
                <c:pt idx="5903">
                  <c:v>1936.900024</c:v>
                </c:pt>
                <c:pt idx="5904">
                  <c:v>1923.040039</c:v>
                </c:pt>
                <c:pt idx="5905">
                  <c:v>1890.0500489999999</c:v>
                </c:pt>
                <c:pt idx="5906">
                  <c:v>1881.0699460000001</c:v>
                </c:pt>
                <c:pt idx="5907">
                  <c:v>1887.5200199999999</c:v>
                </c:pt>
                <c:pt idx="5908">
                  <c:v>1895.339966</c:v>
                </c:pt>
                <c:pt idx="5909">
                  <c:v>1892.910034</c:v>
                </c:pt>
                <c:pt idx="5910">
                  <c:v>1919.7700199999999</c:v>
                </c:pt>
                <c:pt idx="5911">
                  <c:v>1931.8199460000001</c:v>
                </c:pt>
                <c:pt idx="5912">
                  <c:v>1941.5500489999999</c:v>
                </c:pt>
                <c:pt idx="5913">
                  <c:v>1947.150024</c:v>
                </c:pt>
                <c:pt idx="5914">
                  <c:v>1948.839966</c:v>
                </c:pt>
                <c:pt idx="5915">
                  <c:v>1956.7700199999999</c:v>
                </c:pt>
                <c:pt idx="5916">
                  <c:v>1960.0500489999999</c:v>
                </c:pt>
                <c:pt idx="5917">
                  <c:v>1955.1899410000001</c:v>
                </c:pt>
                <c:pt idx="5918">
                  <c:v>1978.339966</c:v>
                </c:pt>
                <c:pt idx="5919">
                  <c:v>1967.880005</c:v>
                </c:pt>
                <c:pt idx="5920">
                  <c:v>1978.869995</c:v>
                </c:pt>
                <c:pt idx="5921">
                  <c:v>1967.030029</c:v>
                </c:pt>
                <c:pt idx="5922">
                  <c:v>1967.7700199999999</c:v>
                </c:pt>
                <c:pt idx="5923">
                  <c:v>1989.339966</c:v>
                </c:pt>
                <c:pt idx="5924">
                  <c:v>2011.339966</c:v>
                </c:pt>
                <c:pt idx="5925">
                  <c:v>2013.030029</c:v>
                </c:pt>
                <c:pt idx="5926">
                  <c:v>2034.48999</c:v>
                </c:pt>
                <c:pt idx="5927">
                  <c:v>2023.599976</c:v>
                </c:pt>
                <c:pt idx="5928">
                  <c:v>2027.829956</c:v>
                </c:pt>
                <c:pt idx="5929">
                  <c:v>2031.1099850000001</c:v>
                </c:pt>
                <c:pt idx="5930">
                  <c:v>2026.349976</c:v>
                </c:pt>
                <c:pt idx="5931">
                  <c:v>2053.3100589999999</c:v>
                </c:pt>
                <c:pt idx="5932">
                  <c:v>2053.73999</c:v>
                </c:pt>
                <c:pt idx="5933">
                  <c:v>2042.839966</c:v>
                </c:pt>
                <c:pt idx="5934">
                  <c:v>2050.98999</c:v>
                </c:pt>
                <c:pt idx="5935">
                  <c:v>2033.01001</c:v>
                </c:pt>
                <c:pt idx="5936">
                  <c:v>2023.48999</c:v>
                </c:pt>
                <c:pt idx="5937">
                  <c:v>2031</c:v>
                </c:pt>
                <c:pt idx="5938">
                  <c:v>2036.920044</c:v>
                </c:pt>
                <c:pt idx="5939">
                  <c:v>2029.630005</c:v>
                </c:pt>
                <c:pt idx="5940">
                  <c:v>2036.920044</c:v>
                </c:pt>
                <c:pt idx="5941">
                  <c:v>2008.6899410000001</c:v>
                </c:pt>
                <c:pt idx="5942">
                  <c:v>2010.170044</c:v>
                </c:pt>
                <c:pt idx="5943">
                  <c:v>2028.459961</c:v>
                </c:pt>
                <c:pt idx="5944">
                  <c:v>2064.9399410000001</c:v>
                </c:pt>
                <c:pt idx="5945">
                  <c:v>2059.6599120000001</c:v>
                </c:pt>
                <c:pt idx="5946">
                  <c:v>2066.639893</c:v>
                </c:pt>
                <c:pt idx="5947">
                  <c:v>2056.2700199999999</c:v>
                </c:pt>
                <c:pt idx="5948">
                  <c:v>2060.929932</c:v>
                </c:pt>
                <c:pt idx="5949">
                  <c:v>2064.7299800000001</c:v>
                </c:pt>
                <c:pt idx="5950">
                  <c:v>2076.360107</c:v>
                </c:pt>
                <c:pt idx="5951">
                  <c:v>2070.76001</c:v>
                </c:pt>
                <c:pt idx="5952">
                  <c:v>2053.209961</c:v>
                </c:pt>
                <c:pt idx="5953">
                  <c:v>2048.9799800000001</c:v>
                </c:pt>
                <c:pt idx="5954">
                  <c:v>2050.780029</c:v>
                </c:pt>
                <c:pt idx="5955">
                  <c:v>2043.900024</c:v>
                </c:pt>
                <c:pt idx="5956">
                  <c:v>2043.8000489999999</c:v>
                </c:pt>
                <c:pt idx="5957">
                  <c:v>2033.219971</c:v>
                </c:pt>
                <c:pt idx="5958">
                  <c:v>2019.0500489999999</c:v>
                </c:pt>
                <c:pt idx="5959">
                  <c:v>2025.8199460000001</c:v>
                </c:pt>
                <c:pt idx="5960">
                  <c:v>2034.6999510000001</c:v>
                </c:pt>
                <c:pt idx="5961">
                  <c:v>2035.0200199999999</c:v>
                </c:pt>
                <c:pt idx="5962">
                  <c:v>2034.910034</c:v>
                </c:pt>
                <c:pt idx="5963">
                  <c:v>2031.849976</c:v>
                </c:pt>
                <c:pt idx="5964">
                  <c:v>2037.880005</c:v>
                </c:pt>
                <c:pt idx="5965">
                  <c:v>2022.540039</c:v>
                </c:pt>
                <c:pt idx="5966">
                  <c:v>2024.5500489999999</c:v>
                </c:pt>
                <c:pt idx="5967">
                  <c:v>2028.25</c:v>
                </c:pt>
                <c:pt idx="5968">
                  <c:v>2046.5500489999999</c:v>
                </c:pt>
                <c:pt idx="5969">
                  <c:v>2050.98999</c:v>
                </c:pt>
                <c:pt idx="5970">
                  <c:v>2060.820068</c:v>
                </c:pt>
                <c:pt idx="5971">
                  <c:v>2081.330078</c:v>
                </c:pt>
                <c:pt idx="5972">
                  <c:v>2093.389893</c:v>
                </c:pt>
                <c:pt idx="5973">
                  <c:v>2094.1298830000001</c:v>
                </c:pt>
                <c:pt idx="5974">
                  <c:v>2103.540039</c:v>
                </c:pt>
                <c:pt idx="5975">
                  <c:v>2107.7700199999999</c:v>
                </c:pt>
                <c:pt idx="5976">
                  <c:v>2104.169922</c:v>
                </c:pt>
                <c:pt idx="5977">
                  <c:v>2091.5900879999999</c:v>
                </c:pt>
                <c:pt idx="5978">
                  <c:v>2082.8100589999999</c:v>
                </c:pt>
                <c:pt idx="5979">
                  <c:v>1962.0600589999999</c:v>
                </c:pt>
                <c:pt idx="5980">
                  <c:v>2006.469971</c:v>
                </c:pt>
                <c:pt idx="5981">
                  <c:v>1997.2700199999999</c:v>
                </c:pt>
                <c:pt idx="5982">
                  <c:v>2001.8199460000001</c:v>
                </c:pt>
                <c:pt idx="5983">
                  <c:v>2031.9499510000001</c:v>
                </c:pt>
                <c:pt idx="5984">
                  <c:v>2031.4300539999999</c:v>
                </c:pt>
                <c:pt idx="5985">
                  <c:v>2018.530029</c:v>
                </c:pt>
                <c:pt idx="5986">
                  <c:v>2009.540039</c:v>
                </c:pt>
                <c:pt idx="5987">
                  <c:v>2003.9300539999999</c:v>
                </c:pt>
                <c:pt idx="5988">
                  <c:v>1979.6099850000001</c:v>
                </c:pt>
                <c:pt idx="5989">
                  <c:v>1962.4799800000001</c:v>
                </c:pt>
                <c:pt idx="5990">
                  <c:v>1962.380005</c:v>
                </c:pt>
                <c:pt idx="5991">
                  <c:v>1990.400024</c:v>
                </c:pt>
                <c:pt idx="5992">
                  <c:v>1996.73999</c:v>
                </c:pt>
                <c:pt idx="5993">
                  <c:v>1984.0500489999999</c:v>
                </c:pt>
                <c:pt idx="5994">
                  <c:v>1980.25</c:v>
                </c:pt>
                <c:pt idx="5995">
                  <c:v>1953.709961</c:v>
                </c:pt>
                <c:pt idx="5996">
                  <c:v>1963.959961</c:v>
                </c:pt>
                <c:pt idx="5997">
                  <c:v>1982.3599850000001</c:v>
                </c:pt>
                <c:pt idx="5998">
                  <c:v>1964.0699460000001</c:v>
                </c:pt>
                <c:pt idx="5999">
                  <c:v>1986.8000489999999</c:v>
                </c:pt>
                <c:pt idx="6000">
                  <c:v>1990.1899410000001</c:v>
                </c:pt>
                <c:pt idx="6001">
                  <c:v>1982.6800539999999</c:v>
                </c:pt>
                <c:pt idx="6002">
                  <c:v>1995.900024</c:v>
                </c:pt>
                <c:pt idx="6003">
                  <c:v>1995.790039</c:v>
                </c:pt>
                <c:pt idx="6004">
                  <c:v>2001.400024</c:v>
                </c:pt>
                <c:pt idx="6005">
                  <c:v>1988.1800539999999</c:v>
                </c:pt>
                <c:pt idx="6006">
                  <c:v>1988.3900149999999</c:v>
                </c:pt>
                <c:pt idx="6007">
                  <c:v>2000.660034</c:v>
                </c:pt>
                <c:pt idx="6008">
                  <c:v>2012.079956</c:v>
                </c:pt>
                <c:pt idx="6009">
                  <c:v>2020.959961</c:v>
                </c:pt>
                <c:pt idx="6010">
                  <c:v>2023.1800539999999</c:v>
                </c:pt>
                <c:pt idx="6011">
                  <c:v>2011.650024</c:v>
                </c:pt>
                <c:pt idx="6012">
                  <c:v>2022.75</c:v>
                </c:pt>
                <c:pt idx="6013">
                  <c:v>2047.709961</c:v>
                </c:pt>
                <c:pt idx="6014">
                  <c:v>2052.040039</c:v>
                </c:pt>
                <c:pt idx="6015">
                  <c:v>2042.73999</c:v>
                </c:pt>
                <c:pt idx="6016">
                  <c:v>2038.829956</c:v>
                </c:pt>
                <c:pt idx="6017">
                  <c:v>2034.170044</c:v>
                </c:pt>
                <c:pt idx="6018">
                  <c:v>2039.880005</c:v>
                </c:pt>
                <c:pt idx="6019">
                  <c:v>2038.9300539999999</c:v>
                </c:pt>
                <c:pt idx="6020">
                  <c:v>2055.959961</c:v>
                </c:pt>
                <c:pt idx="6021">
                  <c:v>2061.9799800000001</c:v>
                </c:pt>
                <c:pt idx="6022">
                  <c:v>2040.839966</c:v>
                </c:pt>
                <c:pt idx="6023">
                  <c:v>2045.48999</c:v>
                </c:pt>
                <c:pt idx="6024">
                  <c:v>2010.8100589999999</c:v>
                </c:pt>
                <c:pt idx="6025">
                  <c:v>2002.660034</c:v>
                </c:pt>
                <c:pt idx="6026">
                  <c:v>2004.1400149999999</c:v>
                </c:pt>
                <c:pt idx="6027">
                  <c:v>2014.3000489999999</c:v>
                </c:pt>
                <c:pt idx="6028">
                  <c:v>2029.630005</c:v>
                </c:pt>
                <c:pt idx="6029">
                  <c:v>2027.1999510000001</c:v>
                </c:pt>
                <c:pt idx="6030">
                  <c:v>2037.4499510000001</c:v>
                </c:pt>
                <c:pt idx="6031">
                  <c:v>2046.969971</c:v>
                </c:pt>
                <c:pt idx="6032">
                  <c:v>2062.3000489999999</c:v>
                </c:pt>
                <c:pt idx="6033">
                  <c:v>2093.6000979999999</c:v>
                </c:pt>
                <c:pt idx="6034">
                  <c:v>2091.4799800000001</c:v>
                </c:pt>
                <c:pt idx="6035">
                  <c:v>2075.5200199999999</c:v>
                </c:pt>
                <c:pt idx="6036">
                  <c:v>2058.070068</c:v>
                </c:pt>
                <c:pt idx="6037">
                  <c:v>2065.3701169999999</c:v>
                </c:pt>
                <c:pt idx="6038">
                  <c:v>2044.4300539999999</c:v>
                </c:pt>
                <c:pt idx="6039">
                  <c:v>2031.4300539999999</c:v>
                </c:pt>
                <c:pt idx="6040">
                  <c:v>2038.400024</c:v>
                </c:pt>
                <c:pt idx="6041">
                  <c:v>1991.23999</c:v>
                </c:pt>
                <c:pt idx="6042">
                  <c:v>1974.219971</c:v>
                </c:pt>
                <c:pt idx="6043">
                  <c:v>1991.7700199999999</c:v>
                </c:pt>
                <c:pt idx="6044">
                  <c:v>1975.8100589999999</c:v>
                </c:pt>
                <c:pt idx="6045">
                  <c:v>1978.030029</c:v>
                </c:pt>
                <c:pt idx="6046">
                  <c:v>1983.209961</c:v>
                </c:pt>
                <c:pt idx="6047">
                  <c:v>1937.1099850000001</c:v>
                </c:pt>
                <c:pt idx="6048">
                  <c:v>1941.339966</c:v>
                </c:pt>
                <c:pt idx="6049">
                  <c:v>1931.1899410000001</c:v>
                </c:pt>
                <c:pt idx="6050">
                  <c:v>1909.719971</c:v>
                </c:pt>
                <c:pt idx="6051">
                  <c:v>1905.48999</c:v>
                </c:pt>
                <c:pt idx="6052">
                  <c:v>1900.420044</c:v>
                </c:pt>
                <c:pt idx="6053">
                  <c:v>1886.670044</c:v>
                </c:pt>
                <c:pt idx="6054">
                  <c:v>1919.130005</c:v>
                </c:pt>
                <c:pt idx="6055">
                  <c:v>1919.339966</c:v>
                </c:pt>
                <c:pt idx="6056">
                  <c:v>1932.349976</c:v>
                </c:pt>
                <c:pt idx="6057">
                  <c:v>1938.6899410000001</c:v>
                </c:pt>
                <c:pt idx="6058">
                  <c:v>1927.910034</c:v>
                </c:pt>
                <c:pt idx="6059">
                  <c:v>1948.839966</c:v>
                </c:pt>
                <c:pt idx="6060">
                  <c:v>1946.5200199999999</c:v>
                </c:pt>
                <c:pt idx="6061">
                  <c:v>1949.6899410000001</c:v>
                </c:pt>
                <c:pt idx="6062">
                  <c:v>1930.2299800000001</c:v>
                </c:pt>
                <c:pt idx="6063">
                  <c:v>1933.410034</c:v>
                </c:pt>
                <c:pt idx="6064">
                  <c:v>1937.209961</c:v>
                </c:pt>
                <c:pt idx="6065">
                  <c:v>1952.969971</c:v>
                </c:pt>
                <c:pt idx="6066">
                  <c:v>1942.920044</c:v>
                </c:pt>
                <c:pt idx="6067">
                  <c:v>1917.76001</c:v>
                </c:pt>
                <c:pt idx="6068">
                  <c:v>1914.589966</c:v>
                </c:pt>
                <c:pt idx="6069">
                  <c:v>1906.2299800000001</c:v>
                </c:pt>
                <c:pt idx="6070">
                  <c:v>1896.400024</c:v>
                </c:pt>
                <c:pt idx="6071">
                  <c:v>1916.589966</c:v>
                </c:pt>
                <c:pt idx="6072">
                  <c:v>1926.1099850000001</c:v>
                </c:pt>
                <c:pt idx="6073">
                  <c:v>1935.7299800000001</c:v>
                </c:pt>
                <c:pt idx="6074">
                  <c:v>1940.48999</c:v>
                </c:pt>
                <c:pt idx="6075">
                  <c:v>1955.8199460000001</c:v>
                </c:pt>
                <c:pt idx="6076">
                  <c:v>1947.150024</c:v>
                </c:pt>
                <c:pt idx="6077">
                  <c:v>1968.51001</c:v>
                </c:pt>
                <c:pt idx="6078">
                  <c:v>1964.280029</c:v>
                </c:pt>
                <c:pt idx="6079">
                  <c:v>1980.98999</c:v>
                </c:pt>
                <c:pt idx="6080">
                  <c:v>1968.619995</c:v>
                </c:pt>
                <c:pt idx="6081">
                  <c:v>1972.1099850000001</c:v>
                </c:pt>
                <c:pt idx="6082">
                  <c:v>1958.780029</c:v>
                </c:pt>
                <c:pt idx="6083">
                  <c:v>1963.329956</c:v>
                </c:pt>
                <c:pt idx="6084">
                  <c:v>1968.829956</c:v>
                </c:pt>
                <c:pt idx="6085">
                  <c:v>1987.0200199999999</c:v>
                </c:pt>
                <c:pt idx="6086">
                  <c:v>1994.839966</c:v>
                </c:pt>
                <c:pt idx="6087">
                  <c:v>1984.790039</c:v>
                </c:pt>
                <c:pt idx="6088">
                  <c:v>1975.380005</c:v>
                </c:pt>
                <c:pt idx="6089">
                  <c:v>1952.969971</c:v>
                </c:pt>
                <c:pt idx="6090">
                  <c:v>1960.900024</c:v>
                </c:pt>
                <c:pt idx="6091">
                  <c:v>1962.4799800000001</c:v>
                </c:pt>
                <c:pt idx="6092">
                  <c:v>1981.5200199999999</c:v>
                </c:pt>
                <c:pt idx="6093">
                  <c:v>1985.4300539999999</c:v>
                </c:pt>
                <c:pt idx="6094">
                  <c:v>1979.089966</c:v>
                </c:pt>
                <c:pt idx="6095">
                  <c:v>1975.6999510000001</c:v>
                </c:pt>
                <c:pt idx="6096">
                  <c:v>1967.5600589999999</c:v>
                </c:pt>
                <c:pt idx="6097">
                  <c:v>1993.6800539999999</c:v>
                </c:pt>
                <c:pt idx="6098">
                  <c:v>1980.5699460000001</c:v>
                </c:pt>
                <c:pt idx="6099">
                  <c:v>1978.869995</c:v>
                </c:pt>
                <c:pt idx="6100">
                  <c:v>1974.959961</c:v>
                </c:pt>
                <c:pt idx="6101">
                  <c:v>1980.98999</c:v>
                </c:pt>
                <c:pt idx="6102">
                  <c:v>1983.9499510000001</c:v>
                </c:pt>
                <c:pt idx="6103">
                  <c:v>1983.3100589999999</c:v>
                </c:pt>
                <c:pt idx="6104">
                  <c:v>1996.3199460000001</c:v>
                </c:pt>
                <c:pt idx="6105">
                  <c:v>1997.8000489999999</c:v>
                </c:pt>
                <c:pt idx="6106">
                  <c:v>1997.4799800000001</c:v>
                </c:pt>
                <c:pt idx="6107">
                  <c:v>1976.5500489999999</c:v>
                </c:pt>
                <c:pt idx="6108">
                  <c:v>1962.170044</c:v>
                </c:pt>
                <c:pt idx="6109">
                  <c:v>1946.1999510000001</c:v>
                </c:pt>
                <c:pt idx="6110">
                  <c:v>1923.6800539999999</c:v>
                </c:pt>
                <c:pt idx="6111">
                  <c:v>1919.23999</c:v>
                </c:pt>
                <c:pt idx="6112">
                  <c:v>1927.589966</c:v>
                </c:pt>
                <c:pt idx="6113">
                  <c:v>1931.400024</c:v>
                </c:pt>
                <c:pt idx="6114">
                  <c:v>1911.099976</c:v>
                </c:pt>
                <c:pt idx="6115">
                  <c:v>1919.030029</c:v>
                </c:pt>
                <c:pt idx="6116">
                  <c:v>1926.75</c:v>
                </c:pt>
                <c:pt idx="6117">
                  <c:v>1938.589966</c:v>
                </c:pt>
                <c:pt idx="6118">
                  <c:v>1945.25</c:v>
                </c:pt>
                <c:pt idx="6119">
                  <c:v>1960.160034</c:v>
                </c:pt>
                <c:pt idx="6120">
                  <c:v>1971.469971</c:v>
                </c:pt>
                <c:pt idx="6121">
                  <c:v>1978.4499510000001</c:v>
                </c:pt>
                <c:pt idx="6122">
                  <c:v>1982.469971</c:v>
                </c:pt>
                <c:pt idx="6123">
                  <c:v>1989.339966</c:v>
                </c:pt>
                <c:pt idx="6124">
                  <c:v>2032.6899410000001</c:v>
                </c:pt>
                <c:pt idx="6125">
                  <c:v>2047.599976</c:v>
                </c:pt>
                <c:pt idx="6126">
                  <c:v>2044.01001</c:v>
                </c:pt>
                <c:pt idx="6127">
                  <c:v>2042.209961</c:v>
                </c:pt>
                <c:pt idx="6128">
                  <c:v>2045.910034</c:v>
                </c:pt>
                <c:pt idx="6129">
                  <c:v>2046.5500489999999</c:v>
                </c:pt>
                <c:pt idx="6130">
                  <c:v>2064.8400879999999</c:v>
                </c:pt>
                <c:pt idx="6131">
                  <c:v>2068.01001</c:v>
                </c:pt>
                <c:pt idx="6132">
                  <c:v>2070.8701169999999</c:v>
                </c:pt>
                <c:pt idx="6133">
                  <c:v>2066.8500979999999</c:v>
                </c:pt>
                <c:pt idx="6134">
                  <c:v>2048.23999</c:v>
                </c:pt>
                <c:pt idx="6135">
                  <c:v>2078.4799800000001</c:v>
                </c:pt>
                <c:pt idx="6136">
                  <c:v>2080.3798830000001</c:v>
                </c:pt>
                <c:pt idx="6137">
                  <c:v>2082.389893</c:v>
                </c:pt>
                <c:pt idx="6138">
                  <c:v>2093.919922</c:v>
                </c:pt>
                <c:pt idx="6139">
                  <c:v>2116.969971</c:v>
                </c:pt>
                <c:pt idx="6140">
                  <c:v>2114.01001</c:v>
                </c:pt>
                <c:pt idx="6141">
                  <c:v>2105.76001</c:v>
                </c:pt>
                <c:pt idx="6142">
                  <c:v>2095.820068</c:v>
                </c:pt>
                <c:pt idx="6143">
                  <c:v>2072.9799800000001</c:v>
                </c:pt>
                <c:pt idx="6144">
                  <c:v>2087.469971</c:v>
                </c:pt>
                <c:pt idx="6145">
                  <c:v>2111.1499020000001</c:v>
                </c:pt>
                <c:pt idx="6146">
                  <c:v>2104.169922</c:v>
                </c:pt>
                <c:pt idx="6147">
                  <c:v>2093.389893</c:v>
                </c:pt>
                <c:pt idx="6148">
                  <c:v>2092.1201169999999</c:v>
                </c:pt>
                <c:pt idx="6149">
                  <c:v>2061.139893</c:v>
                </c:pt>
                <c:pt idx="6150">
                  <c:v>2068.330078</c:v>
                </c:pt>
                <c:pt idx="6151">
                  <c:v>2070.76001</c:v>
                </c:pt>
                <c:pt idx="6152">
                  <c:v>2077.6298830000001</c:v>
                </c:pt>
                <c:pt idx="6153">
                  <c:v>2053.8400879999999</c:v>
                </c:pt>
                <c:pt idx="6154">
                  <c:v>2036.5</c:v>
                </c:pt>
                <c:pt idx="6155">
                  <c:v>2035.130005</c:v>
                </c:pt>
                <c:pt idx="6156">
                  <c:v>2049.929932</c:v>
                </c:pt>
                <c:pt idx="6157">
                  <c:v>2063.780029</c:v>
                </c:pt>
                <c:pt idx="6158">
                  <c:v>2066.9499510000001</c:v>
                </c:pt>
                <c:pt idx="6159">
                  <c:v>2074.780029</c:v>
                </c:pt>
                <c:pt idx="6160">
                  <c:v>2078.8999020000001</c:v>
                </c:pt>
                <c:pt idx="6161">
                  <c:v>2056.0600589999999</c:v>
                </c:pt>
                <c:pt idx="6162">
                  <c:v>2070.1201169999999</c:v>
                </c:pt>
                <c:pt idx="6163">
                  <c:v>2074.8798830000001</c:v>
                </c:pt>
                <c:pt idx="6164">
                  <c:v>2059.3400879999999</c:v>
                </c:pt>
                <c:pt idx="6165">
                  <c:v>2084.1899410000001</c:v>
                </c:pt>
                <c:pt idx="6166">
                  <c:v>2107.5600589999999</c:v>
                </c:pt>
                <c:pt idx="6167">
                  <c:v>2118.23999</c:v>
                </c:pt>
                <c:pt idx="6168">
                  <c:v>2126.6899410000001</c:v>
                </c:pt>
                <c:pt idx="6169">
                  <c:v>2119.929932</c:v>
                </c:pt>
                <c:pt idx="6170">
                  <c:v>2112.9499510000001</c:v>
                </c:pt>
                <c:pt idx="6171">
                  <c:v>2108.1899410000001</c:v>
                </c:pt>
                <c:pt idx="6172">
                  <c:v>2089.8999020000001</c:v>
                </c:pt>
                <c:pt idx="6173">
                  <c:v>2053.6298830000001</c:v>
                </c:pt>
                <c:pt idx="6174">
                  <c:v>2056.0600589999999</c:v>
                </c:pt>
                <c:pt idx="6175">
                  <c:v>2062.929932</c:v>
                </c:pt>
                <c:pt idx="6176">
                  <c:v>2057.1201169999999</c:v>
                </c:pt>
                <c:pt idx="6177">
                  <c:v>2044.1099850000001</c:v>
                </c:pt>
                <c:pt idx="6178">
                  <c:v>2053.209961</c:v>
                </c:pt>
                <c:pt idx="6179">
                  <c:v>2057.6499020000001</c:v>
                </c:pt>
                <c:pt idx="6180">
                  <c:v>2055.320068</c:v>
                </c:pt>
                <c:pt idx="6181">
                  <c:v>2033.959961</c:v>
                </c:pt>
                <c:pt idx="6182">
                  <c:v>1996.530029</c:v>
                </c:pt>
                <c:pt idx="6183">
                  <c:v>1938.380005</c:v>
                </c:pt>
                <c:pt idx="6184">
                  <c:v>1939.75</c:v>
                </c:pt>
                <c:pt idx="6185">
                  <c:v>1960.369995</c:v>
                </c:pt>
                <c:pt idx="6186">
                  <c:v>1969.25</c:v>
                </c:pt>
                <c:pt idx="6187">
                  <c:v>1947.150024</c:v>
                </c:pt>
                <c:pt idx="6188">
                  <c:v>1962.8000489999999</c:v>
                </c:pt>
                <c:pt idx="6189">
                  <c:v>1967.7700199999999</c:v>
                </c:pt>
                <c:pt idx="6190">
                  <c:v>1972.420044</c:v>
                </c:pt>
                <c:pt idx="6191">
                  <c:v>1932.1400149999999</c:v>
                </c:pt>
                <c:pt idx="6192">
                  <c:v>1905.280029</c:v>
                </c:pt>
                <c:pt idx="6193">
                  <c:v>1907.709961</c:v>
                </c:pt>
                <c:pt idx="6194">
                  <c:v>1870.920044</c:v>
                </c:pt>
                <c:pt idx="6195">
                  <c:v>1842.160034</c:v>
                </c:pt>
                <c:pt idx="6196">
                  <c:v>1785.6899410000001</c:v>
                </c:pt>
                <c:pt idx="6197">
                  <c:v>1808.6400149999999</c:v>
                </c:pt>
                <c:pt idx="6198">
                  <c:v>1862.880005</c:v>
                </c:pt>
                <c:pt idx="6199">
                  <c:v>1863.7299800000001</c:v>
                </c:pt>
                <c:pt idx="6200">
                  <c:v>1879.8000489999999</c:v>
                </c:pt>
                <c:pt idx="6201">
                  <c:v>1852.829956</c:v>
                </c:pt>
                <c:pt idx="6202">
                  <c:v>1871.2299800000001</c:v>
                </c:pt>
                <c:pt idx="6203">
                  <c:v>1872.920044</c:v>
                </c:pt>
                <c:pt idx="6204">
                  <c:v>1881.380005</c:v>
                </c:pt>
                <c:pt idx="6205">
                  <c:v>1861.6099850000001</c:v>
                </c:pt>
                <c:pt idx="6206">
                  <c:v>1876.9399410000001</c:v>
                </c:pt>
                <c:pt idx="6207">
                  <c:v>1868.380005</c:v>
                </c:pt>
                <c:pt idx="6208">
                  <c:v>1865.099976</c:v>
                </c:pt>
                <c:pt idx="6209">
                  <c:v>1872.5</c:v>
                </c:pt>
                <c:pt idx="6210">
                  <c:v>1852.089966</c:v>
                </c:pt>
                <c:pt idx="6211">
                  <c:v>1841.420044</c:v>
                </c:pt>
                <c:pt idx="6212">
                  <c:v>1846.380005</c:v>
                </c:pt>
                <c:pt idx="6213">
                  <c:v>1849.130005</c:v>
                </c:pt>
                <c:pt idx="6214">
                  <c:v>1838.880005</c:v>
                </c:pt>
                <c:pt idx="6215">
                  <c:v>1810.4300539999999</c:v>
                </c:pt>
                <c:pt idx="6216">
                  <c:v>1808.4300539999999</c:v>
                </c:pt>
                <c:pt idx="6217">
                  <c:v>1771.209961</c:v>
                </c:pt>
                <c:pt idx="6218">
                  <c:v>1789.079956</c:v>
                </c:pt>
                <c:pt idx="6219">
                  <c:v>1771.3100589999999</c:v>
                </c:pt>
                <c:pt idx="6220">
                  <c:v>1748.469971</c:v>
                </c:pt>
                <c:pt idx="6221">
                  <c:v>1774.8000489999999</c:v>
                </c:pt>
                <c:pt idx="6222">
                  <c:v>1821.01001</c:v>
                </c:pt>
                <c:pt idx="6223">
                  <c:v>1824.920044</c:v>
                </c:pt>
                <c:pt idx="6224">
                  <c:v>1805.98999</c:v>
                </c:pt>
                <c:pt idx="6225">
                  <c:v>1811.599976</c:v>
                </c:pt>
                <c:pt idx="6226">
                  <c:v>1804.9399410000001</c:v>
                </c:pt>
                <c:pt idx="6227">
                  <c:v>1814.9799800000001</c:v>
                </c:pt>
                <c:pt idx="6228">
                  <c:v>1770.150024</c:v>
                </c:pt>
                <c:pt idx="6229">
                  <c:v>1744.349976</c:v>
                </c:pt>
                <c:pt idx="6230">
                  <c:v>1715.0600589999999</c:v>
                </c:pt>
                <c:pt idx="6231">
                  <c:v>1738.530029</c:v>
                </c:pt>
                <c:pt idx="6232">
                  <c:v>1753.5500489999999</c:v>
                </c:pt>
                <c:pt idx="6233">
                  <c:v>1730.290039</c:v>
                </c:pt>
                <c:pt idx="6234">
                  <c:v>1729.76001</c:v>
                </c:pt>
                <c:pt idx="6235">
                  <c:v>1766.339966</c:v>
                </c:pt>
                <c:pt idx="6236">
                  <c:v>1801.76001</c:v>
                </c:pt>
                <c:pt idx="6237">
                  <c:v>1813.6099850000001</c:v>
                </c:pt>
                <c:pt idx="6238">
                  <c:v>1802.8199460000001</c:v>
                </c:pt>
                <c:pt idx="6239">
                  <c:v>1803.880005</c:v>
                </c:pt>
                <c:pt idx="6240">
                  <c:v>1792.349976</c:v>
                </c:pt>
                <c:pt idx="6241">
                  <c:v>1762.75</c:v>
                </c:pt>
                <c:pt idx="6242">
                  <c:v>1747.1999510000001</c:v>
                </c:pt>
                <c:pt idx="6243">
                  <c:v>1756.089966</c:v>
                </c:pt>
                <c:pt idx="6244">
                  <c:v>1757.040039</c:v>
                </c:pt>
                <c:pt idx="6245">
                  <c:v>1772.0500489999999</c:v>
                </c:pt>
                <c:pt idx="6246">
                  <c:v>1798.2700199999999</c:v>
                </c:pt>
                <c:pt idx="6247">
                  <c:v>1813.290039</c:v>
                </c:pt>
                <c:pt idx="6248">
                  <c:v>1799.75</c:v>
                </c:pt>
                <c:pt idx="6249">
                  <c:v>1770.780029</c:v>
                </c:pt>
                <c:pt idx="6250">
                  <c:v>1777.869995</c:v>
                </c:pt>
                <c:pt idx="6251">
                  <c:v>1809.910034</c:v>
                </c:pt>
                <c:pt idx="6252">
                  <c:v>1840.5699460000001</c:v>
                </c:pt>
                <c:pt idx="6253">
                  <c:v>1832.530029</c:v>
                </c:pt>
                <c:pt idx="6254">
                  <c:v>1847.0200199999999</c:v>
                </c:pt>
                <c:pt idx="6255">
                  <c:v>1830.5200199999999</c:v>
                </c:pt>
                <c:pt idx="6256">
                  <c:v>1832.4300539999999</c:v>
                </c:pt>
                <c:pt idx="6257">
                  <c:v>1843.420044</c:v>
                </c:pt>
                <c:pt idx="6258">
                  <c:v>1823.76001</c:v>
                </c:pt>
                <c:pt idx="6259">
                  <c:v>1826.400024</c:v>
                </c:pt>
                <c:pt idx="6260">
                  <c:v>1822.8100589999999</c:v>
                </c:pt>
                <c:pt idx="6261">
                  <c:v>1828.829956</c:v>
                </c:pt>
                <c:pt idx="6262">
                  <c:v>1838.4499510000001</c:v>
                </c:pt>
                <c:pt idx="6263">
                  <c:v>1838.880005</c:v>
                </c:pt>
                <c:pt idx="6264">
                  <c:v>1830.73999</c:v>
                </c:pt>
                <c:pt idx="6265">
                  <c:v>1861.6099850000001</c:v>
                </c:pt>
                <c:pt idx="6266">
                  <c:v>1872.290039</c:v>
                </c:pt>
                <c:pt idx="6267">
                  <c:v>1884.130005</c:v>
                </c:pt>
                <c:pt idx="6268">
                  <c:v>1904.4300539999999</c:v>
                </c:pt>
                <c:pt idx="6269">
                  <c:v>1900.209961</c:v>
                </c:pt>
                <c:pt idx="6270">
                  <c:v>1893.4399410000001</c:v>
                </c:pt>
                <c:pt idx="6271">
                  <c:v>1898.829956</c:v>
                </c:pt>
                <c:pt idx="6272">
                  <c:v>1886.5699460000001</c:v>
                </c:pt>
                <c:pt idx="6273">
                  <c:v>1905.910034</c:v>
                </c:pt>
                <c:pt idx="6274">
                  <c:v>1903.910034</c:v>
                </c:pt>
                <c:pt idx="6275">
                  <c:v>1889.630005</c:v>
                </c:pt>
                <c:pt idx="6276">
                  <c:v>1884.4499510000001</c:v>
                </c:pt>
                <c:pt idx="6277">
                  <c:v>1905.280029</c:v>
                </c:pt>
                <c:pt idx="6278">
                  <c:v>1906.969971</c:v>
                </c:pt>
                <c:pt idx="6279">
                  <c:v>1906.660034</c:v>
                </c:pt>
                <c:pt idx="6280">
                  <c:v>1912.469971</c:v>
                </c:pt>
                <c:pt idx="6281">
                  <c:v>1903.380005</c:v>
                </c:pt>
                <c:pt idx="6282">
                  <c:v>1909.619995</c:v>
                </c:pt>
                <c:pt idx="6283">
                  <c:v>1897.7700199999999</c:v>
                </c:pt>
                <c:pt idx="6284">
                  <c:v>1899.5699460000001</c:v>
                </c:pt>
                <c:pt idx="6285">
                  <c:v>1908.4499510000001</c:v>
                </c:pt>
                <c:pt idx="6286">
                  <c:v>1888.6800539999999</c:v>
                </c:pt>
                <c:pt idx="6287">
                  <c:v>1865.3100589999999</c:v>
                </c:pt>
                <c:pt idx="6288">
                  <c:v>1860.4499510000001</c:v>
                </c:pt>
                <c:pt idx="6289">
                  <c:v>1830</c:v>
                </c:pt>
                <c:pt idx="6290">
                  <c:v>1825.130005</c:v>
                </c:pt>
                <c:pt idx="6291">
                  <c:v>1807.790039</c:v>
                </c:pt>
                <c:pt idx="6292">
                  <c:v>1823.2299800000001</c:v>
                </c:pt>
                <c:pt idx="6293">
                  <c:v>1826.9300539999999</c:v>
                </c:pt>
                <c:pt idx="6294">
                  <c:v>1810.329956</c:v>
                </c:pt>
                <c:pt idx="6295">
                  <c:v>1815.51001</c:v>
                </c:pt>
                <c:pt idx="6296">
                  <c:v>1829.26001</c:v>
                </c:pt>
                <c:pt idx="6297">
                  <c:v>1892.48999</c:v>
                </c:pt>
                <c:pt idx="6298">
                  <c:v>1912.469971</c:v>
                </c:pt>
                <c:pt idx="6299">
                  <c:v>1907.290039</c:v>
                </c:pt>
                <c:pt idx="6300">
                  <c:v>1894.8100589999999</c:v>
                </c:pt>
                <c:pt idx="6301">
                  <c:v>1904.959961</c:v>
                </c:pt>
                <c:pt idx="6302">
                  <c:v>1931.1899410000001</c:v>
                </c:pt>
                <c:pt idx="6303">
                  <c:v>1939.01001</c:v>
                </c:pt>
                <c:pt idx="6304">
                  <c:v>1939.959961</c:v>
                </c:pt>
                <c:pt idx="6305">
                  <c:v>1938.900024</c:v>
                </c:pt>
                <c:pt idx="6306">
                  <c:v>1966.9300539999999</c:v>
                </c:pt>
                <c:pt idx="6307">
                  <c:v>1983.530029</c:v>
                </c:pt>
                <c:pt idx="6308">
                  <c:v>1981.5200199999999</c:v>
                </c:pt>
                <c:pt idx="6309">
                  <c:v>2011.969971</c:v>
                </c:pt>
                <c:pt idx="6310">
                  <c:v>2028.98999</c:v>
                </c:pt>
                <c:pt idx="6311">
                  <c:v>2065.8999020000001</c:v>
                </c:pt>
                <c:pt idx="6312">
                  <c:v>2059.1298830000001</c:v>
                </c:pt>
                <c:pt idx="6313">
                  <c:v>2073.51001</c:v>
                </c:pt>
                <c:pt idx="6314">
                  <c:v>2123.7299800000001</c:v>
                </c:pt>
                <c:pt idx="6315">
                  <c:v>2108.719971</c:v>
                </c:pt>
                <c:pt idx="6316">
                  <c:v>2127.219971</c:v>
                </c:pt>
                <c:pt idx="6317">
                  <c:v>2103.330078</c:v>
                </c:pt>
                <c:pt idx="6318">
                  <c:v>2128.389893</c:v>
                </c:pt>
                <c:pt idx="6319">
                  <c:v>2129.5500489999999</c:v>
                </c:pt>
                <c:pt idx="6320">
                  <c:v>2106.919922</c:v>
                </c:pt>
                <c:pt idx="6321">
                  <c:v>2107.030029</c:v>
                </c:pt>
                <c:pt idx="6322">
                  <c:v>2111.0500489999999</c:v>
                </c:pt>
                <c:pt idx="6323">
                  <c:v>2120.030029</c:v>
                </c:pt>
                <c:pt idx="6324">
                  <c:v>2095.919922</c:v>
                </c:pt>
                <c:pt idx="6325">
                  <c:v>2122.570068</c:v>
                </c:pt>
                <c:pt idx="6326">
                  <c:v>2122.1499020000001</c:v>
                </c:pt>
                <c:pt idx="6327">
                  <c:v>2140.0200199999999</c:v>
                </c:pt>
                <c:pt idx="6328">
                  <c:v>2136.73999</c:v>
                </c:pt>
                <c:pt idx="6329">
                  <c:v>2175.4399410000001</c:v>
                </c:pt>
                <c:pt idx="6330">
                  <c:v>2173.219971</c:v>
                </c:pt>
                <c:pt idx="6331">
                  <c:v>2171.419922</c:v>
                </c:pt>
                <c:pt idx="6332">
                  <c:v>2167.0900879999999</c:v>
                </c:pt>
                <c:pt idx="6333">
                  <c:v>2157.459961</c:v>
                </c:pt>
                <c:pt idx="6334">
                  <c:v>2141.070068</c:v>
                </c:pt>
                <c:pt idx="6335">
                  <c:v>2163.389893</c:v>
                </c:pt>
                <c:pt idx="6336">
                  <c:v>2160</c:v>
                </c:pt>
                <c:pt idx="6337">
                  <c:v>2157.889893</c:v>
                </c:pt>
                <c:pt idx="6338">
                  <c:v>2149.75</c:v>
                </c:pt>
                <c:pt idx="6339">
                  <c:v>2121.719971</c:v>
                </c:pt>
                <c:pt idx="6340">
                  <c:v>2128.6000979999999</c:v>
                </c:pt>
                <c:pt idx="6341">
                  <c:v>2123.1000979999999</c:v>
                </c:pt>
                <c:pt idx="6342">
                  <c:v>2126.6899410000001</c:v>
                </c:pt>
                <c:pt idx="6343">
                  <c:v>2140.0200199999999</c:v>
                </c:pt>
                <c:pt idx="6344">
                  <c:v>2173.429932</c:v>
                </c:pt>
                <c:pt idx="6345">
                  <c:v>2171</c:v>
                </c:pt>
                <c:pt idx="6346">
                  <c:v>2170.790039</c:v>
                </c:pt>
                <c:pt idx="6347">
                  <c:v>2150.8000489999999</c:v>
                </c:pt>
                <c:pt idx="6348">
                  <c:v>2193.1999510000001</c:v>
                </c:pt>
                <c:pt idx="6349">
                  <c:v>2192.98999</c:v>
                </c:pt>
                <c:pt idx="6350">
                  <c:v>2196.4799800000001</c:v>
                </c:pt>
                <c:pt idx="6351">
                  <c:v>2174.5900879999999</c:v>
                </c:pt>
                <c:pt idx="6352">
                  <c:v>2190.5600589999999</c:v>
                </c:pt>
                <c:pt idx="6353">
                  <c:v>2164.8701169999999</c:v>
                </c:pt>
                <c:pt idx="6354">
                  <c:v>2161.4799800000001</c:v>
                </c:pt>
                <c:pt idx="6355">
                  <c:v>2184.959961</c:v>
                </c:pt>
                <c:pt idx="6356">
                  <c:v>2200.179932</c:v>
                </c:pt>
                <c:pt idx="6357">
                  <c:v>2205.570068</c:v>
                </c:pt>
                <c:pt idx="6358">
                  <c:v>2238.5600589999999</c:v>
                </c:pt>
                <c:pt idx="6359">
                  <c:v>2254.429932</c:v>
                </c:pt>
                <c:pt idx="6360">
                  <c:v>2244.3798830000001</c:v>
                </c:pt>
                <c:pt idx="6361">
                  <c:v>2222.919922</c:v>
                </c:pt>
                <c:pt idx="6362">
                  <c:v>2203.459961</c:v>
                </c:pt>
                <c:pt idx="6363">
                  <c:v>2206.530029</c:v>
                </c:pt>
                <c:pt idx="6364">
                  <c:v>2211.709961</c:v>
                </c:pt>
                <c:pt idx="6365">
                  <c:v>2194.0500489999999</c:v>
                </c:pt>
                <c:pt idx="6366">
                  <c:v>2191.6201169999999</c:v>
                </c:pt>
                <c:pt idx="6367">
                  <c:v>2163.6000979999999</c:v>
                </c:pt>
                <c:pt idx="6368">
                  <c:v>2171.530029</c:v>
                </c:pt>
                <c:pt idx="6369">
                  <c:v>2199.6499020000001</c:v>
                </c:pt>
                <c:pt idx="6370">
                  <c:v>2202.0900879999999</c:v>
                </c:pt>
                <c:pt idx="6371">
                  <c:v>2203.570068</c:v>
                </c:pt>
                <c:pt idx="6372">
                  <c:v>2199.2299800000001</c:v>
                </c:pt>
                <c:pt idx="6373">
                  <c:v>2185.0600589999999</c:v>
                </c:pt>
                <c:pt idx="6374">
                  <c:v>2190.139893</c:v>
                </c:pt>
                <c:pt idx="6375">
                  <c:v>2214.98999</c:v>
                </c:pt>
                <c:pt idx="6376">
                  <c:v>2176.8100589999999</c:v>
                </c:pt>
                <c:pt idx="6377">
                  <c:v>2181.1499020000001</c:v>
                </c:pt>
                <c:pt idx="6378">
                  <c:v>2153.5500489999999</c:v>
                </c:pt>
                <c:pt idx="6379">
                  <c:v>2136.9499510000001</c:v>
                </c:pt>
                <c:pt idx="6380">
                  <c:v>2157.459961</c:v>
                </c:pt>
                <c:pt idx="6381">
                  <c:v>2158.6298830000001</c:v>
                </c:pt>
                <c:pt idx="6382">
                  <c:v>2157.780029</c:v>
                </c:pt>
                <c:pt idx="6383">
                  <c:v>2173.959961</c:v>
                </c:pt>
                <c:pt idx="6384">
                  <c:v>2177.5500489999999</c:v>
                </c:pt>
                <c:pt idx="6385">
                  <c:v>2172.3701169999999</c:v>
                </c:pt>
                <c:pt idx="6386">
                  <c:v>2185.169922</c:v>
                </c:pt>
                <c:pt idx="6387">
                  <c:v>2208.540039</c:v>
                </c:pt>
                <c:pt idx="6388">
                  <c:v>2214.030029</c:v>
                </c:pt>
                <c:pt idx="6389">
                  <c:v>2236.3400879999999</c:v>
                </c:pt>
                <c:pt idx="6390">
                  <c:v>2252.1000979999999</c:v>
                </c:pt>
                <c:pt idx="6391">
                  <c:v>2243.530029</c:v>
                </c:pt>
                <c:pt idx="6392">
                  <c:v>2242.1599120000001</c:v>
                </c:pt>
                <c:pt idx="6393">
                  <c:v>2229.790039</c:v>
                </c:pt>
                <c:pt idx="6394">
                  <c:v>2223.0200199999999</c:v>
                </c:pt>
                <c:pt idx="6395">
                  <c:v>2201.3400879999999</c:v>
                </c:pt>
                <c:pt idx="6396">
                  <c:v>2196.5900879999999</c:v>
                </c:pt>
                <c:pt idx="6397">
                  <c:v>2208.110107</c:v>
                </c:pt>
                <c:pt idx="6398">
                  <c:v>2184.320068</c:v>
                </c:pt>
                <c:pt idx="6399">
                  <c:v>2189.610107</c:v>
                </c:pt>
                <c:pt idx="6400">
                  <c:v>2213.5</c:v>
                </c:pt>
                <c:pt idx="6401">
                  <c:v>2203.3500979999999</c:v>
                </c:pt>
                <c:pt idx="6402">
                  <c:v>2195.419922</c:v>
                </c:pt>
                <c:pt idx="6403">
                  <c:v>2175.860107</c:v>
                </c:pt>
                <c:pt idx="6404">
                  <c:v>2176.8100589999999</c:v>
                </c:pt>
                <c:pt idx="6405">
                  <c:v>2187.389893</c:v>
                </c:pt>
                <c:pt idx="6406">
                  <c:v>2151.75</c:v>
                </c:pt>
                <c:pt idx="6407">
                  <c:v>2148.6899410000001</c:v>
                </c:pt>
                <c:pt idx="6408">
                  <c:v>2152.179932</c:v>
                </c:pt>
                <c:pt idx="6409">
                  <c:v>2166.9799800000001</c:v>
                </c:pt>
                <c:pt idx="6410">
                  <c:v>2151.4399410000001</c:v>
                </c:pt>
                <c:pt idx="6411">
                  <c:v>2185.2700199999999</c:v>
                </c:pt>
                <c:pt idx="6412">
                  <c:v>2183.6899410000001</c:v>
                </c:pt>
                <c:pt idx="6413">
                  <c:v>2162.01001</c:v>
                </c:pt>
                <c:pt idx="6414">
                  <c:v>2166.7700199999999</c:v>
                </c:pt>
                <c:pt idx="6415">
                  <c:v>2185.9099120000001</c:v>
                </c:pt>
                <c:pt idx="6416">
                  <c:v>2177.9799800000001</c:v>
                </c:pt>
                <c:pt idx="6417">
                  <c:v>2176.8100589999999</c:v>
                </c:pt>
                <c:pt idx="6418">
                  <c:v>2183.8999020000001</c:v>
                </c:pt>
                <c:pt idx="6419">
                  <c:v>2201.030029</c:v>
                </c:pt>
                <c:pt idx="6420">
                  <c:v>2214.030029</c:v>
                </c:pt>
                <c:pt idx="6421">
                  <c:v>2211.179932</c:v>
                </c:pt>
                <c:pt idx="6422">
                  <c:v>2210.860107</c:v>
                </c:pt>
                <c:pt idx="6423">
                  <c:v>2232.01001</c:v>
                </c:pt>
                <c:pt idx="6424">
                  <c:v>2227.139893</c:v>
                </c:pt>
                <c:pt idx="6425">
                  <c:v>2219.9499510000001</c:v>
                </c:pt>
                <c:pt idx="6426">
                  <c:v>2201.6599120000001</c:v>
                </c:pt>
                <c:pt idx="6427">
                  <c:v>2196.0600589999999</c:v>
                </c:pt>
                <c:pt idx="6428">
                  <c:v>2207.580078</c:v>
                </c:pt>
                <c:pt idx="6429">
                  <c:v>2207.580078</c:v>
                </c:pt>
                <c:pt idx="6430">
                  <c:v>2218.8999020000001</c:v>
                </c:pt>
                <c:pt idx="6431">
                  <c:v>2237.820068</c:v>
                </c:pt>
                <c:pt idx="6432">
                  <c:v>2245.2299800000001</c:v>
                </c:pt>
                <c:pt idx="6433">
                  <c:v>2241.3100589999999</c:v>
                </c:pt>
                <c:pt idx="6434">
                  <c:v>2241.9499510000001</c:v>
                </c:pt>
                <c:pt idx="6435">
                  <c:v>2230.9499510000001</c:v>
                </c:pt>
                <c:pt idx="6436">
                  <c:v>2259.709961</c:v>
                </c:pt>
                <c:pt idx="6437">
                  <c:v>2260.1298830000001</c:v>
                </c:pt>
                <c:pt idx="6438">
                  <c:v>2254.639893</c:v>
                </c:pt>
                <c:pt idx="6439">
                  <c:v>2243.429932</c:v>
                </c:pt>
                <c:pt idx="6440">
                  <c:v>2247.2299800000001</c:v>
                </c:pt>
                <c:pt idx="6441">
                  <c:v>2256.01001</c:v>
                </c:pt>
                <c:pt idx="6442">
                  <c:v>2258.8701169999999</c:v>
                </c:pt>
                <c:pt idx="6443">
                  <c:v>2256.219971</c:v>
                </c:pt>
                <c:pt idx="6444">
                  <c:v>2237.610107</c:v>
                </c:pt>
                <c:pt idx="6445">
                  <c:v>2187.070068</c:v>
                </c:pt>
                <c:pt idx="6446">
                  <c:v>2202.1899410000001</c:v>
                </c:pt>
                <c:pt idx="6447">
                  <c:v>2261.6201169999999</c:v>
                </c:pt>
                <c:pt idx="6448">
                  <c:v>2266.3701169999999</c:v>
                </c:pt>
                <c:pt idx="6449">
                  <c:v>2281.280029</c:v>
                </c:pt>
                <c:pt idx="6450">
                  <c:v>2279.8000489999999</c:v>
                </c:pt>
                <c:pt idx="6451">
                  <c:v>2276.1000979999999</c:v>
                </c:pt>
                <c:pt idx="6452">
                  <c:v>2296.3000489999999</c:v>
                </c:pt>
                <c:pt idx="6453">
                  <c:v>2295.7700199999999</c:v>
                </c:pt>
                <c:pt idx="6454">
                  <c:v>2291.219971</c:v>
                </c:pt>
                <c:pt idx="6455">
                  <c:v>2274.7299800000001</c:v>
                </c:pt>
                <c:pt idx="6456">
                  <c:v>2262.25</c:v>
                </c:pt>
                <c:pt idx="6457">
                  <c:v>2257.169922</c:v>
                </c:pt>
                <c:pt idx="6458">
                  <c:v>2257.6000979999999</c:v>
                </c:pt>
                <c:pt idx="6459">
                  <c:v>2253.679932</c:v>
                </c:pt>
                <c:pt idx="6460">
                  <c:v>2231.0600589999999</c:v>
                </c:pt>
                <c:pt idx="6461">
                  <c:v>2233.280029</c:v>
                </c:pt>
                <c:pt idx="6462">
                  <c:v>2246.070068</c:v>
                </c:pt>
                <c:pt idx="6463">
                  <c:v>2226.6201169999999</c:v>
                </c:pt>
                <c:pt idx="6464">
                  <c:v>2237.929932</c:v>
                </c:pt>
                <c:pt idx="6465">
                  <c:v>2236.7700199999999</c:v>
                </c:pt>
                <c:pt idx="6466">
                  <c:v>2244.0600589999999</c:v>
                </c:pt>
                <c:pt idx="6467">
                  <c:v>2249.459961</c:v>
                </c:pt>
                <c:pt idx="6468">
                  <c:v>2251.98999</c:v>
                </c:pt>
                <c:pt idx="6469">
                  <c:v>2241.8400879999999</c:v>
                </c:pt>
                <c:pt idx="6470">
                  <c:v>2251.1499020000001</c:v>
                </c:pt>
                <c:pt idx="6471">
                  <c:v>2247.2299800000001</c:v>
                </c:pt>
                <c:pt idx="6472">
                  <c:v>2246.280029</c:v>
                </c:pt>
                <c:pt idx="6473">
                  <c:v>2243.8500979999999</c:v>
                </c:pt>
                <c:pt idx="6474">
                  <c:v>2255.8000489999999</c:v>
                </c:pt>
                <c:pt idx="6475">
                  <c:v>2262.8798830000001</c:v>
                </c:pt>
                <c:pt idx="6476">
                  <c:v>2258.5500489999999</c:v>
                </c:pt>
                <c:pt idx="6477">
                  <c:v>2238.780029</c:v>
                </c:pt>
                <c:pt idx="6478">
                  <c:v>2222.8100589999999</c:v>
                </c:pt>
                <c:pt idx="6479">
                  <c:v>2211.6000979999999</c:v>
                </c:pt>
                <c:pt idx="6480">
                  <c:v>2218.26001</c:v>
                </c:pt>
                <c:pt idx="6481">
                  <c:v>2198.8100589999999</c:v>
                </c:pt>
                <c:pt idx="6482">
                  <c:v>2215.7299800000001</c:v>
                </c:pt>
                <c:pt idx="6483">
                  <c:v>2221.219971</c:v>
                </c:pt>
                <c:pt idx="6484">
                  <c:v>2247.6599120000001</c:v>
                </c:pt>
                <c:pt idx="6485">
                  <c:v>2272.290039</c:v>
                </c:pt>
                <c:pt idx="6486">
                  <c:v>2284.4499510000001</c:v>
                </c:pt>
                <c:pt idx="6487">
                  <c:v>2281.8100589999999</c:v>
                </c:pt>
                <c:pt idx="6488">
                  <c:v>2285.51001</c:v>
                </c:pt>
                <c:pt idx="6489">
                  <c:v>2272.080078</c:v>
                </c:pt>
                <c:pt idx="6490">
                  <c:v>2261.3999020000001</c:v>
                </c:pt>
                <c:pt idx="6491">
                  <c:v>2260.7700199999999</c:v>
                </c:pt>
                <c:pt idx="6492">
                  <c:v>2245.01001</c:v>
                </c:pt>
                <c:pt idx="6493">
                  <c:v>2239.7299800000001</c:v>
                </c:pt>
                <c:pt idx="6494">
                  <c:v>2267.429932</c:v>
                </c:pt>
                <c:pt idx="6495">
                  <c:v>2279.4799800000001</c:v>
                </c:pt>
                <c:pt idx="6496">
                  <c:v>2289</c:v>
                </c:pt>
                <c:pt idx="6497">
                  <c:v>2289.639893</c:v>
                </c:pt>
                <c:pt idx="6498">
                  <c:v>2284.030029</c:v>
                </c:pt>
                <c:pt idx="6499">
                  <c:v>2277.8999020000001</c:v>
                </c:pt>
                <c:pt idx="6500">
                  <c:v>2269.969971</c:v>
                </c:pt>
                <c:pt idx="6501">
                  <c:v>2276.5200199999999</c:v>
                </c:pt>
                <c:pt idx="6502">
                  <c:v>2295.9799800000001</c:v>
                </c:pt>
                <c:pt idx="6503">
                  <c:v>2292.6000979999999</c:v>
                </c:pt>
                <c:pt idx="6504">
                  <c:v>2295.23999</c:v>
                </c:pt>
                <c:pt idx="6505">
                  <c:v>2315.6499020000001</c:v>
                </c:pt>
                <c:pt idx="6506">
                  <c:v>2319.5600589999999</c:v>
                </c:pt>
                <c:pt idx="6507">
                  <c:v>2317.969971</c:v>
                </c:pt>
                <c:pt idx="6508">
                  <c:v>2240.780029</c:v>
                </c:pt>
                <c:pt idx="6509">
                  <c:v>2252.5200199999999</c:v>
                </c:pt>
                <c:pt idx="6510">
                  <c:v>2219.530029</c:v>
                </c:pt>
                <c:pt idx="6511">
                  <c:v>2214.459961</c:v>
                </c:pt>
                <c:pt idx="6512">
                  <c:v>2222.6999510000001</c:v>
                </c:pt>
                <c:pt idx="6513">
                  <c:v>2201.030029</c:v>
                </c:pt>
                <c:pt idx="6514">
                  <c:v>2194.790039</c:v>
                </c:pt>
                <c:pt idx="6515">
                  <c:v>2207.4799800000001</c:v>
                </c:pt>
                <c:pt idx="6516">
                  <c:v>2201.6599120000001</c:v>
                </c:pt>
                <c:pt idx="6517">
                  <c:v>2196.6899410000001</c:v>
                </c:pt>
                <c:pt idx="6518">
                  <c:v>2227.360107</c:v>
                </c:pt>
                <c:pt idx="6519">
                  <c:v>2226.3000489999999</c:v>
                </c:pt>
                <c:pt idx="6520">
                  <c:v>2221.860107</c:v>
                </c:pt>
                <c:pt idx="6521">
                  <c:v>2209.48999</c:v>
                </c:pt>
                <c:pt idx="6522">
                  <c:v>2217.7299800000001</c:v>
                </c:pt>
                <c:pt idx="6523">
                  <c:v>2212.1298830000001</c:v>
                </c:pt>
                <c:pt idx="6524">
                  <c:v>2208.429932</c:v>
                </c:pt>
                <c:pt idx="6525">
                  <c:v>2204.9399410000001</c:v>
                </c:pt>
                <c:pt idx="6526">
                  <c:v>2225.139893</c:v>
                </c:pt>
                <c:pt idx="6527">
                  <c:v>2240.570068</c:v>
                </c:pt>
                <c:pt idx="6528">
                  <c:v>2242.4799800000001</c:v>
                </c:pt>
                <c:pt idx="6529">
                  <c:v>2233.280029</c:v>
                </c:pt>
                <c:pt idx="6530">
                  <c:v>2235.709961</c:v>
                </c:pt>
                <c:pt idx="6531">
                  <c:v>2230.110107</c:v>
                </c:pt>
                <c:pt idx="6532">
                  <c:v>2253.580078</c:v>
                </c:pt>
                <c:pt idx="6533">
                  <c:v>2306.4499510000001</c:v>
                </c:pt>
                <c:pt idx="6534">
                  <c:v>2322.5200199999999</c:v>
                </c:pt>
                <c:pt idx="6535">
                  <c:v>2353.820068</c:v>
                </c:pt>
                <c:pt idx="6536">
                  <c:v>2365.8701169999999</c:v>
                </c:pt>
                <c:pt idx="6537">
                  <c:v>2413.139893</c:v>
                </c:pt>
                <c:pt idx="6538">
                  <c:v>2426.040039</c:v>
                </c:pt>
                <c:pt idx="6539">
                  <c:v>2423.179932</c:v>
                </c:pt>
                <c:pt idx="6540">
                  <c:v>2435.6599120000001</c:v>
                </c:pt>
                <c:pt idx="6541">
                  <c:v>2430.3701169999999</c:v>
                </c:pt>
                <c:pt idx="6542">
                  <c:v>2428.679932</c:v>
                </c:pt>
                <c:pt idx="6543">
                  <c:v>2434.389893</c:v>
                </c:pt>
                <c:pt idx="6544">
                  <c:v>2434.389893</c:v>
                </c:pt>
                <c:pt idx="6545">
                  <c:v>2420.860107</c:v>
                </c:pt>
                <c:pt idx="6546">
                  <c:v>2415.780029</c:v>
                </c:pt>
                <c:pt idx="6547">
                  <c:v>2448.5600589999999</c:v>
                </c:pt>
                <c:pt idx="6548">
                  <c:v>2451.4099120000001</c:v>
                </c:pt>
                <c:pt idx="6549">
                  <c:v>2437.7700199999999</c:v>
                </c:pt>
                <c:pt idx="6550">
                  <c:v>2441.3701169999999</c:v>
                </c:pt>
                <c:pt idx="6551">
                  <c:v>2428.469971</c:v>
                </c:pt>
                <c:pt idx="6552">
                  <c:v>2407</c:v>
                </c:pt>
                <c:pt idx="6553">
                  <c:v>2433.969971</c:v>
                </c:pt>
                <c:pt idx="6554">
                  <c:v>2420.219971</c:v>
                </c:pt>
                <c:pt idx="6555">
                  <c:v>2423.179932</c:v>
                </c:pt>
                <c:pt idx="6556">
                  <c:v>2420.75</c:v>
                </c:pt>
                <c:pt idx="6557">
                  <c:v>2420.860107</c:v>
                </c:pt>
                <c:pt idx="6558">
                  <c:v>2396.429932</c:v>
                </c:pt>
                <c:pt idx="6559">
                  <c:v>2404.1499020000001</c:v>
                </c:pt>
                <c:pt idx="6560">
                  <c:v>2391.780029</c:v>
                </c:pt>
                <c:pt idx="6561">
                  <c:v>2396.110107</c:v>
                </c:pt>
                <c:pt idx="6562">
                  <c:v>2419.1599120000001</c:v>
                </c:pt>
                <c:pt idx="6563">
                  <c:v>2420.01001</c:v>
                </c:pt>
                <c:pt idx="6564">
                  <c:v>2420.959961</c:v>
                </c:pt>
                <c:pt idx="6565">
                  <c:v>2407.110107</c:v>
                </c:pt>
                <c:pt idx="6566">
                  <c:v>2420.639893</c:v>
                </c:pt>
                <c:pt idx="6567">
                  <c:v>2420.75</c:v>
                </c:pt>
                <c:pt idx="6568">
                  <c:v>2437.669922</c:v>
                </c:pt>
                <c:pt idx="6569">
                  <c:v>2418.530029</c:v>
                </c:pt>
                <c:pt idx="6570">
                  <c:v>2412.5</c:v>
                </c:pt>
                <c:pt idx="6571">
                  <c:v>2385.959961</c:v>
                </c:pt>
                <c:pt idx="6572">
                  <c:v>2388.080078</c:v>
                </c:pt>
                <c:pt idx="6573">
                  <c:v>2417.1499020000001</c:v>
                </c:pt>
                <c:pt idx="6574">
                  <c:v>2405.1000979999999</c:v>
                </c:pt>
                <c:pt idx="6575">
                  <c:v>2406.790039</c:v>
                </c:pt>
                <c:pt idx="6576">
                  <c:v>2396.8500979999999</c:v>
                </c:pt>
                <c:pt idx="6577">
                  <c:v>2423.820068</c:v>
                </c:pt>
                <c:pt idx="6578">
                  <c:v>2418.73999</c:v>
                </c:pt>
                <c:pt idx="6579">
                  <c:v>2413.030029</c:v>
                </c:pt>
                <c:pt idx="6580">
                  <c:v>2412.929932</c:v>
                </c:pt>
                <c:pt idx="6581">
                  <c:v>2415.360107</c:v>
                </c:pt>
                <c:pt idx="6582">
                  <c:v>2396.639893</c:v>
                </c:pt>
                <c:pt idx="6583">
                  <c:v>2378.23999</c:v>
                </c:pt>
                <c:pt idx="6584">
                  <c:v>2366.3000489999999</c:v>
                </c:pt>
                <c:pt idx="6585">
                  <c:v>2370.1000979999999</c:v>
                </c:pt>
                <c:pt idx="6586">
                  <c:v>2379.3000489999999</c:v>
                </c:pt>
                <c:pt idx="6587">
                  <c:v>2363.76001</c:v>
                </c:pt>
                <c:pt idx="6588">
                  <c:v>2361.110107</c:v>
                </c:pt>
                <c:pt idx="6589">
                  <c:v>2371.6899410000001</c:v>
                </c:pt>
                <c:pt idx="6590">
                  <c:v>2373.169922</c:v>
                </c:pt>
                <c:pt idx="6591">
                  <c:v>2389.7700199999999</c:v>
                </c:pt>
                <c:pt idx="6592">
                  <c:v>2389.030029</c:v>
                </c:pt>
                <c:pt idx="6593">
                  <c:v>2392.3100589999999</c:v>
                </c:pt>
                <c:pt idx="6594">
                  <c:v>2399.8100589999999</c:v>
                </c:pt>
                <c:pt idx="6595">
                  <c:v>2393.790039</c:v>
                </c:pt>
                <c:pt idx="6596">
                  <c:v>2388.5</c:v>
                </c:pt>
                <c:pt idx="6597">
                  <c:v>2383.209961</c:v>
                </c:pt>
                <c:pt idx="6598">
                  <c:v>2384.2700199999999</c:v>
                </c:pt>
                <c:pt idx="6599">
                  <c:v>2361.219971</c:v>
                </c:pt>
                <c:pt idx="6600">
                  <c:v>2357.8400879999999</c:v>
                </c:pt>
                <c:pt idx="6601">
                  <c:v>2360.5900879999999</c:v>
                </c:pt>
                <c:pt idx="6602">
                  <c:v>2362.3798830000001</c:v>
                </c:pt>
                <c:pt idx="6603">
                  <c:v>2342.1899410000001</c:v>
                </c:pt>
                <c:pt idx="6604">
                  <c:v>2345.889893</c:v>
                </c:pt>
                <c:pt idx="6605">
                  <c:v>2366.3000489999999</c:v>
                </c:pt>
                <c:pt idx="6606">
                  <c:v>2326.219971</c:v>
                </c:pt>
                <c:pt idx="6607">
                  <c:v>2304.2299800000001</c:v>
                </c:pt>
                <c:pt idx="6608">
                  <c:v>2337.8500979999999</c:v>
                </c:pt>
                <c:pt idx="6609">
                  <c:v>2360.8000489999999</c:v>
                </c:pt>
                <c:pt idx="6610">
                  <c:v>2370.209961</c:v>
                </c:pt>
                <c:pt idx="6611">
                  <c:v>2403.51001</c:v>
                </c:pt>
                <c:pt idx="6612">
                  <c:v>2422.969971</c:v>
                </c:pt>
                <c:pt idx="6613">
                  <c:v>2420.330078</c:v>
                </c:pt>
                <c:pt idx="6614">
                  <c:v>2387.2299800000001</c:v>
                </c:pt>
                <c:pt idx="6615">
                  <c:v>2386.48999</c:v>
                </c:pt>
                <c:pt idx="6616">
                  <c:v>2383.530029</c:v>
                </c:pt>
                <c:pt idx="6617">
                  <c:v>2391.3500979999999</c:v>
                </c:pt>
                <c:pt idx="6618">
                  <c:v>2380.360107</c:v>
                </c:pt>
                <c:pt idx="6619">
                  <c:v>2378.4499510000001</c:v>
                </c:pt>
                <c:pt idx="6620">
                  <c:v>2380.360107</c:v>
                </c:pt>
                <c:pt idx="6621">
                  <c:v>2395.8000489999999</c:v>
                </c:pt>
                <c:pt idx="6622">
                  <c:v>2413.9799800000001</c:v>
                </c:pt>
                <c:pt idx="6623">
                  <c:v>2402.3500979999999</c:v>
                </c:pt>
                <c:pt idx="6624">
                  <c:v>2425.830078</c:v>
                </c:pt>
                <c:pt idx="6625">
                  <c:v>2426.669922</c:v>
                </c:pt>
                <c:pt idx="6626">
                  <c:v>2427.3100589999999</c:v>
                </c:pt>
                <c:pt idx="6627">
                  <c:v>2422.2299800000001</c:v>
                </c:pt>
                <c:pt idx="6628">
                  <c:v>2435.4499510000001</c:v>
                </c:pt>
                <c:pt idx="6629">
                  <c:v>2436.929932</c:v>
                </c:pt>
                <c:pt idx="6630">
                  <c:v>2426.139893</c:v>
                </c:pt>
                <c:pt idx="6631">
                  <c:v>2426.040039</c:v>
                </c:pt>
                <c:pt idx="6632">
                  <c:v>2407.8500979999999</c:v>
                </c:pt>
                <c:pt idx="6633">
                  <c:v>2392.9399410000001</c:v>
                </c:pt>
                <c:pt idx="6634">
                  <c:v>2406.4799800000001</c:v>
                </c:pt>
                <c:pt idx="6635">
                  <c:v>2424.7700199999999</c:v>
                </c:pt>
                <c:pt idx="6636">
                  <c:v>2420.75</c:v>
                </c:pt>
                <c:pt idx="6637">
                  <c:v>2405.209961</c:v>
                </c:pt>
                <c:pt idx="6638">
                  <c:v>2412.929932</c:v>
                </c:pt>
                <c:pt idx="6639">
                  <c:v>2398.76001</c:v>
                </c:pt>
                <c:pt idx="6640">
                  <c:v>2401.820068</c:v>
                </c:pt>
                <c:pt idx="6641">
                  <c:v>2423.919922</c:v>
                </c:pt>
                <c:pt idx="6642">
                  <c:v>2420.01001</c:v>
                </c:pt>
                <c:pt idx="6643">
                  <c:v>2430.8999020000001</c:v>
                </c:pt>
                <c:pt idx="6644">
                  <c:v>2412.929932</c:v>
                </c:pt>
                <c:pt idx="6645">
                  <c:v>2417.679932</c:v>
                </c:pt>
                <c:pt idx="6646">
                  <c:v>2409.75</c:v>
                </c:pt>
                <c:pt idx="6647">
                  <c:v>2409.540039</c:v>
                </c:pt>
                <c:pt idx="6648">
                  <c:v>2407.73999</c:v>
                </c:pt>
                <c:pt idx="6649">
                  <c:v>2389.1298830000001</c:v>
                </c:pt>
                <c:pt idx="6650">
                  <c:v>2372.320068</c:v>
                </c:pt>
                <c:pt idx="6651">
                  <c:v>2380.1499020000001</c:v>
                </c:pt>
                <c:pt idx="6652">
                  <c:v>2384.4799800000001</c:v>
                </c:pt>
                <c:pt idx="6653">
                  <c:v>2385.6499020000001</c:v>
                </c:pt>
                <c:pt idx="6654">
                  <c:v>2376.1298830000001</c:v>
                </c:pt>
                <c:pt idx="6655">
                  <c:v>2341.5500489999999</c:v>
                </c:pt>
                <c:pt idx="6656">
                  <c:v>2332.669922</c:v>
                </c:pt>
                <c:pt idx="6657">
                  <c:v>2346.9499510000001</c:v>
                </c:pt>
                <c:pt idx="6658">
                  <c:v>2342.719971</c:v>
                </c:pt>
                <c:pt idx="6659">
                  <c:v>2347.26001</c:v>
                </c:pt>
                <c:pt idx="6660">
                  <c:v>2345.360107</c:v>
                </c:pt>
                <c:pt idx="6661">
                  <c:v>2342.3999020000001</c:v>
                </c:pt>
                <c:pt idx="6662">
                  <c:v>2343.9799800000001</c:v>
                </c:pt>
                <c:pt idx="6663">
                  <c:v>2373.169922</c:v>
                </c:pt>
                <c:pt idx="6664">
                  <c:v>2372</c:v>
                </c:pt>
                <c:pt idx="6665">
                  <c:v>2397.5900879999999</c:v>
                </c:pt>
                <c:pt idx="6666">
                  <c:v>2394</c:v>
                </c:pt>
                <c:pt idx="6667">
                  <c:v>2404.889893</c:v>
                </c:pt>
                <c:pt idx="6668">
                  <c:v>2380.679932</c:v>
                </c:pt>
                <c:pt idx="6669">
                  <c:v>2384.2700199999999</c:v>
                </c:pt>
                <c:pt idx="6670">
                  <c:v>2406.0500489999999</c:v>
                </c:pt>
                <c:pt idx="6671">
                  <c:v>2409.540039</c:v>
                </c:pt>
                <c:pt idx="6672">
                  <c:v>2411.2299800000001</c:v>
                </c:pt>
                <c:pt idx="6673">
                  <c:v>2426.780029</c:v>
                </c:pt>
                <c:pt idx="6674">
                  <c:v>2423.5</c:v>
                </c:pt>
                <c:pt idx="6675">
                  <c:v>2426.570068</c:v>
                </c:pt>
                <c:pt idx="6676">
                  <c:v>2416.1999510000001</c:v>
                </c:pt>
                <c:pt idx="6677">
                  <c:v>2405.6298830000001</c:v>
                </c:pt>
                <c:pt idx="6678">
                  <c:v>2405.209961</c:v>
                </c:pt>
                <c:pt idx="6679">
                  <c:v>2391.040039</c:v>
                </c:pt>
                <c:pt idx="6680">
                  <c:v>2396.639893</c:v>
                </c:pt>
                <c:pt idx="6681">
                  <c:v>2394.73999</c:v>
                </c:pt>
                <c:pt idx="6682">
                  <c:v>2394.9499510000001</c:v>
                </c:pt>
                <c:pt idx="6683">
                  <c:v>2427.0900879999999</c:v>
                </c:pt>
                <c:pt idx="6684">
                  <c:v>2452.580078</c:v>
                </c:pt>
                <c:pt idx="6685">
                  <c:v>2462.5200199999999</c:v>
                </c:pt>
                <c:pt idx="6686">
                  <c:v>2465.2700199999999</c:v>
                </c:pt>
                <c:pt idx="6687">
                  <c:v>2470.6599120000001</c:v>
                </c:pt>
                <c:pt idx="6688">
                  <c:v>2467.8000489999999</c:v>
                </c:pt>
                <c:pt idx="6689">
                  <c:v>2456.169922</c:v>
                </c:pt>
                <c:pt idx="6690">
                  <c:v>2447.820068</c:v>
                </c:pt>
                <c:pt idx="6691">
                  <c:v>2440.3100589999999</c:v>
                </c:pt>
                <c:pt idx="6692">
                  <c:v>2441.0500489999999</c:v>
                </c:pt>
                <c:pt idx="6693">
                  <c:v>2438.4099120000001</c:v>
                </c:pt>
                <c:pt idx="6694">
                  <c:v>2431.8500979999999</c:v>
                </c:pt>
                <c:pt idx="6695">
                  <c:v>2431.429932</c:v>
                </c:pt>
                <c:pt idx="6696">
                  <c:v>2443.169922</c:v>
                </c:pt>
                <c:pt idx="6697">
                  <c:v>2448.8798830000001</c:v>
                </c:pt>
                <c:pt idx="6698">
                  <c:v>2452.0500489999999</c:v>
                </c:pt>
                <c:pt idx="6699">
                  <c:v>2436.290039</c:v>
                </c:pt>
                <c:pt idx="6700">
                  <c:v>2435.9799800000001</c:v>
                </c:pt>
                <c:pt idx="6701">
                  <c:v>2417.26001</c:v>
                </c:pt>
                <c:pt idx="6702">
                  <c:v>2393.26001</c:v>
                </c:pt>
                <c:pt idx="6703">
                  <c:v>2394.6298830000001</c:v>
                </c:pt>
                <c:pt idx="6704">
                  <c:v>2405.3100589999999</c:v>
                </c:pt>
                <c:pt idx="6705">
                  <c:v>2407.959961</c:v>
                </c:pt>
                <c:pt idx="6706">
                  <c:v>2415.360107</c:v>
                </c:pt>
                <c:pt idx="6707">
                  <c:v>2411.1298830000001</c:v>
                </c:pt>
                <c:pt idx="6708">
                  <c:v>2421.6000979999999</c:v>
                </c:pt>
                <c:pt idx="6709">
                  <c:v>2432.0600589999999</c:v>
                </c:pt>
                <c:pt idx="6710">
                  <c:v>2433.2299800000001</c:v>
                </c:pt>
                <c:pt idx="6711">
                  <c:v>2429.3100589999999</c:v>
                </c:pt>
                <c:pt idx="6712">
                  <c:v>2414.719971</c:v>
                </c:pt>
                <c:pt idx="6713">
                  <c:v>2422.4399410000001</c:v>
                </c:pt>
                <c:pt idx="6714">
                  <c:v>2440.209961</c:v>
                </c:pt>
                <c:pt idx="6715">
                  <c:v>2440.419922</c:v>
                </c:pt>
                <c:pt idx="6716">
                  <c:v>2471.3999020000001</c:v>
                </c:pt>
                <c:pt idx="6717">
                  <c:v>2442.9499510000001</c:v>
                </c:pt>
                <c:pt idx="6718">
                  <c:v>2443.2700199999999</c:v>
                </c:pt>
                <c:pt idx="6719">
                  <c:v>2442.209961</c:v>
                </c:pt>
                <c:pt idx="6720">
                  <c:v>2457.2299800000001</c:v>
                </c:pt>
                <c:pt idx="6721">
                  <c:v>2451.9399410000001</c:v>
                </c:pt>
                <c:pt idx="6722">
                  <c:v>2426.459961</c:v>
                </c:pt>
                <c:pt idx="6723">
                  <c:v>2425.830078</c:v>
                </c:pt>
                <c:pt idx="6724">
                  <c:v>2431.75</c:v>
                </c:pt>
                <c:pt idx="6725">
                  <c:v>2407.959961</c:v>
                </c:pt>
                <c:pt idx="6726">
                  <c:v>2418.209961</c:v>
                </c:pt>
                <c:pt idx="6727">
                  <c:v>2420.330078</c:v>
                </c:pt>
                <c:pt idx="6728">
                  <c:v>2426.25</c:v>
                </c:pt>
                <c:pt idx="6729">
                  <c:v>2418.530029</c:v>
                </c:pt>
                <c:pt idx="6730">
                  <c:v>2387.6499020000001</c:v>
                </c:pt>
                <c:pt idx="6731">
                  <c:v>2370</c:v>
                </c:pt>
                <c:pt idx="6732">
                  <c:v>2369.469971</c:v>
                </c:pt>
                <c:pt idx="6733">
                  <c:v>2356.25</c:v>
                </c:pt>
                <c:pt idx="6734">
                  <c:v>2375.070068</c:v>
                </c:pt>
                <c:pt idx="6735">
                  <c:v>2348.530029</c:v>
                </c:pt>
                <c:pt idx="6736">
                  <c:v>2371.4799800000001</c:v>
                </c:pt>
                <c:pt idx="6737">
                  <c:v>2382.3701169999999</c:v>
                </c:pt>
                <c:pt idx="6738">
                  <c:v>2383.209961</c:v>
                </c:pt>
                <c:pt idx="6739">
                  <c:v>2384.8000489999999</c:v>
                </c:pt>
                <c:pt idx="6740">
                  <c:v>2394.320068</c:v>
                </c:pt>
                <c:pt idx="6741">
                  <c:v>2413.3500979999999</c:v>
                </c:pt>
                <c:pt idx="6742">
                  <c:v>2416.9399410000001</c:v>
                </c:pt>
                <c:pt idx="6743">
                  <c:v>2417.1499020000001</c:v>
                </c:pt>
                <c:pt idx="6744">
                  <c:v>2411.8701169999999</c:v>
                </c:pt>
                <c:pt idx="6745">
                  <c:v>2409.01001</c:v>
                </c:pt>
                <c:pt idx="6746">
                  <c:v>2429.6298830000001</c:v>
                </c:pt>
                <c:pt idx="6747">
                  <c:v>2432.0600589999999</c:v>
                </c:pt>
                <c:pt idx="6748">
                  <c:v>2441.580078</c:v>
                </c:pt>
                <c:pt idx="6749">
                  <c:v>2446.969971</c:v>
                </c:pt>
                <c:pt idx="6750">
                  <c:v>2437.98999</c:v>
                </c:pt>
                <c:pt idx="6751">
                  <c:v>2458.179932</c:v>
                </c:pt>
                <c:pt idx="6752">
                  <c:v>2445.070068</c:v>
                </c:pt>
                <c:pt idx="6753">
                  <c:v>2429.73999</c:v>
                </c:pt>
                <c:pt idx="6754">
                  <c:v>2435.8701169999999</c:v>
                </c:pt>
                <c:pt idx="6755">
                  <c:v>2432.9099120000001</c:v>
                </c:pt>
                <c:pt idx="6756">
                  <c:v>2438.6201169999999</c:v>
                </c:pt>
                <c:pt idx="6757">
                  <c:v>2438.9399410000001</c:v>
                </c:pt>
                <c:pt idx="6758">
                  <c:v>2459.23999</c:v>
                </c:pt>
                <c:pt idx="6759">
                  <c:v>2461.8798830000001</c:v>
                </c:pt>
                <c:pt idx="6760">
                  <c:v>2459.8701169999999</c:v>
                </c:pt>
                <c:pt idx="6761">
                  <c:v>2450.780029</c:v>
                </c:pt>
                <c:pt idx="6762">
                  <c:v>2443.4799800000001</c:v>
                </c:pt>
                <c:pt idx="6763">
                  <c:v>2462.3000489999999</c:v>
                </c:pt>
                <c:pt idx="6764">
                  <c:v>2466.320068</c:v>
                </c:pt>
                <c:pt idx="6765">
                  <c:v>2482.5</c:v>
                </c:pt>
                <c:pt idx="6766">
                  <c:v>2475.419922</c:v>
                </c:pt>
                <c:pt idx="6767">
                  <c:v>2487.679932</c:v>
                </c:pt>
                <c:pt idx="6768">
                  <c:v>2496.780029</c:v>
                </c:pt>
                <c:pt idx="6769">
                  <c:v>2503.01001</c:v>
                </c:pt>
                <c:pt idx="6770">
                  <c:v>2510.7299800000001</c:v>
                </c:pt>
                <c:pt idx="6771">
                  <c:v>2508.0900879999999</c:v>
                </c:pt>
                <c:pt idx="6772">
                  <c:v>2503.219971</c:v>
                </c:pt>
                <c:pt idx="6773">
                  <c:v>2503.4399410000001</c:v>
                </c:pt>
                <c:pt idx="6774">
                  <c:v>2514.1201169999999</c:v>
                </c:pt>
                <c:pt idx="6775">
                  <c:v>2530.929932</c:v>
                </c:pt>
                <c:pt idx="6776">
                  <c:v>2540.2299800000001</c:v>
                </c:pt>
                <c:pt idx="6777">
                  <c:v>2531.7700199999999</c:v>
                </c:pt>
                <c:pt idx="6778">
                  <c:v>2526.8000489999999</c:v>
                </c:pt>
                <c:pt idx="6779">
                  <c:v>2523.209961</c:v>
                </c:pt>
                <c:pt idx="6780">
                  <c:v>2518.23999</c:v>
                </c:pt>
                <c:pt idx="6781">
                  <c:v>2516.76001</c:v>
                </c:pt>
                <c:pt idx="6782">
                  <c:v>2508.719971</c:v>
                </c:pt>
                <c:pt idx="6783">
                  <c:v>2528.389893</c:v>
                </c:pt>
                <c:pt idx="6784">
                  <c:v>2559.6899410000001</c:v>
                </c:pt>
                <c:pt idx="6785">
                  <c:v>2555.8798830000001</c:v>
                </c:pt>
                <c:pt idx="6786">
                  <c:v>2555.459961</c:v>
                </c:pt>
                <c:pt idx="6787">
                  <c:v>2548.2700199999999</c:v>
                </c:pt>
                <c:pt idx="6788">
                  <c:v>2550.6999510000001</c:v>
                </c:pt>
                <c:pt idx="6789">
                  <c:v>2548.3701169999999</c:v>
                </c:pt>
                <c:pt idx="6790">
                  <c:v>2544.669922</c:v>
                </c:pt>
                <c:pt idx="6791">
                  <c:v>2549.959961</c:v>
                </c:pt>
                <c:pt idx="6792">
                  <c:v>2539.919922</c:v>
                </c:pt>
                <c:pt idx="6793">
                  <c:v>2536.429932</c:v>
                </c:pt>
                <c:pt idx="6794">
                  <c:v>2529.7700199999999</c:v>
                </c:pt>
                <c:pt idx="6795">
                  <c:v>2528.709961</c:v>
                </c:pt>
                <c:pt idx="6796">
                  <c:v>2508.719971</c:v>
                </c:pt>
                <c:pt idx="6797">
                  <c:v>2497.6201169999999</c:v>
                </c:pt>
                <c:pt idx="6798">
                  <c:v>2506.929932</c:v>
                </c:pt>
                <c:pt idx="6799">
                  <c:v>2508.0900879999999</c:v>
                </c:pt>
                <c:pt idx="6800">
                  <c:v>2517.820068</c:v>
                </c:pt>
                <c:pt idx="6801">
                  <c:v>2533.469971</c:v>
                </c:pt>
                <c:pt idx="6802">
                  <c:v>2542.669922</c:v>
                </c:pt>
                <c:pt idx="6803">
                  <c:v>2541.179932</c:v>
                </c:pt>
                <c:pt idx="6804">
                  <c:v>2534.1000979999999</c:v>
                </c:pt>
                <c:pt idx="6805">
                  <c:v>2525.959961</c:v>
                </c:pt>
                <c:pt idx="6806">
                  <c:v>2535.790039</c:v>
                </c:pt>
                <c:pt idx="6807">
                  <c:v>2542.030029</c:v>
                </c:pt>
                <c:pt idx="6808">
                  <c:v>2563.8100589999999</c:v>
                </c:pt>
                <c:pt idx="6809">
                  <c:v>2564.4499510000001</c:v>
                </c:pt>
                <c:pt idx="6810">
                  <c:v>2553.030029</c:v>
                </c:pt>
                <c:pt idx="6811">
                  <c:v>2555.669922</c:v>
                </c:pt>
                <c:pt idx="6812">
                  <c:v>2558</c:v>
                </c:pt>
                <c:pt idx="6813">
                  <c:v>2577.9799800000001</c:v>
                </c:pt>
                <c:pt idx="6814">
                  <c:v>2579.780029</c:v>
                </c:pt>
                <c:pt idx="6815">
                  <c:v>2605.8999020000001</c:v>
                </c:pt>
                <c:pt idx="6816">
                  <c:v>2622.070068</c:v>
                </c:pt>
                <c:pt idx="6817">
                  <c:v>2618.0600589999999</c:v>
                </c:pt>
                <c:pt idx="6818">
                  <c:v>2612.4499510000001</c:v>
                </c:pt>
                <c:pt idx="6819">
                  <c:v>2596.2700199999999</c:v>
                </c:pt>
                <c:pt idx="6820">
                  <c:v>2600.3999020000001</c:v>
                </c:pt>
                <c:pt idx="6821">
                  <c:v>2608.75</c:v>
                </c:pt>
                <c:pt idx="6822">
                  <c:v>2593.73999</c:v>
                </c:pt>
                <c:pt idx="6823">
                  <c:v>2532.3000489999999</c:v>
                </c:pt>
                <c:pt idx="6824">
                  <c:v>2524.3701169999999</c:v>
                </c:pt>
                <c:pt idx="6825">
                  <c:v>2517.389893</c:v>
                </c:pt>
                <c:pt idx="6826">
                  <c:v>2529.9799800000001</c:v>
                </c:pt>
                <c:pt idx="6827">
                  <c:v>2532.6201169999999</c:v>
                </c:pt>
                <c:pt idx="6828">
                  <c:v>2531.030029</c:v>
                </c:pt>
                <c:pt idx="6829">
                  <c:v>2564.1298830000001</c:v>
                </c:pt>
                <c:pt idx="6830">
                  <c:v>2573.429932</c:v>
                </c:pt>
                <c:pt idx="6831">
                  <c:v>2580.8400879999999</c:v>
                </c:pt>
                <c:pt idx="6832">
                  <c:v>2577.4499510000001</c:v>
                </c:pt>
                <c:pt idx="6833">
                  <c:v>2606.8500979999999</c:v>
                </c:pt>
                <c:pt idx="6834">
                  <c:v>2616.0500489999999</c:v>
                </c:pt>
                <c:pt idx="6835">
                  <c:v>2606.73999</c:v>
                </c:pt>
                <c:pt idx="6836">
                  <c:v>2601.030029</c:v>
                </c:pt>
                <c:pt idx="6837">
                  <c:v>2645.0200199999999</c:v>
                </c:pt>
                <c:pt idx="6838">
                  <c:v>2645.6499020000001</c:v>
                </c:pt>
                <c:pt idx="6839">
                  <c:v>2657.8100589999999</c:v>
                </c:pt>
                <c:pt idx="6840">
                  <c:v>2645.5500489999999</c:v>
                </c:pt>
                <c:pt idx="6841">
                  <c:v>2623.9799800000001</c:v>
                </c:pt>
                <c:pt idx="6842">
                  <c:v>2632.540039</c:v>
                </c:pt>
                <c:pt idx="6843">
                  <c:v>2630.8500979999999</c:v>
                </c:pt>
                <c:pt idx="6844">
                  <c:v>2615.1999510000001</c:v>
                </c:pt>
                <c:pt idx="6845">
                  <c:v>2634.1298830000001</c:v>
                </c:pt>
                <c:pt idx="6846">
                  <c:v>2624.1899410000001</c:v>
                </c:pt>
                <c:pt idx="6847">
                  <c:v>2615.3100589999999</c:v>
                </c:pt>
                <c:pt idx="6848">
                  <c:v>2614.459961</c:v>
                </c:pt>
                <c:pt idx="6849">
                  <c:v>2610.76001</c:v>
                </c:pt>
                <c:pt idx="6850">
                  <c:v>2625.7700199999999</c:v>
                </c:pt>
                <c:pt idx="6851">
                  <c:v>2612.4499510000001</c:v>
                </c:pt>
                <c:pt idx="6852">
                  <c:v>2627.360107</c:v>
                </c:pt>
                <c:pt idx="6853">
                  <c:v>2634.76001</c:v>
                </c:pt>
                <c:pt idx="6854">
                  <c:v>2637.3000489999999</c:v>
                </c:pt>
                <c:pt idx="6855">
                  <c:v>2630.110107</c:v>
                </c:pt>
                <c:pt idx="6856">
                  <c:v>2582</c:v>
                </c:pt>
                <c:pt idx="6857">
                  <c:v>2584.219971</c:v>
                </c:pt>
                <c:pt idx="6858">
                  <c:v>2575.969971</c:v>
                </c:pt>
                <c:pt idx="6859">
                  <c:v>2583.3701169999999</c:v>
                </c:pt>
                <c:pt idx="6860">
                  <c:v>2578.3000489999999</c:v>
                </c:pt>
                <c:pt idx="6861">
                  <c:v>2610.76001</c:v>
                </c:pt>
                <c:pt idx="6862">
                  <c:v>2620.6999510000001</c:v>
                </c:pt>
                <c:pt idx="6863">
                  <c:v>2619.429932</c:v>
                </c:pt>
                <c:pt idx="6864">
                  <c:v>2615.8400879999999</c:v>
                </c:pt>
                <c:pt idx="6865">
                  <c:v>2619.540039</c:v>
                </c:pt>
                <c:pt idx="6866">
                  <c:v>2611.919922</c:v>
                </c:pt>
                <c:pt idx="6867">
                  <c:v>2598.179932</c:v>
                </c:pt>
                <c:pt idx="6868">
                  <c:v>2591.3000489999999</c:v>
                </c:pt>
                <c:pt idx="6869">
                  <c:v>2570.26001</c:v>
                </c:pt>
                <c:pt idx="6870">
                  <c:v>2557.26001</c:v>
                </c:pt>
                <c:pt idx="6871">
                  <c:v>2536.73999</c:v>
                </c:pt>
                <c:pt idx="6872">
                  <c:v>2558.1000979999999</c:v>
                </c:pt>
                <c:pt idx="6873">
                  <c:v>2557.790039</c:v>
                </c:pt>
                <c:pt idx="6874">
                  <c:v>2563.919922</c:v>
                </c:pt>
                <c:pt idx="6875">
                  <c:v>2574.280029</c:v>
                </c:pt>
                <c:pt idx="6876">
                  <c:v>2585.6999510000001</c:v>
                </c:pt>
                <c:pt idx="6877">
                  <c:v>2593</c:v>
                </c:pt>
                <c:pt idx="6878">
                  <c:v>2598.179932</c:v>
                </c:pt>
                <c:pt idx="6879">
                  <c:v>2592.889893</c:v>
                </c:pt>
                <c:pt idx="6880">
                  <c:v>2587.179932</c:v>
                </c:pt>
                <c:pt idx="6881">
                  <c:v>2590.8798830000001</c:v>
                </c:pt>
                <c:pt idx="6882">
                  <c:v>2599.8701169999999</c:v>
                </c:pt>
                <c:pt idx="6883">
                  <c:v>2601.7700199999999</c:v>
                </c:pt>
                <c:pt idx="6884">
                  <c:v>2572.2700199999999</c:v>
                </c:pt>
                <c:pt idx="6885">
                  <c:v>2573.01001</c:v>
                </c:pt>
                <c:pt idx="6886">
                  <c:v>2575.5500489999999</c:v>
                </c:pt>
                <c:pt idx="6887">
                  <c:v>2575.0200199999999</c:v>
                </c:pt>
                <c:pt idx="6888">
                  <c:v>2610.2299800000001</c:v>
                </c:pt>
                <c:pt idx="6889">
                  <c:v>2626.7299800000001</c:v>
                </c:pt>
                <c:pt idx="6890">
                  <c:v>2603.98999</c:v>
                </c:pt>
                <c:pt idx="6891">
                  <c:v>2612.4499510000001</c:v>
                </c:pt>
                <c:pt idx="6892">
                  <c:v>2619.110107</c:v>
                </c:pt>
                <c:pt idx="6893">
                  <c:v>2642.3798830000001</c:v>
                </c:pt>
                <c:pt idx="6894">
                  <c:v>2637.4099120000001</c:v>
                </c:pt>
                <c:pt idx="6895">
                  <c:v>2628.6298830000001</c:v>
                </c:pt>
                <c:pt idx="6896">
                  <c:v>2646.389893</c:v>
                </c:pt>
                <c:pt idx="6897">
                  <c:v>2646.290039</c:v>
                </c:pt>
                <c:pt idx="6898">
                  <c:v>2639.1000979999999</c:v>
                </c:pt>
                <c:pt idx="6899">
                  <c:v>2624.610107</c:v>
                </c:pt>
                <c:pt idx="6900">
                  <c:v>2609.6000979999999</c:v>
                </c:pt>
                <c:pt idx="6901">
                  <c:v>2592.1499020000001</c:v>
                </c:pt>
                <c:pt idx="6902">
                  <c:v>2598.709961</c:v>
                </c:pt>
                <c:pt idx="6903">
                  <c:v>2596.169922</c:v>
                </c:pt>
                <c:pt idx="6904">
                  <c:v>2603.679932</c:v>
                </c:pt>
                <c:pt idx="6905">
                  <c:v>2605.580078</c:v>
                </c:pt>
                <c:pt idx="6906">
                  <c:v>2600.290039</c:v>
                </c:pt>
                <c:pt idx="6907">
                  <c:v>2607.4799800000001</c:v>
                </c:pt>
                <c:pt idx="6908">
                  <c:v>2613.929932</c:v>
                </c:pt>
                <c:pt idx="6909">
                  <c:v>2589.929932</c:v>
                </c:pt>
                <c:pt idx="6910">
                  <c:v>2603.1499020000001</c:v>
                </c:pt>
                <c:pt idx="6911">
                  <c:v>2602.0900879999999</c:v>
                </c:pt>
                <c:pt idx="6912">
                  <c:v>2589.719971</c:v>
                </c:pt>
                <c:pt idx="6913">
                  <c:v>2607.4799800000001</c:v>
                </c:pt>
                <c:pt idx="6914">
                  <c:v>2613.830078</c:v>
                </c:pt>
                <c:pt idx="6915">
                  <c:v>2638.360107</c:v>
                </c:pt>
                <c:pt idx="6916">
                  <c:v>2633.48999</c:v>
                </c:pt>
                <c:pt idx="6917">
                  <c:v>2633.919922</c:v>
                </c:pt>
                <c:pt idx="6918">
                  <c:v>2629.0500489999999</c:v>
                </c:pt>
                <c:pt idx="6919">
                  <c:v>2612.9799800000001</c:v>
                </c:pt>
                <c:pt idx="6920">
                  <c:v>2591.3000489999999</c:v>
                </c:pt>
                <c:pt idx="6921">
                  <c:v>2597.75</c:v>
                </c:pt>
                <c:pt idx="6922">
                  <c:v>2625.7700199999999</c:v>
                </c:pt>
                <c:pt idx="6923">
                  <c:v>2624.290039</c:v>
                </c:pt>
                <c:pt idx="6924">
                  <c:v>2629.0500489999999</c:v>
                </c:pt>
                <c:pt idx="6925">
                  <c:v>2626.3000489999999</c:v>
                </c:pt>
                <c:pt idx="6926">
                  <c:v>2636.5600589999999</c:v>
                </c:pt>
                <c:pt idx="6927">
                  <c:v>2632.4399410000001</c:v>
                </c:pt>
                <c:pt idx="6928">
                  <c:v>2616.469971</c:v>
                </c:pt>
                <c:pt idx="6929">
                  <c:v>2615.1999510000001</c:v>
                </c:pt>
                <c:pt idx="6930">
                  <c:v>2619.219971</c:v>
                </c:pt>
                <c:pt idx="6931">
                  <c:v>2618.0600589999999</c:v>
                </c:pt>
                <c:pt idx="6932">
                  <c:v>2603.889893</c:v>
                </c:pt>
                <c:pt idx="6933">
                  <c:v>2616.580078</c:v>
                </c:pt>
                <c:pt idx="6934">
                  <c:v>2629.4799800000001</c:v>
                </c:pt>
                <c:pt idx="6935">
                  <c:v>2625.8798830000001</c:v>
                </c:pt>
                <c:pt idx="6936">
                  <c:v>2620.8000489999999</c:v>
                </c:pt>
                <c:pt idx="6937">
                  <c:v>2636.4499510000001</c:v>
                </c:pt>
                <c:pt idx="6938">
                  <c:v>2627.469971</c:v>
                </c:pt>
                <c:pt idx="6939">
                  <c:v>2638.459961</c:v>
                </c:pt>
                <c:pt idx="6940">
                  <c:v>2635.5</c:v>
                </c:pt>
                <c:pt idx="6941">
                  <c:v>2632.1201169999999</c:v>
                </c:pt>
                <c:pt idx="6942">
                  <c:v>2628</c:v>
                </c:pt>
                <c:pt idx="6943">
                  <c:v>2631.9099120000001</c:v>
                </c:pt>
                <c:pt idx="6944">
                  <c:v>2644.280029</c:v>
                </c:pt>
                <c:pt idx="6945">
                  <c:v>2639.5200199999999</c:v>
                </c:pt>
                <c:pt idx="6946">
                  <c:v>2643.330078</c:v>
                </c:pt>
                <c:pt idx="6947">
                  <c:v>2634.6599120000001</c:v>
                </c:pt>
                <c:pt idx="6948">
                  <c:v>2640.26001</c:v>
                </c:pt>
                <c:pt idx="6949">
                  <c:v>2649.3500979999999</c:v>
                </c:pt>
                <c:pt idx="6950">
                  <c:v>2656.860107</c:v>
                </c:pt>
                <c:pt idx="6951">
                  <c:v>2673.780029</c:v>
                </c:pt>
                <c:pt idx="6952">
                  <c:v>2677.5900879999999</c:v>
                </c:pt>
                <c:pt idx="6953">
                  <c:v>2677.8000489999999</c:v>
                </c:pt>
                <c:pt idx="6954">
                  <c:v>2674.1999510000001</c:v>
                </c:pt>
                <c:pt idx="6955">
                  <c:v>2697.889893</c:v>
                </c:pt>
                <c:pt idx="6956">
                  <c:v>2700</c:v>
                </c:pt>
                <c:pt idx="6957">
                  <c:v>2705.080078</c:v>
                </c:pt>
                <c:pt idx="6958">
                  <c:v>2700.530029</c:v>
                </c:pt>
                <c:pt idx="6959">
                  <c:v>2707.3000489999999</c:v>
                </c:pt>
                <c:pt idx="6960">
                  <c:v>2716.179932</c:v>
                </c:pt>
                <c:pt idx="6961">
                  <c:v>2716.179932</c:v>
                </c:pt>
                <c:pt idx="6962">
                  <c:v>2708.040039</c:v>
                </c:pt>
                <c:pt idx="6963">
                  <c:v>2709.1999510000001</c:v>
                </c:pt>
                <c:pt idx="6964">
                  <c:v>2691.969971</c:v>
                </c:pt>
                <c:pt idx="6965">
                  <c:v>2676.8500979999999</c:v>
                </c:pt>
                <c:pt idx="6966">
                  <c:v>2682.9799800000001</c:v>
                </c:pt>
                <c:pt idx="6967">
                  <c:v>2706.1298830000001</c:v>
                </c:pt>
                <c:pt idx="6968">
                  <c:v>2707.51001</c:v>
                </c:pt>
                <c:pt idx="6969">
                  <c:v>2695.9799800000001</c:v>
                </c:pt>
                <c:pt idx="6970">
                  <c:v>2703.389893</c:v>
                </c:pt>
                <c:pt idx="6971">
                  <c:v>2695.669922</c:v>
                </c:pt>
                <c:pt idx="6972">
                  <c:v>2692.709961</c:v>
                </c:pt>
                <c:pt idx="6973">
                  <c:v>2672.719971</c:v>
                </c:pt>
                <c:pt idx="6974">
                  <c:v>2660.23999</c:v>
                </c:pt>
                <c:pt idx="6975">
                  <c:v>2678.01001</c:v>
                </c:pt>
                <c:pt idx="6976">
                  <c:v>2687.1000979999999</c:v>
                </c:pt>
                <c:pt idx="6977">
                  <c:v>2687.6298830000001</c:v>
                </c:pt>
                <c:pt idx="6978">
                  <c:v>2709.1000979999999</c:v>
                </c:pt>
                <c:pt idx="6979">
                  <c:v>2708.570068</c:v>
                </c:pt>
                <c:pt idx="6980">
                  <c:v>2702.6499020000001</c:v>
                </c:pt>
                <c:pt idx="6981">
                  <c:v>2698.7299800000001</c:v>
                </c:pt>
                <c:pt idx="6982">
                  <c:v>2709.9399410000001</c:v>
                </c:pt>
                <c:pt idx="6983">
                  <c:v>2710.580078</c:v>
                </c:pt>
                <c:pt idx="6984">
                  <c:v>2711.1000979999999</c:v>
                </c:pt>
                <c:pt idx="6985">
                  <c:v>2709.6201169999999</c:v>
                </c:pt>
                <c:pt idx="6986">
                  <c:v>2700.9499510000001</c:v>
                </c:pt>
                <c:pt idx="6987">
                  <c:v>2704.8701169999999</c:v>
                </c:pt>
                <c:pt idx="6988">
                  <c:v>2710.0500489999999</c:v>
                </c:pt>
                <c:pt idx="6989">
                  <c:v>2713.959961</c:v>
                </c:pt>
                <c:pt idx="6990">
                  <c:v>2714.8100589999999</c:v>
                </c:pt>
                <c:pt idx="6991">
                  <c:v>2739.8701169999999</c:v>
                </c:pt>
                <c:pt idx="6992">
                  <c:v>2754.25</c:v>
                </c:pt>
                <c:pt idx="6993">
                  <c:v>2749.169922</c:v>
                </c:pt>
                <c:pt idx="6994">
                  <c:v>2733.9399410000001</c:v>
                </c:pt>
                <c:pt idx="6995">
                  <c:v>2730.9799800000001</c:v>
                </c:pt>
                <c:pt idx="6996">
                  <c:v>2727.070068</c:v>
                </c:pt>
                <c:pt idx="6997">
                  <c:v>2718.080078</c:v>
                </c:pt>
                <c:pt idx="6998">
                  <c:v>2720.9399410000001</c:v>
                </c:pt>
                <c:pt idx="6999">
                  <c:v>2720.3000489999999</c:v>
                </c:pt>
                <c:pt idx="7000">
                  <c:v>2722.3100589999999</c:v>
                </c:pt>
                <c:pt idx="7001">
                  <c:v>2738.48999</c:v>
                </c:pt>
                <c:pt idx="7002">
                  <c:v>2742.610107</c:v>
                </c:pt>
                <c:pt idx="7003">
                  <c:v>2748.540039</c:v>
                </c:pt>
                <c:pt idx="7004">
                  <c:v>2743.570068</c:v>
                </c:pt>
                <c:pt idx="7005">
                  <c:v>2712.1599120000001</c:v>
                </c:pt>
                <c:pt idx="7006">
                  <c:v>2680.1201169999999</c:v>
                </c:pt>
                <c:pt idx="7007">
                  <c:v>2687.8400879999999</c:v>
                </c:pt>
                <c:pt idx="7008">
                  <c:v>2693.3400879999999</c:v>
                </c:pt>
                <c:pt idx="7009">
                  <c:v>2695.9799800000001</c:v>
                </c:pt>
                <c:pt idx="7010">
                  <c:v>2712.8999020000001</c:v>
                </c:pt>
                <c:pt idx="7011">
                  <c:v>2707.719971</c:v>
                </c:pt>
                <c:pt idx="7012">
                  <c:v>2723.4799800000001</c:v>
                </c:pt>
                <c:pt idx="7013">
                  <c:v>2713.01001</c:v>
                </c:pt>
                <c:pt idx="7014">
                  <c:v>2725.9099120000001</c:v>
                </c:pt>
                <c:pt idx="7015">
                  <c:v>2715.4399410000001</c:v>
                </c:pt>
                <c:pt idx="7016">
                  <c:v>2708.98999</c:v>
                </c:pt>
                <c:pt idx="7017">
                  <c:v>2701.9099120000001</c:v>
                </c:pt>
                <c:pt idx="7018">
                  <c:v>2677.8000489999999</c:v>
                </c:pt>
                <c:pt idx="7019">
                  <c:v>2688.2700199999999</c:v>
                </c:pt>
                <c:pt idx="7020">
                  <c:v>2697.679932</c:v>
                </c:pt>
                <c:pt idx="7021">
                  <c:v>2702.75</c:v>
                </c:pt>
                <c:pt idx="7022">
                  <c:v>2697.040039</c:v>
                </c:pt>
                <c:pt idx="7023">
                  <c:v>2694.080078</c:v>
                </c:pt>
                <c:pt idx="7024">
                  <c:v>2699.1599120000001</c:v>
                </c:pt>
                <c:pt idx="7025">
                  <c:v>2705.179932</c:v>
                </c:pt>
                <c:pt idx="7026">
                  <c:v>2714.6999510000001</c:v>
                </c:pt>
                <c:pt idx="7027">
                  <c:v>2724.320068</c:v>
                </c:pt>
                <c:pt idx="7028">
                  <c:v>2727.8100589999999</c:v>
                </c:pt>
                <c:pt idx="7029">
                  <c:v>2727.709961</c:v>
                </c:pt>
                <c:pt idx="7030">
                  <c:v>2717.4499510000001</c:v>
                </c:pt>
                <c:pt idx="7031">
                  <c:v>2716.709961</c:v>
                </c:pt>
                <c:pt idx="7032">
                  <c:v>2723.6899410000001</c:v>
                </c:pt>
                <c:pt idx="7033">
                  <c:v>2708.8798830000001</c:v>
                </c:pt>
                <c:pt idx="7034">
                  <c:v>2700.8500979999999</c:v>
                </c:pt>
                <c:pt idx="7035">
                  <c:v>2708.459961</c:v>
                </c:pt>
                <c:pt idx="7036">
                  <c:v>2725.8000489999999</c:v>
                </c:pt>
                <c:pt idx="7037">
                  <c:v>2723.6899410000001</c:v>
                </c:pt>
                <c:pt idx="7038">
                  <c:v>2718.929932</c:v>
                </c:pt>
                <c:pt idx="7039">
                  <c:v>2729.610107</c:v>
                </c:pt>
                <c:pt idx="7040">
                  <c:v>2733.1999510000001</c:v>
                </c:pt>
                <c:pt idx="7041">
                  <c:v>2749.9099120000001</c:v>
                </c:pt>
                <c:pt idx="7042">
                  <c:v>2754.459961</c:v>
                </c:pt>
                <c:pt idx="7043">
                  <c:v>2756.25</c:v>
                </c:pt>
                <c:pt idx="7044">
                  <c:v>2746.73999</c:v>
                </c:pt>
                <c:pt idx="7045">
                  <c:v>2739.4399410000001</c:v>
                </c:pt>
                <c:pt idx="7046">
                  <c:v>2730.8798830000001</c:v>
                </c:pt>
                <c:pt idx="7047">
                  <c:v>2737.219971</c:v>
                </c:pt>
                <c:pt idx="7048">
                  <c:v>2741.8701169999999</c:v>
                </c:pt>
                <c:pt idx="7049">
                  <c:v>2738.6000979999999</c:v>
                </c:pt>
                <c:pt idx="7050">
                  <c:v>2752.7700199999999</c:v>
                </c:pt>
                <c:pt idx="7051">
                  <c:v>2778.3500979999999</c:v>
                </c:pt>
                <c:pt idx="7052">
                  <c:v>2773.070068</c:v>
                </c:pt>
                <c:pt idx="7053">
                  <c:v>2774.2299800000001</c:v>
                </c:pt>
                <c:pt idx="7054">
                  <c:v>2767.459961</c:v>
                </c:pt>
                <c:pt idx="7055">
                  <c:v>2779.830078</c:v>
                </c:pt>
                <c:pt idx="7056">
                  <c:v>2773.6000979999999</c:v>
                </c:pt>
                <c:pt idx="7057">
                  <c:v>2778.3500979999999</c:v>
                </c:pt>
                <c:pt idx="7058">
                  <c:v>2780.360107</c:v>
                </c:pt>
                <c:pt idx="7059">
                  <c:v>2783.320068</c:v>
                </c:pt>
                <c:pt idx="7060">
                  <c:v>2782.1599120000001</c:v>
                </c:pt>
                <c:pt idx="7061">
                  <c:v>2767.669922</c:v>
                </c:pt>
                <c:pt idx="7062">
                  <c:v>2761.1201169999999</c:v>
                </c:pt>
                <c:pt idx="7063">
                  <c:v>2773.070068</c:v>
                </c:pt>
                <c:pt idx="7064">
                  <c:v>2795.4799800000001</c:v>
                </c:pt>
                <c:pt idx="7065">
                  <c:v>2806.4799800000001</c:v>
                </c:pt>
                <c:pt idx="7066">
                  <c:v>2824.23999</c:v>
                </c:pt>
                <c:pt idx="7067">
                  <c:v>2817.26001</c:v>
                </c:pt>
                <c:pt idx="7068">
                  <c:v>2830.6899410000001</c:v>
                </c:pt>
                <c:pt idx="7069">
                  <c:v>2825.0900879999999</c:v>
                </c:pt>
                <c:pt idx="7070">
                  <c:v>2761.959961</c:v>
                </c:pt>
                <c:pt idx="7071">
                  <c:v>2770.419922</c:v>
                </c:pt>
                <c:pt idx="7072">
                  <c:v>2769.889893</c:v>
                </c:pt>
                <c:pt idx="7073">
                  <c:v>2779.830078</c:v>
                </c:pt>
                <c:pt idx="7074">
                  <c:v>2760.169922</c:v>
                </c:pt>
                <c:pt idx="7075">
                  <c:v>2763.0200199999999</c:v>
                </c:pt>
                <c:pt idx="7076">
                  <c:v>2762.48999</c:v>
                </c:pt>
                <c:pt idx="7077">
                  <c:v>2774.1201169999999</c:v>
                </c:pt>
                <c:pt idx="7078">
                  <c:v>2776.1298830000001</c:v>
                </c:pt>
                <c:pt idx="7079">
                  <c:v>2763.76001</c:v>
                </c:pt>
                <c:pt idx="7080">
                  <c:v>2747.8000489999999</c:v>
                </c:pt>
                <c:pt idx="7081">
                  <c:v>2764.820068</c:v>
                </c:pt>
                <c:pt idx="7082">
                  <c:v>2761.1201169999999</c:v>
                </c:pt>
                <c:pt idx="7083">
                  <c:v>2725.3798830000001</c:v>
                </c:pt>
                <c:pt idx="7084">
                  <c:v>2734.0500489999999</c:v>
                </c:pt>
                <c:pt idx="7085">
                  <c:v>2741.030029</c:v>
                </c:pt>
                <c:pt idx="7086">
                  <c:v>2726.01001</c:v>
                </c:pt>
                <c:pt idx="7087">
                  <c:v>2722.419922</c:v>
                </c:pt>
                <c:pt idx="7088">
                  <c:v>2714.070068</c:v>
                </c:pt>
                <c:pt idx="7089">
                  <c:v>2724.8500979999999</c:v>
                </c:pt>
                <c:pt idx="7090">
                  <c:v>2739.3400879999999</c:v>
                </c:pt>
                <c:pt idx="7091">
                  <c:v>2733.1000979999999</c:v>
                </c:pt>
                <c:pt idx="7092">
                  <c:v>2736.2700199999999</c:v>
                </c:pt>
                <c:pt idx="7093">
                  <c:v>2719.7700199999999</c:v>
                </c:pt>
                <c:pt idx="7094">
                  <c:v>2733.6298830000001</c:v>
                </c:pt>
                <c:pt idx="7095">
                  <c:v>2738.6999510000001</c:v>
                </c:pt>
                <c:pt idx="7096">
                  <c:v>2738.48999</c:v>
                </c:pt>
                <c:pt idx="7097">
                  <c:v>2752.7700199999999</c:v>
                </c:pt>
                <c:pt idx="7098">
                  <c:v>2760.9099120000001</c:v>
                </c:pt>
                <c:pt idx="7099">
                  <c:v>2763.4399410000001</c:v>
                </c:pt>
                <c:pt idx="7100">
                  <c:v>2748.219971</c:v>
                </c:pt>
                <c:pt idx="7101">
                  <c:v>2751.709961</c:v>
                </c:pt>
                <c:pt idx="7102">
                  <c:v>2752.1298830000001</c:v>
                </c:pt>
                <c:pt idx="7103">
                  <c:v>2727.6000979999999</c:v>
                </c:pt>
                <c:pt idx="7104">
                  <c:v>2709.9399410000001</c:v>
                </c:pt>
                <c:pt idx="7105">
                  <c:v>2701.5900879999999</c:v>
                </c:pt>
                <c:pt idx="7106">
                  <c:v>2657.179932</c:v>
                </c:pt>
                <c:pt idx="7107">
                  <c:v>2615.3100589999999</c:v>
                </c:pt>
                <c:pt idx="7108">
                  <c:v>2612.3500979999999</c:v>
                </c:pt>
                <c:pt idx="7109">
                  <c:v>2570.8999020000001</c:v>
                </c:pt>
                <c:pt idx="7110">
                  <c:v>2626.6201169999999</c:v>
                </c:pt>
                <c:pt idx="7111">
                  <c:v>2629.26001</c:v>
                </c:pt>
                <c:pt idx="7112">
                  <c:v>2645.76001</c:v>
                </c:pt>
                <c:pt idx="7113">
                  <c:v>2625.3500979999999</c:v>
                </c:pt>
                <c:pt idx="7114">
                  <c:v>2637.6201169999999</c:v>
                </c:pt>
                <c:pt idx="7115">
                  <c:v>2625.98999</c:v>
                </c:pt>
                <c:pt idx="7116">
                  <c:v>2616.580078</c:v>
                </c:pt>
                <c:pt idx="7117">
                  <c:v>2617.6298830000001</c:v>
                </c:pt>
                <c:pt idx="7118">
                  <c:v>2618.6899410000001</c:v>
                </c:pt>
                <c:pt idx="7119">
                  <c:v>2597.969971</c:v>
                </c:pt>
                <c:pt idx="7120">
                  <c:v>2594.4799800000001</c:v>
                </c:pt>
                <c:pt idx="7121">
                  <c:v>2586.969971</c:v>
                </c:pt>
                <c:pt idx="7122">
                  <c:v>2624.1899410000001</c:v>
                </c:pt>
                <c:pt idx="7123">
                  <c:v>2621.76001</c:v>
                </c:pt>
                <c:pt idx="7124">
                  <c:v>2648.3999020000001</c:v>
                </c:pt>
                <c:pt idx="7125">
                  <c:v>2647.7700199999999</c:v>
                </c:pt>
                <c:pt idx="7126">
                  <c:v>2634.2299800000001</c:v>
                </c:pt>
                <c:pt idx="7127">
                  <c:v>2647.23999</c:v>
                </c:pt>
                <c:pt idx="7128">
                  <c:v>2658.23999</c:v>
                </c:pt>
                <c:pt idx="7129">
                  <c:v>2657.8100589999999</c:v>
                </c:pt>
                <c:pt idx="7130">
                  <c:v>2651.360107</c:v>
                </c:pt>
                <c:pt idx="7131">
                  <c:v>2648.610107</c:v>
                </c:pt>
                <c:pt idx="7132">
                  <c:v>2627.25</c:v>
                </c:pt>
                <c:pt idx="7133">
                  <c:v>2594.0500489999999</c:v>
                </c:pt>
                <c:pt idx="7134">
                  <c:v>2611.080078</c:v>
                </c:pt>
                <c:pt idx="7135">
                  <c:v>2585.3798830000001</c:v>
                </c:pt>
                <c:pt idx="7136">
                  <c:v>2596.3798830000001</c:v>
                </c:pt>
                <c:pt idx="7137">
                  <c:v>2598.6000979999999</c:v>
                </c:pt>
                <c:pt idx="7138">
                  <c:v>2598.8100589999999</c:v>
                </c:pt>
                <c:pt idx="7139">
                  <c:v>2623.6599120000001</c:v>
                </c:pt>
                <c:pt idx="7140">
                  <c:v>2651.1499020000001</c:v>
                </c:pt>
                <c:pt idx="7141">
                  <c:v>2666.2700199999999</c:v>
                </c:pt>
                <c:pt idx="7142">
                  <c:v>2660.139893</c:v>
                </c:pt>
                <c:pt idx="7143">
                  <c:v>2651.679932</c:v>
                </c:pt>
                <c:pt idx="7144">
                  <c:v>2658.23999</c:v>
                </c:pt>
                <c:pt idx="7145">
                  <c:v>2665.209961</c:v>
                </c:pt>
                <c:pt idx="7146">
                  <c:v>2671.030029</c:v>
                </c:pt>
                <c:pt idx="7147">
                  <c:v>2672.929932</c:v>
                </c:pt>
                <c:pt idx="7148">
                  <c:v>2667.1201169999999</c:v>
                </c:pt>
                <c:pt idx="7149">
                  <c:v>2673.570068</c:v>
                </c:pt>
                <c:pt idx="7150">
                  <c:v>2676</c:v>
                </c:pt>
                <c:pt idx="7151">
                  <c:v>2689.320068</c:v>
                </c:pt>
                <c:pt idx="7152">
                  <c:v>2687.530029</c:v>
                </c:pt>
                <c:pt idx="7153">
                  <c:v>2682.5600589999999</c:v>
                </c:pt>
                <c:pt idx="7154">
                  <c:v>2676</c:v>
                </c:pt>
                <c:pt idx="7155">
                  <c:v>2676.110107</c:v>
                </c:pt>
                <c:pt idx="7156">
                  <c:v>2681.389893</c:v>
                </c:pt>
                <c:pt idx="7157">
                  <c:v>2683.1899410000001</c:v>
                </c:pt>
                <c:pt idx="7158">
                  <c:v>2697.360107</c:v>
                </c:pt>
                <c:pt idx="7159">
                  <c:v>2687.209961</c:v>
                </c:pt>
                <c:pt idx="7160">
                  <c:v>2696.1999510000001</c:v>
                </c:pt>
                <c:pt idx="7161">
                  <c:v>2678.219971</c:v>
                </c:pt>
                <c:pt idx="7162">
                  <c:v>2658.23999</c:v>
                </c:pt>
                <c:pt idx="7163">
                  <c:v>2633.919922</c:v>
                </c:pt>
                <c:pt idx="7164">
                  <c:v>2643.1201169999999</c:v>
                </c:pt>
                <c:pt idx="7165">
                  <c:v>2625.3500979999999</c:v>
                </c:pt>
                <c:pt idx="7166">
                  <c:v>2585.8100589999999</c:v>
                </c:pt>
                <c:pt idx="7167">
                  <c:v>2605.8999020000001</c:v>
                </c:pt>
                <c:pt idx="7168">
                  <c:v>2599.0200199999999</c:v>
                </c:pt>
                <c:pt idx="7169">
                  <c:v>2608.75</c:v>
                </c:pt>
                <c:pt idx="7170">
                  <c:v>2592.26001</c:v>
                </c:pt>
                <c:pt idx="7171">
                  <c:v>2604.7299800000001</c:v>
                </c:pt>
                <c:pt idx="7172">
                  <c:v>2606.530029</c:v>
                </c:pt>
                <c:pt idx="7173">
                  <c:v>2606.8500979999999</c:v>
                </c:pt>
                <c:pt idx="7174">
                  <c:v>2617.73999</c:v>
                </c:pt>
                <c:pt idx="7175">
                  <c:v>2623.4499510000001</c:v>
                </c:pt>
                <c:pt idx="7176">
                  <c:v>2617</c:v>
                </c:pt>
                <c:pt idx="7177">
                  <c:v>2616.679932</c:v>
                </c:pt>
                <c:pt idx="7178">
                  <c:v>2620.6999510000001</c:v>
                </c:pt>
                <c:pt idx="7179">
                  <c:v>2649.3500979999999</c:v>
                </c:pt>
                <c:pt idx="7180">
                  <c:v>2654.639893</c:v>
                </c:pt>
                <c:pt idx="7181">
                  <c:v>2658.6599120000001</c:v>
                </c:pt>
                <c:pt idx="7182">
                  <c:v>2652.8400879999999</c:v>
                </c:pt>
                <c:pt idx="7183">
                  <c:v>2640.26001</c:v>
                </c:pt>
                <c:pt idx="7184">
                  <c:v>2644.070068</c:v>
                </c:pt>
                <c:pt idx="7185">
                  <c:v>2645.969971</c:v>
                </c:pt>
                <c:pt idx="7186">
                  <c:v>2651.0500489999999</c:v>
                </c:pt>
                <c:pt idx="7187">
                  <c:v>2645.969971</c:v>
                </c:pt>
                <c:pt idx="7188">
                  <c:v>2641.73999</c:v>
                </c:pt>
                <c:pt idx="7189">
                  <c:v>2649.780029</c:v>
                </c:pt>
                <c:pt idx="7190">
                  <c:v>2671.139893</c:v>
                </c:pt>
                <c:pt idx="7191">
                  <c:v>2686.26001</c:v>
                </c:pt>
                <c:pt idx="7192">
                  <c:v>2687.3100589999999</c:v>
                </c:pt>
                <c:pt idx="7193">
                  <c:v>2691.860107</c:v>
                </c:pt>
                <c:pt idx="7194">
                  <c:v>2678.01001</c:v>
                </c:pt>
                <c:pt idx="7195">
                  <c:v>2669.8701169999999</c:v>
                </c:pt>
                <c:pt idx="7196">
                  <c:v>2675.0500489999999</c:v>
                </c:pt>
                <c:pt idx="7197">
                  <c:v>2674.7299800000001</c:v>
                </c:pt>
                <c:pt idx="7198">
                  <c:v>2687.8400879999999</c:v>
                </c:pt>
                <c:pt idx="7199">
                  <c:v>2678.429932</c:v>
                </c:pt>
                <c:pt idx="7200">
                  <c:v>2693.8701169999999</c:v>
                </c:pt>
                <c:pt idx="7201">
                  <c:v>2691.2299800000001</c:v>
                </c:pt>
                <c:pt idx="7202">
                  <c:v>2709.5200199999999</c:v>
                </c:pt>
                <c:pt idx="7203">
                  <c:v>2711.1000979999999</c:v>
                </c:pt>
                <c:pt idx="7204">
                  <c:v>2701.4799800000001</c:v>
                </c:pt>
                <c:pt idx="7205">
                  <c:v>2704.8701169999999</c:v>
                </c:pt>
                <c:pt idx="7206">
                  <c:v>2699.1599120000001</c:v>
                </c:pt>
                <c:pt idx="7207">
                  <c:v>2711.530029</c:v>
                </c:pt>
                <c:pt idx="7208">
                  <c:v>2734.469971</c:v>
                </c:pt>
                <c:pt idx="7209">
                  <c:v>2729.929932</c:v>
                </c:pt>
                <c:pt idx="7210">
                  <c:v>2757.8400879999999</c:v>
                </c:pt>
                <c:pt idx="7211">
                  <c:v>2762.6999510000001</c:v>
                </c:pt>
                <c:pt idx="7212">
                  <c:v>2771.3701169999999</c:v>
                </c:pt>
                <c:pt idx="7213">
                  <c:v>2770.209961</c:v>
                </c:pt>
                <c:pt idx="7214">
                  <c:v>2759.530029</c:v>
                </c:pt>
                <c:pt idx="7215">
                  <c:v>2748.429932</c:v>
                </c:pt>
                <c:pt idx="7216">
                  <c:v>2750.330078</c:v>
                </c:pt>
                <c:pt idx="7217">
                  <c:v>2746.8400879999999</c:v>
                </c:pt>
                <c:pt idx="7218">
                  <c:v>2757.8400879999999</c:v>
                </c:pt>
                <c:pt idx="7219">
                  <c:v>2732.040039</c:v>
                </c:pt>
                <c:pt idx="7220">
                  <c:v>2720.830078</c:v>
                </c:pt>
                <c:pt idx="7221">
                  <c:v>2726.330078</c:v>
                </c:pt>
                <c:pt idx="7222">
                  <c:v>2733.1000979999999</c:v>
                </c:pt>
                <c:pt idx="7223">
                  <c:v>2764.179932</c:v>
                </c:pt>
                <c:pt idx="7224">
                  <c:v>2746.73999</c:v>
                </c:pt>
                <c:pt idx="7225">
                  <c:v>2745.26001</c:v>
                </c:pt>
                <c:pt idx="7226">
                  <c:v>2705.919922</c:v>
                </c:pt>
                <c:pt idx="7227">
                  <c:v>2693.2299800000001</c:v>
                </c:pt>
                <c:pt idx="7228">
                  <c:v>2691.2299800000001</c:v>
                </c:pt>
                <c:pt idx="7229">
                  <c:v>2683.719971</c:v>
                </c:pt>
                <c:pt idx="7230">
                  <c:v>2689.8500979999999</c:v>
                </c:pt>
                <c:pt idx="7231">
                  <c:v>2694.929932</c:v>
                </c:pt>
                <c:pt idx="7232">
                  <c:v>2710.790039</c:v>
                </c:pt>
                <c:pt idx="7233">
                  <c:v>2697.889893</c:v>
                </c:pt>
                <c:pt idx="7234">
                  <c:v>2701.8000489999999</c:v>
                </c:pt>
                <c:pt idx="7235">
                  <c:v>2695.669922</c:v>
                </c:pt>
                <c:pt idx="7236">
                  <c:v>2658.8701169999999</c:v>
                </c:pt>
                <c:pt idx="7237">
                  <c:v>2647.23999</c:v>
                </c:pt>
                <c:pt idx="7238">
                  <c:v>2642.6899410000001</c:v>
                </c:pt>
                <c:pt idx="7239">
                  <c:v>2657.5</c:v>
                </c:pt>
                <c:pt idx="7240">
                  <c:v>2676.6298830000001</c:v>
                </c:pt>
                <c:pt idx="7241">
                  <c:v>2710.889893</c:v>
                </c:pt>
                <c:pt idx="7242">
                  <c:v>2710.580078</c:v>
                </c:pt>
                <c:pt idx="7243">
                  <c:v>2722</c:v>
                </c:pt>
                <c:pt idx="7244">
                  <c:v>2727.919922</c:v>
                </c:pt>
                <c:pt idx="7245">
                  <c:v>2727.6000979999999</c:v>
                </c:pt>
                <c:pt idx="7246">
                  <c:v>2720.0900879999999</c:v>
                </c:pt>
                <c:pt idx="7247">
                  <c:v>2731.4099120000001</c:v>
                </c:pt>
                <c:pt idx="7248">
                  <c:v>2712.580078</c:v>
                </c:pt>
                <c:pt idx="7249">
                  <c:v>2702.540039</c:v>
                </c:pt>
                <c:pt idx="7250">
                  <c:v>2680.4399410000001</c:v>
                </c:pt>
                <c:pt idx="7251">
                  <c:v>2680.5500489999999</c:v>
                </c:pt>
                <c:pt idx="7252">
                  <c:v>2684.780029</c:v>
                </c:pt>
                <c:pt idx="7253">
                  <c:v>2702.330078</c:v>
                </c:pt>
                <c:pt idx="7254">
                  <c:v>2743.139893</c:v>
                </c:pt>
                <c:pt idx="7255">
                  <c:v>2735.320068</c:v>
                </c:pt>
                <c:pt idx="7256">
                  <c:v>2714.6999510000001</c:v>
                </c:pt>
                <c:pt idx="7257">
                  <c:v>2706.6599120000001</c:v>
                </c:pt>
                <c:pt idx="7258">
                  <c:v>2713.8500979999999</c:v>
                </c:pt>
                <c:pt idx="7259">
                  <c:v>2687.9499510000001</c:v>
                </c:pt>
                <c:pt idx="7260">
                  <c:v>2688.790039</c:v>
                </c:pt>
                <c:pt idx="7261">
                  <c:v>2699.26001</c:v>
                </c:pt>
                <c:pt idx="7262">
                  <c:v>2696.4099120000001</c:v>
                </c:pt>
                <c:pt idx="7263">
                  <c:v>2689.429932</c:v>
                </c:pt>
                <c:pt idx="7264">
                  <c:v>2677.8000489999999</c:v>
                </c:pt>
                <c:pt idx="7265">
                  <c:v>2694.610107</c:v>
                </c:pt>
                <c:pt idx="7266">
                  <c:v>2691.2299800000001</c:v>
                </c:pt>
                <c:pt idx="7267">
                  <c:v>2693.2299800000001</c:v>
                </c:pt>
                <c:pt idx="7268">
                  <c:v>2680.330078</c:v>
                </c:pt>
                <c:pt idx="7269">
                  <c:v>2667.75</c:v>
                </c:pt>
                <c:pt idx="7270">
                  <c:v>2649.570068</c:v>
                </c:pt>
                <c:pt idx="7271">
                  <c:v>2604.5200199999999</c:v>
                </c:pt>
                <c:pt idx="7272">
                  <c:v>2603.040039</c:v>
                </c:pt>
                <c:pt idx="7273">
                  <c:v>2618.0600589999999</c:v>
                </c:pt>
                <c:pt idx="7274">
                  <c:v>2627.1499020000001</c:v>
                </c:pt>
                <c:pt idx="7275">
                  <c:v>2631.8000489999999</c:v>
                </c:pt>
                <c:pt idx="7276">
                  <c:v>2626.6201169999999</c:v>
                </c:pt>
                <c:pt idx="7277">
                  <c:v>2601.5600589999999</c:v>
                </c:pt>
                <c:pt idx="7278">
                  <c:v>2622.389893</c:v>
                </c:pt>
                <c:pt idx="7279">
                  <c:v>2623.1298830000001</c:v>
                </c:pt>
                <c:pt idx="7280">
                  <c:v>2620.6999510000001</c:v>
                </c:pt>
                <c:pt idx="7281">
                  <c:v>2610.1298830000001</c:v>
                </c:pt>
                <c:pt idx="7282">
                  <c:v>2577.8798830000001</c:v>
                </c:pt>
                <c:pt idx="7283">
                  <c:v>2581.790039</c:v>
                </c:pt>
                <c:pt idx="7284">
                  <c:v>2593.3100589999999</c:v>
                </c:pt>
                <c:pt idx="7285">
                  <c:v>2598.179932</c:v>
                </c:pt>
                <c:pt idx="7286">
                  <c:v>2625.7700199999999</c:v>
                </c:pt>
                <c:pt idx="7287">
                  <c:v>2632.4399410000001</c:v>
                </c:pt>
                <c:pt idx="7288">
                  <c:v>2649.139893</c:v>
                </c:pt>
                <c:pt idx="7289">
                  <c:v>2643.860107</c:v>
                </c:pt>
                <c:pt idx="7290">
                  <c:v>2641.320068</c:v>
                </c:pt>
                <c:pt idx="7291">
                  <c:v>2653.3701169999999</c:v>
                </c:pt>
                <c:pt idx="7292">
                  <c:v>2650.9399410000001</c:v>
                </c:pt>
                <c:pt idx="7293">
                  <c:v>2653.4799800000001</c:v>
                </c:pt>
                <c:pt idx="7294">
                  <c:v>2664.469971</c:v>
                </c:pt>
                <c:pt idx="7295">
                  <c:v>2657.070068</c:v>
                </c:pt>
                <c:pt idx="7296">
                  <c:v>2658.6599120000001</c:v>
                </c:pt>
                <c:pt idx="7297">
                  <c:v>2653.3701169999999</c:v>
                </c:pt>
                <c:pt idx="7298">
                  <c:v>2651.1499020000001</c:v>
                </c:pt>
                <c:pt idx="7299">
                  <c:v>2658.8701169999999</c:v>
                </c:pt>
                <c:pt idx="7300">
                  <c:v>2658.1298830000001</c:v>
                </c:pt>
                <c:pt idx="7301">
                  <c:v>2660.23999</c:v>
                </c:pt>
                <c:pt idx="7302">
                  <c:v>2660.139893</c:v>
                </c:pt>
                <c:pt idx="7303">
                  <c:v>2661.3000489999999</c:v>
                </c:pt>
                <c:pt idx="7304">
                  <c:v>2661.6201169999999</c:v>
                </c:pt>
                <c:pt idx="7305">
                  <c:v>2661.6201169999999</c:v>
                </c:pt>
                <c:pt idx="7306">
                  <c:v>2685.1999510000001</c:v>
                </c:pt>
                <c:pt idx="7307">
                  <c:v>2704.8701169999999</c:v>
                </c:pt>
                <c:pt idx="7308">
                  <c:v>2709.5200199999999</c:v>
                </c:pt>
                <c:pt idx="7309">
                  <c:v>2706.5600589999999</c:v>
                </c:pt>
                <c:pt idx="7310">
                  <c:v>2689.75</c:v>
                </c:pt>
                <c:pt idx="7311">
                  <c:v>2679.169922</c:v>
                </c:pt>
                <c:pt idx="7312">
                  <c:v>2680.1201169999999</c:v>
                </c:pt>
                <c:pt idx="7313">
                  <c:v>2682.5600589999999</c:v>
                </c:pt>
                <c:pt idx="7314">
                  <c:v>2690.0600589999999</c:v>
                </c:pt>
                <c:pt idx="7315">
                  <c:v>2695.459961</c:v>
                </c:pt>
                <c:pt idx="7316">
                  <c:v>2705.709961</c:v>
                </c:pt>
                <c:pt idx="7317">
                  <c:v>2695.23999</c:v>
                </c:pt>
                <c:pt idx="7318">
                  <c:v>2706.1298830000001</c:v>
                </c:pt>
                <c:pt idx="7319">
                  <c:v>2706.8798830000001</c:v>
                </c:pt>
                <c:pt idx="7320">
                  <c:v>2719.3500979999999</c:v>
                </c:pt>
                <c:pt idx="7321">
                  <c:v>2753.820068</c:v>
                </c:pt>
                <c:pt idx="7322">
                  <c:v>2767.669922</c:v>
                </c:pt>
                <c:pt idx="7323">
                  <c:v>2766.51001</c:v>
                </c:pt>
                <c:pt idx="7324">
                  <c:v>2766.830078</c:v>
                </c:pt>
                <c:pt idx="7325">
                  <c:v>2761.959961</c:v>
                </c:pt>
                <c:pt idx="7326">
                  <c:v>2768.1999510000001</c:v>
                </c:pt>
                <c:pt idx="7327">
                  <c:v>2768.7299800000001</c:v>
                </c:pt>
                <c:pt idx="7328">
                  <c:v>2771.6899410000001</c:v>
                </c:pt>
                <c:pt idx="7329">
                  <c:v>2782.8999020000001</c:v>
                </c:pt>
                <c:pt idx="7330">
                  <c:v>2783.75</c:v>
                </c:pt>
                <c:pt idx="7331">
                  <c:v>2768.5200199999999</c:v>
                </c:pt>
                <c:pt idx="7332">
                  <c:v>2770.110107</c:v>
                </c:pt>
                <c:pt idx="7333">
                  <c:v>2781.3100589999999</c:v>
                </c:pt>
                <c:pt idx="7334">
                  <c:v>2794</c:v>
                </c:pt>
                <c:pt idx="7335">
                  <c:v>2800.5600589999999</c:v>
                </c:pt>
                <c:pt idx="7336">
                  <c:v>2777.51001</c:v>
                </c:pt>
                <c:pt idx="7337">
                  <c:v>2798.3400879999999</c:v>
                </c:pt>
                <c:pt idx="7338">
                  <c:v>2788.929932</c:v>
                </c:pt>
                <c:pt idx="7339">
                  <c:v>2784.6999510000001</c:v>
                </c:pt>
                <c:pt idx="7340">
                  <c:v>2783.959961</c:v>
                </c:pt>
                <c:pt idx="7341">
                  <c:v>2782.0500489999999</c:v>
                </c:pt>
                <c:pt idx="7342">
                  <c:v>2762.389893</c:v>
                </c:pt>
                <c:pt idx="7343">
                  <c:v>2766.0900879999999</c:v>
                </c:pt>
                <c:pt idx="7344">
                  <c:v>2766.1899410000001</c:v>
                </c:pt>
                <c:pt idx="7345">
                  <c:v>2800.23999</c:v>
                </c:pt>
                <c:pt idx="7346">
                  <c:v>2803.8400879999999</c:v>
                </c:pt>
                <c:pt idx="7347">
                  <c:v>2818.219971</c:v>
                </c:pt>
                <c:pt idx="7348">
                  <c:v>2814.1999510000001</c:v>
                </c:pt>
                <c:pt idx="7349">
                  <c:v>2832.9099120000001</c:v>
                </c:pt>
                <c:pt idx="7350">
                  <c:v>2832.070068</c:v>
                </c:pt>
                <c:pt idx="7351">
                  <c:v>2834.290039</c:v>
                </c:pt>
                <c:pt idx="7352">
                  <c:v>2829.320068</c:v>
                </c:pt>
                <c:pt idx="7353">
                  <c:v>2831.6499020000001</c:v>
                </c:pt>
                <c:pt idx="7354">
                  <c:v>2832.9099120000001</c:v>
                </c:pt>
                <c:pt idx="7355">
                  <c:v>2860.1899410000001</c:v>
                </c:pt>
                <c:pt idx="7356">
                  <c:v>2873.0900879999999</c:v>
                </c:pt>
                <c:pt idx="7357">
                  <c:v>2875.209961</c:v>
                </c:pt>
                <c:pt idx="7358">
                  <c:v>2874.360107</c:v>
                </c:pt>
                <c:pt idx="7359">
                  <c:v>2874.26001</c:v>
                </c:pt>
                <c:pt idx="7360">
                  <c:v>2865.8999020000001</c:v>
                </c:pt>
                <c:pt idx="7361">
                  <c:v>2870.6599120000001</c:v>
                </c:pt>
                <c:pt idx="7362">
                  <c:v>2889.6899410000001</c:v>
                </c:pt>
                <c:pt idx="7363">
                  <c:v>2891.6999510000001</c:v>
                </c:pt>
                <c:pt idx="7364">
                  <c:v>2894.8798830000001</c:v>
                </c:pt>
                <c:pt idx="7365">
                  <c:v>2894.3500979999999</c:v>
                </c:pt>
                <c:pt idx="7366">
                  <c:v>2896.98999</c:v>
                </c:pt>
                <c:pt idx="7367">
                  <c:v>2889.6899410000001</c:v>
                </c:pt>
                <c:pt idx="7368">
                  <c:v>2897.6298830000001</c:v>
                </c:pt>
                <c:pt idx="7369">
                  <c:v>2907.780029</c:v>
                </c:pt>
                <c:pt idx="7370">
                  <c:v>2892.3400879999999</c:v>
                </c:pt>
                <c:pt idx="7371">
                  <c:v>2886.9499510000001</c:v>
                </c:pt>
                <c:pt idx="7372">
                  <c:v>2883.669922</c:v>
                </c:pt>
                <c:pt idx="7373">
                  <c:v>2887.580078</c:v>
                </c:pt>
                <c:pt idx="7374">
                  <c:v>2905.23999</c:v>
                </c:pt>
                <c:pt idx="7375">
                  <c:v>2927.2299800000001</c:v>
                </c:pt>
                <c:pt idx="7376">
                  <c:v>2922.469971</c:v>
                </c:pt>
                <c:pt idx="7377">
                  <c:v>2923.530029</c:v>
                </c:pt>
                <c:pt idx="7378">
                  <c:v>2927.5500489999999</c:v>
                </c:pt>
                <c:pt idx="7379">
                  <c:v>2932.1999510000001</c:v>
                </c:pt>
                <c:pt idx="7380">
                  <c:v>2930.3999020000001</c:v>
                </c:pt>
                <c:pt idx="7381">
                  <c:v>2933.469971</c:v>
                </c:pt>
                <c:pt idx="7382">
                  <c:v>2960.01001</c:v>
                </c:pt>
                <c:pt idx="7383">
                  <c:v>2959.6899410000001</c:v>
                </c:pt>
                <c:pt idx="7384">
                  <c:v>2959.5900879999999</c:v>
                </c:pt>
                <c:pt idx="7385">
                  <c:v>2978.4099120000001</c:v>
                </c:pt>
                <c:pt idx="7386">
                  <c:v>2979.040039</c:v>
                </c:pt>
                <c:pt idx="7387">
                  <c:v>2986.1298830000001</c:v>
                </c:pt>
                <c:pt idx="7388">
                  <c:v>2986.6599120000001</c:v>
                </c:pt>
                <c:pt idx="7389">
                  <c:v>2991.3100589999999</c:v>
                </c:pt>
                <c:pt idx="7390">
                  <c:v>3003.0500489999999</c:v>
                </c:pt>
                <c:pt idx="7391">
                  <c:v>3005.790039</c:v>
                </c:pt>
                <c:pt idx="7392">
                  <c:v>2997.860107</c:v>
                </c:pt>
                <c:pt idx="7393">
                  <c:v>2958.530029</c:v>
                </c:pt>
                <c:pt idx="7394">
                  <c:v>2955.25</c:v>
                </c:pt>
                <c:pt idx="7395">
                  <c:v>2976.719971</c:v>
                </c:pt>
                <c:pt idx="7396">
                  <c:v>3000.820068</c:v>
                </c:pt>
                <c:pt idx="7397">
                  <c:v>3002.7299800000001</c:v>
                </c:pt>
                <c:pt idx="7398">
                  <c:v>3002.1999510000001</c:v>
                </c:pt>
                <c:pt idx="7399">
                  <c:v>2977.3500979999999</c:v>
                </c:pt>
                <c:pt idx="7400">
                  <c:v>2980.419922</c:v>
                </c:pt>
                <c:pt idx="7401">
                  <c:v>3028.73999</c:v>
                </c:pt>
                <c:pt idx="7402">
                  <c:v>3031.8100589999999</c:v>
                </c:pt>
                <c:pt idx="7403">
                  <c:v>3029.6899410000001</c:v>
                </c:pt>
                <c:pt idx="7404">
                  <c:v>3045.76001</c:v>
                </c:pt>
                <c:pt idx="7405">
                  <c:v>3047.669922</c:v>
                </c:pt>
                <c:pt idx="7406">
                  <c:v>3034.23999</c:v>
                </c:pt>
                <c:pt idx="7407">
                  <c:v>3028.8500979999999</c:v>
                </c:pt>
                <c:pt idx="7408">
                  <c:v>3003.469971</c:v>
                </c:pt>
                <c:pt idx="7409">
                  <c:v>3019.429932</c:v>
                </c:pt>
                <c:pt idx="7410">
                  <c:v>3047.139893</c:v>
                </c:pt>
                <c:pt idx="7411">
                  <c:v>3048.9399410000001</c:v>
                </c:pt>
                <c:pt idx="7412">
                  <c:v>3053.2700199999999</c:v>
                </c:pt>
                <c:pt idx="7413">
                  <c:v>3065.959961</c:v>
                </c:pt>
                <c:pt idx="7414">
                  <c:v>3089.429932</c:v>
                </c:pt>
                <c:pt idx="7415">
                  <c:v>3084.98999</c:v>
                </c:pt>
                <c:pt idx="7416">
                  <c:v>3083.4099120000001</c:v>
                </c:pt>
                <c:pt idx="7417">
                  <c:v>3118.51001</c:v>
                </c:pt>
                <c:pt idx="7418">
                  <c:v>3110.469971</c:v>
                </c:pt>
                <c:pt idx="7419">
                  <c:v>3082.030029</c:v>
                </c:pt>
                <c:pt idx="7420">
                  <c:v>3074.3100589999999</c:v>
                </c:pt>
                <c:pt idx="7421">
                  <c:v>3084.1499020000001</c:v>
                </c:pt>
                <c:pt idx="7422">
                  <c:v>3079.6999510000001</c:v>
                </c:pt>
                <c:pt idx="7423">
                  <c:v>3085.8400879999999</c:v>
                </c:pt>
                <c:pt idx="7424">
                  <c:v>3098</c:v>
                </c:pt>
                <c:pt idx="7425">
                  <c:v>3100.320068</c:v>
                </c:pt>
                <c:pt idx="7426">
                  <c:v>3134.3701169999999</c:v>
                </c:pt>
                <c:pt idx="7427">
                  <c:v>3147.9099120000001</c:v>
                </c:pt>
                <c:pt idx="7428">
                  <c:v>3151.290039</c:v>
                </c:pt>
                <c:pt idx="7429">
                  <c:v>3142.4099120000001</c:v>
                </c:pt>
                <c:pt idx="7430">
                  <c:v>3171.3798830000001</c:v>
                </c:pt>
                <c:pt idx="7431">
                  <c:v>3169.8999020000001</c:v>
                </c:pt>
                <c:pt idx="7432">
                  <c:v>3160.48999</c:v>
                </c:pt>
                <c:pt idx="7433">
                  <c:v>3172.219971</c:v>
                </c:pt>
                <c:pt idx="7434">
                  <c:v>3154.98999</c:v>
                </c:pt>
                <c:pt idx="7435">
                  <c:v>3118.3000489999999</c:v>
                </c:pt>
                <c:pt idx="7436">
                  <c:v>3133.6298830000001</c:v>
                </c:pt>
                <c:pt idx="7437">
                  <c:v>3136.9099120000001</c:v>
                </c:pt>
                <c:pt idx="7438">
                  <c:v>3150.8701169999999</c:v>
                </c:pt>
                <c:pt idx="7439">
                  <c:v>3171.2700199999999</c:v>
                </c:pt>
                <c:pt idx="7440">
                  <c:v>3174.969971</c:v>
                </c:pt>
                <c:pt idx="7441">
                  <c:v>3194.639893</c:v>
                </c:pt>
                <c:pt idx="7442">
                  <c:v>3186.709961</c:v>
                </c:pt>
                <c:pt idx="7443">
                  <c:v>3186.080078</c:v>
                </c:pt>
                <c:pt idx="7444">
                  <c:v>3175.080078</c:v>
                </c:pt>
                <c:pt idx="7445">
                  <c:v>3173.8100589999999</c:v>
                </c:pt>
                <c:pt idx="7446">
                  <c:v>3171.3798830000001</c:v>
                </c:pt>
                <c:pt idx="7447">
                  <c:v>3171.169922</c:v>
                </c:pt>
                <c:pt idx="7448">
                  <c:v>3177.830078</c:v>
                </c:pt>
                <c:pt idx="7449">
                  <c:v>3178.360107</c:v>
                </c:pt>
                <c:pt idx="7450">
                  <c:v>3172.75</c:v>
                </c:pt>
                <c:pt idx="7451">
                  <c:v>3164.1899410000001</c:v>
                </c:pt>
                <c:pt idx="7452">
                  <c:v>3148.540039</c:v>
                </c:pt>
                <c:pt idx="7453">
                  <c:v>3169.4799800000001</c:v>
                </c:pt>
                <c:pt idx="7454">
                  <c:v>3163.9799800000001</c:v>
                </c:pt>
                <c:pt idx="7455">
                  <c:v>3170.429932</c:v>
                </c:pt>
                <c:pt idx="7456">
                  <c:v>3168.209961</c:v>
                </c:pt>
                <c:pt idx="7457">
                  <c:v>3169.8999020000001</c:v>
                </c:pt>
                <c:pt idx="7458">
                  <c:v>3171.169922</c:v>
                </c:pt>
                <c:pt idx="7459">
                  <c:v>3173.8100589999999</c:v>
                </c:pt>
                <c:pt idx="7460">
                  <c:v>3161.6499020000001</c:v>
                </c:pt>
                <c:pt idx="7461">
                  <c:v>3165.25</c:v>
                </c:pt>
                <c:pt idx="7462">
                  <c:v>3181.110107</c:v>
                </c:pt>
                <c:pt idx="7463">
                  <c:v>3179.419922</c:v>
                </c:pt>
                <c:pt idx="7464">
                  <c:v>3182.2700199999999</c:v>
                </c:pt>
                <c:pt idx="7465">
                  <c:v>3186.919922</c:v>
                </c:pt>
                <c:pt idx="7466">
                  <c:v>3193.2700199999999</c:v>
                </c:pt>
                <c:pt idx="7467">
                  <c:v>3206.2700199999999</c:v>
                </c:pt>
                <c:pt idx="7468">
                  <c:v>3229.959961</c:v>
                </c:pt>
                <c:pt idx="7469">
                  <c:v>3239.6899410000001</c:v>
                </c:pt>
                <c:pt idx="7470">
                  <c:v>3238.209961</c:v>
                </c:pt>
                <c:pt idx="7471">
                  <c:v>3250.26001</c:v>
                </c:pt>
                <c:pt idx="7472">
                  <c:v>3255.5500489999999</c:v>
                </c:pt>
                <c:pt idx="7473">
                  <c:v>3270.8798830000001</c:v>
                </c:pt>
                <c:pt idx="7474">
                  <c:v>3281.8701169999999</c:v>
                </c:pt>
                <c:pt idx="7475">
                  <c:v>3306.929932</c:v>
                </c:pt>
                <c:pt idx="7476">
                  <c:v>3309.580078</c:v>
                </c:pt>
                <c:pt idx="7477">
                  <c:v>3304.929932</c:v>
                </c:pt>
                <c:pt idx="7478">
                  <c:v>3310.73999</c:v>
                </c:pt>
                <c:pt idx="7479">
                  <c:v>3323.639893</c:v>
                </c:pt>
                <c:pt idx="7480">
                  <c:v>3306.51001</c:v>
                </c:pt>
                <c:pt idx="7481">
                  <c:v>3297.73999</c:v>
                </c:pt>
                <c:pt idx="7482">
                  <c:v>3296.469971</c:v>
                </c:pt>
                <c:pt idx="7483">
                  <c:v>3297.1000979999999</c:v>
                </c:pt>
                <c:pt idx="7484">
                  <c:v>3291.8100589999999</c:v>
                </c:pt>
                <c:pt idx="7485">
                  <c:v>3312.639893</c:v>
                </c:pt>
                <c:pt idx="7486">
                  <c:v>3312.330078</c:v>
                </c:pt>
                <c:pt idx="7487">
                  <c:v>3299.8500979999999</c:v>
                </c:pt>
                <c:pt idx="7488">
                  <c:v>3299.959961</c:v>
                </c:pt>
                <c:pt idx="7489">
                  <c:v>3296.25</c:v>
                </c:pt>
                <c:pt idx="7490">
                  <c:v>3299.110107</c:v>
                </c:pt>
                <c:pt idx="7491">
                  <c:v>3303.0200199999999</c:v>
                </c:pt>
                <c:pt idx="7492">
                  <c:v>3281.5600589999999</c:v>
                </c:pt>
                <c:pt idx="7493">
                  <c:v>3271.6201169999999</c:v>
                </c:pt>
                <c:pt idx="7494">
                  <c:v>3283.25</c:v>
                </c:pt>
                <c:pt idx="7495">
                  <c:v>3302.919922</c:v>
                </c:pt>
                <c:pt idx="7496">
                  <c:v>3316.4499510000001</c:v>
                </c:pt>
                <c:pt idx="7497">
                  <c:v>3309.469971</c:v>
                </c:pt>
                <c:pt idx="7498">
                  <c:v>3321.209961</c:v>
                </c:pt>
                <c:pt idx="7499">
                  <c:v>3323.219971</c:v>
                </c:pt>
                <c:pt idx="7500">
                  <c:v>3334.8500979999999</c:v>
                </c:pt>
                <c:pt idx="7501">
                  <c:v>3318.3500979999999</c:v>
                </c:pt>
                <c:pt idx="7502">
                  <c:v>3302.389893</c:v>
                </c:pt>
                <c:pt idx="7503">
                  <c:v>3308.5200199999999</c:v>
                </c:pt>
                <c:pt idx="7504">
                  <c:v>3285.360107</c:v>
                </c:pt>
                <c:pt idx="7505">
                  <c:v>3252.0600589999999</c:v>
                </c:pt>
                <c:pt idx="7506">
                  <c:v>3263.3701169999999</c:v>
                </c:pt>
                <c:pt idx="7507">
                  <c:v>3279.3400879999999</c:v>
                </c:pt>
                <c:pt idx="7508">
                  <c:v>3273.7299800000001</c:v>
                </c:pt>
                <c:pt idx="7509">
                  <c:v>3288.639893</c:v>
                </c:pt>
                <c:pt idx="7510">
                  <c:v>3316.8701169999999</c:v>
                </c:pt>
                <c:pt idx="7511">
                  <c:v>3323.01001</c:v>
                </c:pt>
                <c:pt idx="7512">
                  <c:v>3316.1298830000001</c:v>
                </c:pt>
                <c:pt idx="7513">
                  <c:v>3309.469971</c:v>
                </c:pt>
                <c:pt idx="7514">
                  <c:v>3336.540039</c:v>
                </c:pt>
                <c:pt idx="7515">
                  <c:v>3340.9799800000001</c:v>
                </c:pt>
                <c:pt idx="7516">
                  <c:v>3338.969971</c:v>
                </c:pt>
                <c:pt idx="7517">
                  <c:v>3337.389893</c:v>
                </c:pt>
                <c:pt idx="7518">
                  <c:v>3325.0200199999999</c:v>
                </c:pt>
                <c:pt idx="7519">
                  <c:v>3346.2700199999999</c:v>
                </c:pt>
                <c:pt idx="7520">
                  <c:v>3367.5200199999999</c:v>
                </c:pt>
                <c:pt idx="7521">
                  <c:v>3384.860107</c:v>
                </c:pt>
                <c:pt idx="7522">
                  <c:v>3372.169922</c:v>
                </c:pt>
                <c:pt idx="7523">
                  <c:v>3386.030029</c:v>
                </c:pt>
                <c:pt idx="7524">
                  <c:v>3380.530029</c:v>
                </c:pt>
                <c:pt idx="7525">
                  <c:v>3387.820068</c:v>
                </c:pt>
                <c:pt idx="7526">
                  <c:v>3396.6000979999999</c:v>
                </c:pt>
                <c:pt idx="7527">
                  <c:v>3415.209961</c:v>
                </c:pt>
                <c:pt idx="7528">
                  <c:v>3425.780029</c:v>
                </c:pt>
                <c:pt idx="7529">
                  <c:v>3421.5500489999999</c:v>
                </c:pt>
                <c:pt idx="7530">
                  <c:v>3430.4399410000001</c:v>
                </c:pt>
                <c:pt idx="7531">
                  <c:v>3463.9499510000001</c:v>
                </c:pt>
                <c:pt idx="7532">
                  <c:v>3487.110107</c:v>
                </c:pt>
                <c:pt idx="7533">
                  <c:v>3498.110107</c:v>
                </c:pt>
                <c:pt idx="7534">
                  <c:v>3476.330078</c:v>
                </c:pt>
                <c:pt idx="7535">
                  <c:v>3478.969971</c:v>
                </c:pt>
                <c:pt idx="7536">
                  <c:v>3491.1298830000001</c:v>
                </c:pt>
                <c:pt idx="7537">
                  <c:v>3487.219971</c:v>
                </c:pt>
                <c:pt idx="7538">
                  <c:v>3501.6999510000001</c:v>
                </c:pt>
                <c:pt idx="7539">
                  <c:v>3479.8100589999999</c:v>
                </c:pt>
                <c:pt idx="7540">
                  <c:v>3475.1599120000001</c:v>
                </c:pt>
                <c:pt idx="7541">
                  <c:v>3422.290039</c:v>
                </c:pt>
                <c:pt idx="7542">
                  <c:v>3443.969971</c:v>
                </c:pt>
                <c:pt idx="7543">
                  <c:v>3421.76001</c:v>
                </c:pt>
                <c:pt idx="7544">
                  <c:v>3442.9099120000001</c:v>
                </c:pt>
                <c:pt idx="7545">
                  <c:v>3450.73999</c:v>
                </c:pt>
                <c:pt idx="7546">
                  <c:v>3464.3798830000001</c:v>
                </c:pt>
                <c:pt idx="7547">
                  <c:v>3469.5600589999999</c:v>
                </c:pt>
                <c:pt idx="7548">
                  <c:v>3471.8798830000001</c:v>
                </c:pt>
                <c:pt idx="7549">
                  <c:v>3484.1499020000001</c:v>
                </c:pt>
                <c:pt idx="7550">
                  <c:v>3507.4099120000001</c:v>
                </c:pt>
                <c:pt idx="7551">
                  <c:v>3517.139893</c:v>
                </c:pt>
                <c:pt idx="7552">
                  <c:v>3496.9399410000001</c:v>
                </c:pt>
                <c:pt idx="7553">
                  <c:v>3491.2299800000001</c:v>
                </c:pt>
                <c:pt idx="7554">
                  <c:v>3502.6499020000001</c:v>
                </c:pt>
                <c:pt idx="7555">
                  <c:v>3462.6899410000001</c:v>
                </c:pt>
                <c:pt idx="7556">
                  <c:v>3398.5</c:v>
                </c:pt>
                <c:pt idx="7557">
                  <c:v>3418.280029</c:v>
                </c:pt>
                <c:pt idx="7558">
                  <c:v>3414.790039</c:v>
                </c:pt>
                <c:pt idx="7559">
                  <c:v>3407.8100589999999</c:v>
                </c:pt>
                <c:pt idx="7560">
                  <c:v>3445.23999</c:v>
                </c:pt>
                <c:pt idx="7561">
                  <c:v>3439.530029</c:v>
                </c:pt>
                <c:pt idx="7562">
                  <c:v>3448.6201169999999</c:v>
                </c:pt>
                <c:pt idx="7563">
                  <c:v>3466.6999510000001</c:v>
                </c:pt>
                <c:pt idx="7564">
                  <c:v>3475.5900879999999</c:v>
                </c:pt>
                <c:pt idx="7565">
                  <c:v>3473.790039</c:v>
                </c:pt>
                <c:pt idx="7566">
                  <c:v>3507.5200199999999</c:v>
                </c:pt>
                <c:pt idx="7567">
                  <c:v>3495.1499020000001</c:v>
                </c:pt>
                <c:pt idx="7568">
                  <c:v>3519.360107</c:v>
                </c:pt>
                <c:pt idx="7569">
                  <c:v>3533.73999</c:v>
                </c:pt>
                <c:pt idx="7570">
                  <c:v>3566.3100589999999</c:v>
                </c:pt>
                <c:pt idx="7571">
                  <c:v>3595.389893</c:v>
                </c:pt>
                <c:pt idx="7572">
                  <c:v>3608.070068</c:v>
                </c:pt>
                <c:pt idx="7573">
                  <c:v>3596.0200199999999</c:v>
                </c:pt>
                <c:pt idx="7574">
                  <c:v>3618.969971</c:v>
                </c:pt>
                <c:pt idx="7575">
                  <c:v>3644.5500489999999</c:v>
                </c:pt>
                <c:pt idx="7576">
                  <c:v>3661.889893</c:v>
                </c:pt>
                <c:pt idx="7577">
                  <c:v>3691.820068</c:v>
                </c:pt>
                <c:pt idx="7578">
                  <c:v>3694.8798830000001</c:v>
                </c:pt>
                <c:pt idx="7579">
                  <c:v>3718.780029</c:v>
                </c:pt>
                <c:pt idx="7580">
                  <c:v>3714.4499510000001</c:v>
                </c:pt>
                <c:pt idx="7581">
                  <c:v>3693.929932</c:v>
                </c:pt>
                <c:pt idx="7582">
                  <c:v>3677.1201169999999</c:v>
                </c:pt>
                <c:pt idx="7583">
                  <c:v>3660.5200199999999</c:v>
                </c:pt>
                <c:pt idx="7584">
                  <c:v>3619.070068</c:v>
                </c:pt>
                <c:pt idx="7585">
                  <c:v>3654.919922</c:v>
                </c:pt>
                <c:pt idx="7586">
                  <c:v>3709.790039</c:v>
                </c:pt>
                <c:pt idx="7587">
                  <c:v>3710.75</c:v>
                </c:pt>
                <c:pt idx="7588">
                  <c:v>3668.5600589999999</c:v>
                </c:pt>
                <c:pt idx="7589">
                  <c:v>3654.179932</c:v>
                </c:pt>
                <c:pt idx="7590">
                  <c:v>3643.919922</c:v>
                </c:pt>
                <c:pt idx="7591">
                  <c:v>3624.669922</c:v>
                </c:pt>
                <c:pt idx="7592">
                  <c:v>3649.8400879999999</c:v>
                </c:pt>
                <c:pt idx="7593">
                  <c:v>3688.860107</c:v>
                </c:pt>
                <c:pt idx="7594">
                  <c:v>3708.73999</c:v>
                </c:pt>
                <c:pt idx="7595">
                  <c:v>3695.3100589999999</c:v>
                </c:pt>
                <c:pt idx="7596">
                  <c:v>3702.290039</c:v>
                </c:pt>
                <c:pt idx="7597">
                  <c:v>3592.320068</c:v>
                </c:pt>
                <c:pt idx="7598">
                  <c:v>3624.1499020000001</c:v>
                </c:pt>
                <c:pt idx="7599">
                  <c:v>3609.7700199999999</c:v>
                </c:pt>
                <c:pt idx="7600">
                  <c:v>3614.73999</c:v>
                </c:pt>
                <c:pt idx="7601">
                  <c:v>3631.0200199999999</c:v>
                </c:pt>
                <c:pt idx="7602">
                  <c:v>3630.9099120000001</c:v>
                </c:pt>
                <c:pt idx="7603">
                  <c:v>3687.9099120000001</c:v>
                </c:pt>
                <c:pt idx="7604">
                  <c:v>3685.469971</c:v>
                </c:pt>
                <c:pt idx="7605">
                  <c:v>3681.7700199999999</c:v>
                </c:pt>
                <c:pt idx="7606">
                  <c:v>3680.290039</c:v>
                </c:pt>
                <c:pt idx="7607">
                  <c:v>3687.8000489999999</c:v>
                </c:pt>
                <c:pt idx="7608">
                  <c:v>3687.8000489999999</c:v>
                </c:pt>
                <c:pt idx="7609">
                  <c:v>3701.1201169999999</c:v>
                </c:pt>
                <c:pt idx="7610">
                  <c:v>3680.610107</c:v>
                </c:pt>
                <c:pt idx="7611">
                  <c:v>3682.6201169999999</c:v>
                </c:pt>
                <c:pt idx="7612">
                  <c:v>3668.23999</c:v>
                </c:pt>
                <c:pt idx="7613">
                  <c:v>3710.75</c:v>
                </c:pt>
                <c:pt idx="7614">
                  <c:v>3717.719971</c:v>
                </c:pt>
                <c:pt idx="7615">
                  <c:v>3719.9399410000001</c:v>
                </c:pt>
                <c:pt idx="7616">
                  <c:v>3721.110107</c:v>
                </c:pt>
                <c:pt idx="7617">
                  <c:v>3654.8100589999999</c:v>
                </c:pt>
                <c:pt idx="7618">
                  <c:v>3649.3100589999999</c:v>
                </c:pt>
                <c:pt idx="7619">
                  <c:v>3604.8999020000001</c:v>
                </c:pt>
                <c:pt idx="7620">
                  <c:v>3588.51001</c:v>
                </c:pt>
                <c:pt idx="7621">
                  <c:v>3620.5500489999999</c:v>
                </c:pt>
                <c:pt idx="7622">
                  <c:v>3650.0500489999999</c:v>
                </c:pt>
                <c:pt idx="7623">
                  <c:v>3661.469971</c:v>
                </c:pt>
                <c:pt idx="7624">
                  <c:v>3643.280029</c:v>
                </c:pt>
                <c:pt idx="7625">
                  <c:v>3652.0600589999999</c:v>
                </c:pt>
                <c:pt idx="7626">
                  <c:v>3662.73999</c:v>
                </c:pt>
                <c:pt idx="7627">
                  <c:v>3677.75</c:v>
                </c:pt>
                <c:pt idx="7628">
                  <c:v>3696.580078</c:v>
                </c:pt>
                <c:pt idx="7629">
                  <c:v>3689.8100589999999</c:v>
                </c:pt>
                <c:pt idx="7630">
                  <c:v>3703.8701169999999</c:v>
                </c:pt>
                <c:pt idx="7631">
                  <c:v>3709.4799800000001</c:v>
                </c:pt>
                <c:pt idx="7632">
                  <c:v>3713.919922</c:v>
                </c:pt>
                <c:pt idx="7633">
                  <c:v>3713.919922</c:v>
                </c:pt>
                <c:pt idx="7634">
                  <c:v>3716.9799800000001</c:v>
                </c:pt>
                <c:pt idx="7635">
                  <c:v>3660.7299800000001</c:v>
                </c:pt>
                <c:pt idx="7636">
                  <c:v>3652.169922</c:v>
                </c:pt>
                <c:pt idx="7637">
                  <c:v>3645.1899410000001</c:v>
                </c:pt>
                <c:pt idx="7638">
                  <c:v>3630.280029</c:v>
                </c:pt>
                <c:pt idx="7639">
                  <c:v>3658.3000489999999</c:v>
                </c:pt>
                <c:pt idx="7640">
                  <c:v>3664.959961</c:v>
                </c:pt>
                <c:pt idx="7641">
                  <c:v>3701.0200199999999</c:v>
                </c:pt>
                <c:pt idx="7642">
                  <c:v>3746.5900879999999</c:v>
                </c:pt>
                <c:pt idx="7643">
                  <c:v>3769.75</c:v>
                </c:pt>
                <c:pt idx="7644">
                  <c:v>3771.0200199999999</c:v>
                </c:pt>
                <c:pt idx="7645">
                  <c:v>3768.580078</c:v>
                </c:pt>
                <c:pt idx="7646">
                  <c:v>3793.639893</c:v>
                </c:pt>
                <c:pt idx="7647">
                  <c:v>3818.070068</c:v>
                </c:pt>
                <c:pt idx="7648">
                  <c:v>3817.6499020000001</c:v>
                </c:pt>
                <c:pt idx="7649">
                  <c:v>3845.5600589999999</c:v>
                </c:pt>
                <c:pt idx="7650">
                  <c:v>3832.23999</c:v>
                </c:pt>
                <c:pt idx="7651">
                  <c:v>3846.0900879999999</c:v>
                </c:pt>
                <c:pt idx="7652">
                  <c:v>3812.040039</c:v>
                </c:pt>
                <c:pt idx="7653">
                  <c:v>3790.0500489999999</c:v>
                </c:pt>
                <c:pt idx="7654">
                  <c:v>3809.080078</c:v>
                </c:pt>
                <c:pt idx="7655">
                  <c:v>3794.169922</c:v>
                </c:pt>
                <c:pt idx="7656">
                  <c:v>3788.25</c:v>
                </c:pt>
                <c:pt idx="7657">
                  <c:v>3815</c:v>
                </c:pt>
                <c:pt idx="7658">
                  <c:v>3842.280029</c:v>
                </c:pt>
                <c:pt idx="7659">
                  <c:v>3818.169922</c:v>
                </c:pt>
                <c:pt idx="7660">
                  <c:v>3812.98999</c:v>
                </c:pt>
                <c:pt idx="7661">
                  <c:v>3808.3400879999999</c:v>
                </c:pt>
                <c:pt idx="7662">
                  <c:v>3801.780029</c:v>
                </c:pt>
                <c:pt idx="7663">
                  <c:v>3792.5900879999999</c:v>
                </c:pt>
                <c:pt idx="7664">
                  <c:v>3786.23999</c:v>
                </c:pt>
                <c:pt idx="7665">
                  <c:v>3776.9399410000001</c:v>
                </c:pt>
                <c:pt idx="7666">
                  <c:v>3773.9799800000001</c:v>
                </c:pt>
                <c:pt idx="7667">
                  <c:v>3759.8100589999999</c:v>
                </c:pt>
                <c:pt idx="7668">
                  <c:v>3757.0600589999999</c:v>
                </c:pt>
                <c:pt idx="7669">
                  <c:v>3753.25</c:v>
                </c:pt>
                <c:pt idx="7670">
                  <c:v>3775.030029</c:v>
                </c:pt>
                <c:pt idx="7671">
                  <c:v>3785.5</c:v>
                </c:pt>
                <c:pt idx="7672">
                  <c:v>3785.709961</c:v>
                </c:pt>
                <c:pt idx="7673">
                  <c:v>3762.8701169999999</c:v>
                </c:pt>
                <c:pt idx="7674">
                  <c:v>3780.9499510000001</c:v>
                </c:pt>
                <c:pt idx="7675">
                  <c:v>3798.080078</c:v>
                </c:pt>
                <c:pt idx="7676">
                  <c:v>3824.5200199999999</c:v>
                </c:pt>
                <c:pt idx="7677">
                  <c:v>3817.219971</c:v>
                </c:pt>
                <c:pt idx="7678">
                  <c:v>3810.459961</c:v>
                </c:pt>
                <c:pt idx="7679">
                  <c:v>3735.0600589999999</c:v>
                </c:pt>
                <c:pt idx="7680">
                  <c:v>3704.3000489999999</c:v>
                </c:pt>
                <c:pt idx="7681">
                  <c:v>3717.4099120000001</c:v>
                </c:pt>
                <c:pt idx="7682">
                  <c:v>3719.3100589999999</c:v>
                </c:pt>
                <c:pt idx="7683">
                  <c:v>3665.280029</c:v>
                </c:pt>
                <c:pt idx="7684">
                  <c:v>3667.389893</c:v>
                </c:pt>
                <c:pt idx="7685">
                  <c:v>3581.01001</c:v>
                </c:pt>
                <c:pt idx="7686">
                  <c:v>3561.2299800000001</c:v>
                </c:pt>
                <c:pt idx="7687">
                  <c:v>3596.1298830000001</c:v>
                </c:pt>
                <c:pt idx="7688">
                  <c:v>3648.98999</c:v>
                </c:pt>
                <c:pt idx="7689">
                  <c:v>3625.8400879999999</c:v>
                </c:pt>
                <c:pt idx="7690">
                  <c:v>3597.389893</c:v>
                </c:pt>
                <c:pt idx="7691">
                  <c:v>3564.830078</c:v>
                </c:pt>
                <c:pt idx="7692">
                  <c:v>3553.51001</c:v>
                </c:pt>
                <c:pt idx="7693">
                  <c:v>3577.830078</c:v>
                </c:pt>
                <c:pt idx="7694">
                  <c:v>3604.2700199999999</c:v>
                </c:pt>
                <c:pt idx="7695">
                  <c:v>3580.6899410000001</c:v>
                </c:pt>
                <c:pt idx="7696">
                  <c:v>3598.8701169999999</c:v>
                </c:pt>
                <c:pt idx="7697">
                  <c:v>3623.6201169999999</c:v>
                </c:pt>
                <c:pt idx="7698">
                  <c:v>3677.330078</c:v>
                </c:pt>
                <c:pt idx="7699">
                  <c:v>3741.7299800000001</c:v>
                </c:pt>
                <c:pt idx="7700">
                  <c:v>3730.5200199999999</c:v>
                </c:pt>
                <c:pt idx="7701">
                  <c:v>3739.3999020000001</c:v>
                </c:pt>
                <c:pt idx="7702">
                  <c:v>3747.6499020000001</c:v>
                </c:pt>
                <c:pt idx="7703">
                  <c:v>3742.1499020000001</c:v>
                </c:pt>
                <c:pt idx="7704">
                  <c:v>3737.179932</c:v>
                </c:pt>
                <c:pt idx="7705">
                  <c:v>3755.0500489999999</c:v>
                </c:pt>
                <c:pt idx="7706">
                  <c:v>3728.51001</c:v>
                </c:pt>
                <c:pt idx="7707">
                  <c:v>3739.290039</c:v>
                </c:pt>
                <c:pt idx="7708">
                  <c:v>3745.429932</c:v>
                </c:pt>
                <c:pt idx="7709">
                  <c:v>3763.830078</c:v>
                </c:pt>
                <c:pt idx="7710">
                  <c:v>3771.0200199999999</c:v>
                </c:pt>
                <c:pt idx="7711">
                  <c:v>3770.6999510000001</c:v>
                </c:pt>
                <c:pt idx="7712">
                  <c:v>3765.4099120000001</c:v>
                </c:pt>
                <c:pt idx="7713">
                  <c:v>3793.01001</c:v>
                </c:pt>
                <c:pt idx="7714">
                  <c:v>3777.25</c:v>
                </c:pt>
                <c:pt idx="7715">
                  <c:v>3763.080078</c:v>
                </c:pt>
                <c:pt idx="7716">
                  <c:v>3776.4099120000001</c:v>
                </c:pt>
                <c:pt idx="7717">
                  <c:v>3772.6000979999999</c:v>
                </c:pt>
                <c:pt idx="7718">
                  <c:v>3736.330078</c:v>
                </c:pt>
                <c:pt idx="7719">
                  <c:v>3711.2700199999999</c:v>
                </c:pt>
                <c:pt idx="7720">
                  <c:v>3719.419922</c:v>
                </c:pt>
                <c:pt idx="7721">
                  <c:v>3725.8701169999999</c:v>
                </c:pt>
                <c:pt idx="7722">
                  <c:v>3697</c:v>
                </c:pt>
                <c:pt idx="7723">
                  <c:v>3729.040039</c:v>
                </c:pt>
                <c:pt idx="7724">
                  <c:v>3767.209961</c:v>
                </c:pt>
                <c:pt idx="7725">
                  <c:v>3769.429932</c:v>
                </c:pt>
                <c:pt idx="7726">
                  <c:v>3785.3999020000001</c:v>
                </c:pt>
                <c:pt idx="7727">
                  <c:v>3803.6899410000001</c:v>
                </c:pt>
                <c:pt idx="7728">
                  <c:v>3845.669922</c:v>
                </c:pt>
                <c:pt idx="7729">
                  <c:v>3863.8500979999999</c:v>
                </c:pt>
                <c:pt idx="7730">
                  <c:v>3853.3798830000001</c:v>
                </c:pt>
                <c:pt idx="7731">
                  <c:v>3842.919922</c:v>
                </c:pt>
                <c:pt idx="7732">
                  <c:v>3848.1999510000001</c:v>
                </c:pt>
                <c:pt idx="7733">
                  <c:v>3867.5500489999999</c:v>
                </c:pt>
                <c:pt idx="7734">
                  <c:v>3864.8000489999999</c:v>
                </c:pt>
                <c:pt idx="7735">
                  <c:v>3861.8400879999999</c:v>
                </c:pt>
                <c:pt idx="7736">
                  <c:v>3862.580078</c:v>
                </c:pt>
                <c:pt idx="7737">
                  <c:v>3869.8798830000001</c:v>
                </c:pt>
                <c:pt idx="7738">
                  <c:v>3872.8400879999999</c:v>
                </c:pt>
                <c:pt idx="7739">
                  <c:v>3884.0500489999999</c:v>
                </c:pt>
                <c:pt idx="7740">
                  <c:v>3893.040039</c:v>
                </c:pt>
                <c:pt idx="7741">
                  <c:v>3917.98999</c:v>
                </c:pt>
                <c:pt idx="7742">
                  <c:v>3913.76001</c:v>
                </c:pt>
                <c:pt idx="7743">
                  <c:v>3956.2700199999999</c:v>
                </c:pt>
                <c:pt idx="7744">
                  <c:v>3962.3999020000001</c:v>
                </c:pt>
                <c:pt idx="7745">
                  <c:v>3949.389893</c:v>
                </c:pt>
                <c:pt idx="7746">
                  <c:v>3926.5500489999999</c:v>
                </c:pt>
                <c:pt idx="7747">
                  <c:v>3915.9799800000001</c:v>
                </c:pt>
                <c:pt idx="7748">
                  <c:v>3942.8400879999999</c:v>
                </c:pt>
                <c:pt idx="7749">
                  <c:v>3957.01001</c:v>
                </c:pt>
                <c:pt idx="7750">
                  <c:v>3950.3500979999999</c:v>
                </c:pt>
                <c:pt idx="7751">
                  <c:v>3960.179932</c:v>
                </c:pt>
                <c:pt idx="7752">
                  <c:v>3980.0600589999999</c:v>
                </c:pt>
                <c:pt idx="7753">
                  <c:v>4000.25</c:v>
                </c:pt>
                <c:pt idx="7754">
                  <c:v>3996.0200199999999</c:v>
                </c:pt>
                <c:pt idx="7755">
                  <c:v>3978.0500489999999</c:v>
                </c:pt>
                <c:pt idx="7756">
                  <c:v>3974.7700199999999</c:v>
                </c:pt>
                <c:pt idx="7757">
                  <c:v>3952.25</c:v>
                </c:pt>
                <c:pt idx="7758">
                  <c:v>3946.75</c:v>
                </c:pt>
                <c:pt idx="7759">
                  <c:v>3922.639893</c:v>
                </c:pt>
                <c:pt idx="7760">
                  <c:v>3945.3798830000001</c:v>
                </c:pt>
                <c:pt idx="7761">
                  <c:v>3941.040039</c:v>
                </c:pt>
                <c:pt idx="7762">
                  <c:v>3959.860107</c:v>
                </c:pt>
                <c:pt idx="7763">
                  <c:v>3951.1899410000001</c:v>
                </c:pt>
                <c:pt idx="7764">
                  <c:v>3965.889893</c:v>
                </c:pt>
                <c:pt idx="7765">
                  <c:v>4001.419922</c:v>
                </c:pt>
                <c:pt idx="7766">
                  <c:v>4055.5500489999999</c:v>
                </c:pt>
                <c:pt idx="7767">
                  <c:v>4069.929932</c:v>
                </c:pt>
                <c:pt idx="7768">
                  <c:v>4084.8400879999999</c:v>
                </c:pt>
                <c:pt idx="7769">
                  <c:v>4090.23999</c:v>
                </c:pt>
                <c:pt idx="7770">
                  <c:v>4083.360107</c:v>
                </c:pt>
                <c:pt idx="7771">
                  <c:v>4091.080078</c:v>
                </c:pt>
                <c:pt idx="7772">
                  <c:v>4113.2900390000004</c:v>
                </c:pt>
                <c:pt idx="7773">
                  <c:v>4123.9702150000003</c:v>
                </c:pt>
                <c:pt idx="7774">
                  <c:v>4122.7001950000003</c:v>
                </c:pt>
                <c:pt idx="7775">
                  <c:v>4142.7900390000004</c:v>
                </c:pt>
                <c:pt idx="7776">
                  <c:v>4153.3598629999997</c:v>
                </c:pt>
                <c:pt idx="7777">
                  <c:v>4147.5498049999997</c:v>
                </c:pt>
                <c:pt idx="7778">
                  <c:v>4173.0297849999997</c:v>
                </c:pt>
                <c:pt idx="7779">
                  <c:v>4217.4399409999996</c:v>
                </c:pt>
                <c:pt idx="7780">
                  <c:v>4208.1298829999996</c:v>
                </c:pt>
                <c:pt idx="7781">
                  <c:v>4202.8500979999999</c:v>
                </c:pt>
                <c:pt idx="7782">
                  <c:v>4212.8901370000003</c:v>
                </c:pt>
                <c:pt idx="7783">
                  <c:v>4209.830078</c:v>
                </c:pt>
                <c:pt idx="7784">
                  <c:v>4175.0400390000004</c:v>
                </c:pt>
                <c:pt idx="7785">
                  <c:v>4157.9101559999999</c:v>
                </c:pt>
                <c:pt idx="7786">
                  <c:v>4152.830078</c:v>
                </c:pt>
                <c:pt idx="7787">
                  <c:v>4125.3398440000001</c:v>
                </c:pt>
                <c:pt idx="7788">
                  <c:v>4173.3500979999999</c:v>
                </c:pt>
                <c:pt idx="7789">
                  <c:v>4164.9902339999999</c:v>
                </c:pt>
                <c:pt idx="7790">
                  <c:v>4118.8901370000003</c:v>
                </c:pt>
                <c:pt idx="7791">
                  <c:v>4063.3798830000001</c:v>
                </c:pt>
                <c:pt idx="7792">
                  <c:v>4061.0500489999999</c:v>
                </c:pt>
                <c:pt idx="7793">
                  <c:v>4027.01001</c:v>
                </c:pt>
                <c:pt idx="7794">
                  <c:v>4047.3100589999999</c:v>
                </c:pt>
                <c:pt idx="7795">
                  <c:v>4072.679932</c:v>
                </c:pt>
                <c:pt idx="7796">
                  <c:v>4146.5898440000001</c:v>
                </c:pt>
                <c:pt idx="7797">
                  <c:v>4167.2099609999996</c:v>
                </c:pt>
                <c:pt idx="7798">
                  <c:v>4158.5400390000004</c:v>
                </c:pt>
                <c:pt idx="7799">
                  <c:v>4176.6201170000004</c:v>
                </c:pt>
                <c:pt idx="7800">
                  <c:v>4198.5097660000001</c:v>
                </c:pt>
                <c:pt idx="7801">
                  <c:v>4209.3999020000001</c:v>
                </c:pt>
                <c:pt idx="7802">
                  <c:v>4202.2099609999996</c:v>
                </c:pt>
                <c:pt idx="7803">
                  <c:v>4148.0698240000002</c:v>
                </c:pt>
                <c:pt idx="7804">
                  <c:v>4118.7900390000004</c:v>
                </c:pt>
                <c:pt idx="7805">
                  <c:v>4166.6801759999998</c:v>
                </c:pt>
                <c:pt idx="7806">
                  <c:v>4169.0097660000001</c:v>
                </c:pt>
                <c:pt idx="7807">
                  <c:v>4196.7099609999996</c:v>
                </c:pt>
                <c:pt idx="7808">
                  <c:v>4179.2700199999999</c:v>
                </c:pt>
                <c:pt idx="7809">
                  <c:v>4214.4799800000001</c:v>
                </c:pt>
                <c:pt idx="7810">
                  <c:v>4237.5297849999997</c:v>
                </c:pt>
                <c:pt idx="7811">
                  <c:v>4237</c:v>
                </c:pt>
                <c:pt idx="7812">
                  <c:v>4283.1000979999999</c:v>
                </c:pt>
                <c:pt idx="7813">
                  <c:v>4282.7797849999997</c:v>
                </c:pt>
                <c:pt idx="7814">
                  <c:v>4294.2001950000003</c:v>
                </c:pt>
                <c:pt idx="7815">
                  <c:v>4327.9301759999998</c:v>
                </c:pt>
                <c:pt idx="7816">
                  <c:v>4327.9301759999998</c:v>
                </c:pt>
                <c:pt idx="7817">
                  <c:v>4351.830078</c:v>
                </c:pt>
                <c:pt idx="7818">
                  <c:v>4364.8398440000001</c:v>
                </c:pt>
                <c:pt idx="7819">
                  <c:v>4326.2402339999999</c:v>
                </c:pt>
                <c:pt idx="7820">
                  <c:v>4287.75</c:v>
                </c:pt>
                <c:pt idx="7821">
                  <c:v>4258.8901370000003</c:v>
                </c:pt>
                <c:pt idx="7822">
                  <c:v>4259.7299800000001</c:v>
                </c:pt>
                <c:pt idx="7823">
                  <c:v>4293.8901370000003</c:v>
                </c:pt>
                <c:pt idx="7824">
                  <c:v>4347.919922</c:v>
                </c:pt>
                <c:pt idx="7825">
                  <c:v>4356.169922</c:v>
                </c:pt>
                <c:pt idx="7826">
                  <c:v>4361.4501950000003</c:v>
                </c:pt>
                <c:pt idx="7827">
                  <c:v>4370.5498049999997</c:v>
                </c:pt>
                <c:pt idx="7828">
                  <c:v>4321.9101559999999</c:v>
                </c:pt>
                <c:pt idx="7829">
                  <c:v>4334.0698240000002</c:v>
                </c:pt>
                <c:pt idx="7830">
                  <c:v>4375.4101559999999</c:v>
                </c:pt>
                <c:pt idx="7831">
                  <c:v>4360.080078</c:v>
                </c:pt>
                <c:pt idx="7832">
                  <c:v>4378.4799800000001</c:v>
                </c:pt>
                <c:pt idx="7833">
                  <c:v>4439.7001950000003</c:v>
                </c:pt>
                <c:pt idx="7834">
                  <c:v>4487.7001950000003</c:v>
                </c:pt>
                <c:pt idx="7835">
                  <c:v>4477.7597660000001</c:v>
                </c:pt>
                <c:pt idx="7836">
                  <c:v>4515.7202150000003</c:v>
                </c:pt>
                <c:pt idx="7837">
                  <c:v>4499.8598629999997</c:v>
                </c:pt>
                <c:pt idx="7838">
                  <c:v>4452.4902339999999</c:v>
                </c:pt>
                <c:pt idx="7839">
                  <c:v>4451.6499020000001</c:v>
                </c:pt>
                <c:pt idx="7840">
                  <c:v>4488.3398440000001</c:v>
                </c:pt>
                <c:pt idx="7841">
                  <c:v>4499.4399409999996</c:v>
                </c:pt>
                <c:pt idx="7842">
                  <c:v>4463.5898440000001</c:v>
                </c:pt>
                <c:pt idx="7843">
                  <c:v>4418.6601559999999</c:v>
                </c:pt>
                <c:pt idx="7844">
                  <c:v>4393.4902339999999</c:v>
                </c:pt>
                <c:pt idx="7845">
                  <c:v>4412.8398440000001</c:v>
                </c:pt>
                <c:pt idx="7846">
                  <c:v>4395.2900390000004</c:v>
                </c:pt>
                <c:pt idx="7847">
                  <c:v>4448.0498049999997</c:v>
                </c:pt>
                <c:pt idx="7848">
                  <c:v>4443.5</c:v>
                </c:pt>
                <c:pt idx="7849">
                  <c:v>4481.4599609999996</c:v>
                </c:pt>
                <c:pt idx="7850">
                  <c:v>4522.3798829999996</c:v>
                </c:pt>
                <c:pt idx="7851">
                  <c:v>4515.6201170000004</c:v>
                </c:pt>
                <c:pt idx="7852">
                  <c:v>4478.3999020000001</c:v>
                </c:pt>
                <c:pt idx="7853">
                  <c:v>4397.2998049999997</c:v>
                </c:pt>
                <c:pt idx="7854">
                  <c:v>4416.6499020000001</c:v>
                </c:pt>
                <c:pt idx="7855">
                  <c:v>4423.7299800000001</c:v>
                </c:pt>
                <c:pt idx="7856">
                  <c:v>4392.330078</c:v>
                </c:pt>
                <c:pt idx="7857">
                  <c:v>4373.1899409999996</c:v>
                </c:pt>
                <c:pt idx="7858">
                  <c:v>4354.0498049999997</c:v>
                </c:pt>
                <c:pt idx="7859">
                  <c:v>4364.8398440000001</c:v>
                </c:pt>
                <c:pt idx="7860">
                  <c:v>4398.669922</c:v>
                </c:pt>
                <c:pt idx="7861">
                  <c:v>4392.4301759999998</c:v>
                </c:pt>
                <c:pt idx="7862">
                  <c:v>4392.0097660000001</c:v>
                </c:pt>
                <c:pt idx="7863">
                  <c:v>4308.0600590000004</c:v>
                </c:pt>
                <c:pt idx="7864">
                  <c:v>4214.1601559999999</c:v>
                </c:pt>
                <c:pt idx="7865">
                  <c:v>4227.3798829999996</c:v>
                </c:pt>
                <c:pt idx="7866">
                  <c:v>4180.5400390000004</c:v>
                </c:pt>
                <c:pt idx="7867">
                  <c:v>4170.2797849999997</c:v>
                </c:pt>
                <c:pt idx="7868">
                  <c:v>4208.5600590000004</c:v>
                </c:pt>
                <c:pt idx="7869">
                  <c:v>4236.6801759999998</c:v>
                </c:pt>
                <c:pt idx="7870">
                  <c:v>4253.919922</c:v>
                </c:pt>
                <c:pt idx="7871">
                  <c:v>4232.5600590000004</c:v>
                </c:pt>
                <c:pt idx="7872">
                  <c:v>4222.7299800000001</c:v>
                </c:pt>
                <c:pt idx="7873">
                  <c:v>4118.1499020000001</c:v>
                </c:pt>
                <c:pt idx="7874">
                  <c:v>4139.5097660000001</c:v>
                </c:pt>
                <c:pt idx="7875">
                  <c:v>4204.330078</c:v>
                </c:pt>
                <c:pt idx="7876">
                  <c:v>4248</c:v>
                </c:pt>
                <c:pt idx="7877">
                  <c:v>4236.3701170000004</c:v>
                </c:pt>
                <c:pt idx="7878">
                  <c:v>4257.4101559999999</c:v>
                </c:pt>
                <c:pt idx="7879">
                  <c:v>4223.1499020000001</c:v>
                </c:pt>
                <c:pt idx="7880">
                  <c:v>4291.2402339999999</c:v>
                </c:pt>
                <c:pt idx="7881">
                  <c:v>4279.2900390000004</c:v>
                </c:pt>
                <c:pt idx="7882">
                  <c:v>4267.7700199999999</c:v>
                </c:pt>
                <c:pt idx="7883">
                  <c:v>4233.5097660000001</c:v>
                </c:pt>
                <c:pt idx="7884">
                  <c:v>4268.5097660000001</c:v>
                </c:pt>
                <c:pt idx="7885">
                  <c:v>4373.5097660000001</c:v>
                </c:pt>
                <c:pt idx="7886">
                  <c:v>4408.6098629999997</c:v>
                </c:pt>
                <c:pt idx="7887">
                  <c:v>4395.6098629999997</c:v>
                </c:pt>
                <c:pt idx="7888">
                  <c:v>4472.3701170000004</c:v>
                </c:pt>
                <c:pt idx="7889">
                  <c:v>4561.8198240000002</c:v>
                </c:pt>
                <c:pt idx="7890">
                  <c:v>4554.8500979999999</c:v>
                </c:pt>
                <c:pt idx="7891">
                  <c:v>4493.3100590000004</c:v>
                </c:pt>
                <c:pt idx="7892">
                  <c:v>4513.9301759999998</c:v>
                </c:pt>
                <c:pt idx="7893">
                  <c:v>4538.5600590000004</c:v>
                </c:pt>
                <c:pt idx="7894">
                  <c:v>4605.6000979999999</c:v>
                </c:pt>
                <c:pt idx="7895">
                  <c:v>4588.6801759999998</c:v>
                </c:pt>
                <c:pt idx="7896">
                  <c:v>4605.919922</c:v>
                </c:pt>
                <c:pt idx="7897">
                  <c:v>4627.5898440000001</c:v>
                </c:pt>
                <c:pt idx="7898">
                  <c:v>4572.5</c:v>
                </c:pt>
                <c:pt idx="7899">
                  <c:v>4590.4799800000001</c:v>
                </c:pt>
                <c:pt idx="7900">
                  <c:v>4622.8398440000001</c:v>
                </c:pt>
                <c:pt idx="7901">
                  <c:v>4612.3701170000004</c:v>
                </c:pt>
                <c:pt idx="7902">
                  <c:v>4595.9799800000001</c:v>
                </c:pt>
                <c:pt idx="7903">
                  <c:v>4655.3999020000001</c:v>
                </c:pt>
                <c:pt idx="7904">
                  <c:v>4659.5297849999997</c:v>
                </c:pt>
                <c:pt idx="7905">
                  <c:v>4648.8500979999999</c:v>
                </c:pt>
                <c:pt idx="7906">
                  <c:v>4640.3901370000003</c:v>
                </c:pt>
                <c:pt idx="7907">
                  <c:v>4671.2597660000001</c:v>
                </c:pt>
                <c:pt idx="7908">
                  <c:v>4668.7299800000001</c:v>
                </c:pt>
                <c:pt idx="7909">
                  <c:v>4677.3999020000001</c:v>
                </c:pt>
                <c:pt idx="7910">
                  <c:v>4654.3398440000001</c:v>
                </c:pt>
                <c:pt idx="7911">
                  <c:v>4669.7797849999997</c:v>
                </c:pt>
                <c:pt idx="7912">
                  <c:v>4738.4101559999999</c:v>
                </c:pt>
                <c:pt idx="7913">
                  <c:v>4759.9799800000001</c:v>
                </c:pt>
                <c:pt idx="7914">
                  <c:v>4776.7900390000004</c:v>
                </c:pt>
                <c:pt idx="7915">
                  <c:v>4795.1899409999996</c:v>
                </c:pt>
                <c:pt idx="7916">
                  <c:v>4870.6801759999998</c:v>
                </c:pt>
                <c:pt idx="7917">
                  <c:v>4918.580078</c:v>
                </c:pt>
                <c:pt idx="7918">
                  <c:v>4916.8901370000003</c:v>
                </c:pt>
                <c:pt idx="7919">
                  <c:v>4917.7402339999999</c:v>
                </c:pt>
                <c:pt idx="7920">
                  <c:v>4899.9702150000003</c:v>
                </c:pt>
                <c:pt idx="7921">
                  <c:v>4945.9702150000003</c:v>
                </c:pt>
                <c:pt idx="7922">
                  <c:v>4946.8100590000004</c:v>
                </c:pt>
                <c:pt idx="7923">
                  <c:v>4847.9501950000003</c:v>
                </c:pt>
                <c:pt idx="7924">
                  <c:v>4929.1601559999999</c:v>
                </c:pt>
                <c:pt idx="7925">
                  <c:v>4894.580078</c:v>
                </c:pt>
                <c:pt idx="7926">
                  <c:v>4873.75</c:v>
                </c:pt>
                <c:pt idx="7927">
                  <c:v>4898.8100590000004</c:v>
                </c:pt>
                <c:pt idx="7928">
                  <c:v>4889.7202150000003</c:v>
                </c:pt>
                <c:pt idx="7929">
                  <c:v>4927.4599609999996</c:v>
                </c:pt>
                <c:pt idx="7930">
                  <c:v>4987.7299800000001</c:v>
                </c:pt>
                <c:pt idx="7931">
                  <c:v>5050.8598629999997</c:v>
                </c:pt>
                <c:pt idx="7932">
                  <c:v>5028.3398440000001</c:v>
                </c:pt>
                <c:pt idx="7933">
                  <c:v>5059.419922</c:v>
                </c:pt>
                <c:pt idx="7934">
                  <c:v>5001.6899409999996</c:v>
                </c:pt>
                <c:pt idx="7935">
                  <c:v>5035.9501950000003</c:v>
                </c:pt>
                <c:pt idx="7936">
                  <c:v>5055.5097660000001</c:v>
                </c:pt>
                <c:pt idx="7937">
                  <c:v>5055.4101559999999</c:v>
                </c:pt>
                <c:pt idx="7938">
                  <c:v>5085.8598629999997</c:v>
                </c:pt>
                <c:pt idx="7939">
                  <c:v>5130.7998049999997</c:v>
                </c:pt>
                <c:pt idx="7940">
                  <c:v>5106.6899409999996</c:v>
                </c:pt>
                <c:pt idx="7941">
                  <c:v>5032.7797849999997</c:v>
                </c:pt>
                <c:pt idx="7942">
                  <c:v>5017.2402339999999</c:v>
                </c:pt>
                <c:pt idx="7943">
                  <c:v>5116.5200199999999</c:v>
                </c:pt>
                <c:pt idx="7944">
                  <c:v>5133.6499020000001</c:v>
                </c:pt>
                <c:pt idx="7945">
                  <c:v>5152.6801759999998</c:v>
                </c:pt>
                <c:pt idx="7946">
                  <c:v>5147.2900390000004</c:v>
                </c:pt>
                <c:pt idx="7947">
                  <c:v>5138.0898440000001</c:v>
                </c:pt>
                <c:pt idx="7948">
                  <c:v>5164.5297849999997</c:v>
                </c:pt>
                <c:pt idx="7949">
                  <c:v>5218.8798829999996</c:v>
                </c:pt>
                <c:pt idx="7950">
                  <c:v>5228.7099609999996</c:v>
                </c:pt>
                <c:pt idx="7951">
                  <c:v>5191.4902339999999</c:v>
                </c:pt>
                <c:pt idx="7952">
                  <c:v>5201.5400390000004</c:v>
                </c:pt>
                <c:pt idx="7953">
                  <c:v>5212.4301759999998</c:v>
                </c:pt>
                <c:pt idx="7954">
                  <c:v>5255.1401370000003</c:v>
                </c:pt>
                <c:pt idx="7955">
                  <c:v>5208.830078</c:v>
                </c:pt>
                <c:pt idx="7956">
                  <c:v>5115.4702150000003</c:v>
                </c:pt>
                <c:pt idx="7957">
                  <c:v>5130.4799800000001</c:v>
                </c:pt>
                <c:pt idx="7958">
                  <c:v>5083.4301759999998</c:v>
                </c:pt>
                <c:pt idx="7959">
                  <c:v>5058.6801759999998</c:v>
                </c:pt>
                <c:pt idx="7960">
                  <c:v>5071.7998049999997</c:v>
                </c:pt>
                <c:pt idx="7961">
                  <c:v>4960.1401370000003</c:v>
                </c:pt>
                <c:pt idx="7962">
                  <c:v>5007.1899409999996</c:v>
                </c:pt>
                <c:pt idx="7963">
                  <c:v>5070.5297849999997</c:v>
                </c:pt>
                <c:pt idx="7964">
                  <c:v>5135.6601559999999</c:v>
                </c:pt>
                <c:pt idx="7965">
                  <c:v>5072.8500979999999</c:v>
                </c:pt>
                <c:pt idx="7966">
                  <c:v>5064.080078</c:v>
                </c:pt>
                <c:pt idx="7967">
                  <c:v>5054.5600590000004</c:v>
                </c:pt>
                <c:pt idx="7968">
                  <c:v>5026.330078</c:v>
                </c:pt>
                <c:pt idx="7969">
                  <c:v>5033.6201170000004</c:v>
                </c:pt>
                <c:pt idx="7970">
                  <c:v>4994.6098629999997</c:v>
                </c:pt>
                <c:pt idx="7971">
                  <c:v>4974.7299800000001</c:v>
                </c:pt>
                <c:pt idx="7972">
                  <c:v>5106.0498049999997</c:v>
                </c:pt>
                <c:pt idx="7973">
                  <c:v>5114.6201170000004</c:v>
                </c:pt>
                <c:pt idx="7974">
                  <c:v>5129.419922</c:v>
                </c:pt>
                <c:pt idx="7975">
                  <c:v>5124.4501950000003</c:v>
                </c:pt>
                <c:pt idx="7976">
                  <c:v>5136.5097660000001</c:v>
                </c:pt>
                <c:pt idx="7977">
                  <c:v>5146.1298829999996</c:v>
                </c:pt>
                <c:pt idx="7978">
                  <c:v>5082.0498049999997</c:v>
                </c:pt>
                <c:pt idx="7979">
                  <c:v>5044.2998049999997</c:v>
                </c:pt>
                <c:pt idx="7980">
                  <c:v>5110.2797849999997</c:v>
                </c:pt>
                <c:pt idx="7981">
                  <c:v>5102.8798829999996</c:v>
                </c:pt>
                <c:pt idx="7982">
                  <c:v>5220.1499020000001</c:v>
                </c:pt>
                <c:pt idx="7983">
                  <c:v>5215.0698240000002</c:v>
                </c:pt>
                <c:pt idx="7984">
                  <c:v>5238.330078</c:v>
                </c:pt>
                <c:pt idx="7985">
                  <c:v>5250.4902339999999</c:v>
                </c:pt>
                <c:pt idx="7986">
                  <c:v>5277.9799800000001</c:v>
                </c:pt>
                <c:pt idx="7987">
                  <c:v>5254.6201170000004</c:v>
                </c:pt>
                <c:pt idx="7988">
                  <c:v>5226.2797849999997</c:v>
                </c:pt>
                <c:pt idx="7989">
                  <c:v>5197.2001950000003</c:v>
                </c:pt>
                <c:pt idx="7990">
                  <c:v>5236.1098629999997</c:v>
                </c:pt>
                <c:pt idx="7991">
                  <c:v>5276.080078</c:v>
                </c:pt>
                <c:pt idx="7992">
                  <c:v>5257.580078</c:v>
                </c:pt>
                <c:pt idx="7993">
                  <c:v>5298.2797849999997</c:v>
                </c:pt>
                <c:pt idx="7994">
                  <c:v>5323.1298829999996</c:v>
                </c:pt>
                <c:pt idx="7995">
                  <c:v>5347.0297849999997</c:v>
                </c:pt>
                <c:pt idx="7996">
                  <c:v>5389.4301759999998</c:v>
                </c:pt>
                <c:pt idx="7997">
                  <c:v>5437.1201170000004</c:v>
                </c:pt>
                <c:pt idx="7998">
                  <c:v>5388.0600590000004</c:v>
                </c:pt>
                <c:pt idx="7999">
                  <c:v>5373.1499020000001</c:v>
                </c:pt>
                <c:pt idx="8000">
                  <c:v>5359.2998049999997</c:v>
                </c:pt>
                <c:pt idx="8001">
                  <c:v>5365.1098629999997</c:v>
                </c:pt>
                <c:pt idx="8002">
                  <c:v>5377.4799800000001</c:v>
                </c:pt>
                <c:pt idx="8003">
                  <c:v>5359.7202150000003</c:v>
                </c:pt>
                <c:pt idx="8004">
                  <c:v>5311.1801759999998</c:v>
                </c:pt>
                <c:pt idx="8005">
                  <c:v>5250.6000979999999</c:v>
                </c:pt>
                <c:pt idx="8006">
                  <c:v>5310.7597660000001</c:v>
                </c:pt>
                <c:pt idx="8007">
                  <c:v>5394.6098629999997</c:v>
                </c:pt>
                <c:pt idx="8008">
                  <c:v>5379.9101559999999</c:v>
                </c:pt>
                <c:pt idx="8009">
                  <c:v>5281.4702150000003</c:v>
                </c:pt>
                <c:pt idx="8010">
                  <c:v>5242.0297849999997</c:v>
                </c:pt>
                <c:pt idx="8011">
                  <c:v>4897.8598629999997</c:v>
                </c:pt>
                <c:pt idx="8012">
                  <c:v>5103.5200199999999</c:v>
                </c:pt>
                <c:pt idx="8013">
                  <c:v>5106.3701170000004</c:v>
                </c:pt>
                <c:pt idx="8014">
                  <c:v>5031.2998049999997</c:v>
                </c:pt>
                <c:pt idx="8015">
                  <c:v>5087.4399409999996</c:v>
                </c:pt>
                <c:pt idx="8016">
                  <c:v>5208.9399409999996</c:v>
                </c:pt>
                <c:pt idx="8017">
                  <c:v>5224.0600590000004</c:v>
                </c:pt>
                <c:pt idx="8018">
                  <c:v>5242.1401370000003</c:v>
                </c:pt>
                <c:pt idx="8019">
                  <c:v>5220.7797849999997</c:v>
                </c:pt>
                <c:pt idx="8020">
                  <c:v>5152.4702150000003</c:v>
                </c:pt>
                <c:pt idx="8021">
                  <c:v>5126.8798829999996</c:v>
                </c:pt>
                <c:pt idx="8022">
                  <c:v>5135.2402339999999</c:v>
                </c:pt>
                <c:pt idx="8023">
                  <c:v>5042.9301759999998</c:v>
                </c:pt>
                <c:pt idx="8024">
                  <c:v>5082.6899409999996</c:v>
                </c:pt>
                <c:pt idx="8025">
                  <c:v>5139.4702150000003</c:v>
                </c:pt>
                <c:pt idx="8026">
                  <c:v>5232.7299800000001</c:v>
                </c:pt>
                <c:pt idx="8027">
                  <c:v>5193.6098629999997</c:v>
                </c:pt>
                <c:pt idx="8028">
                  <c:v>5222.3701170000004</c:v>
                </c:pt>
                <c:pt idx="8029">
                  <c:v>5292.580078</c:v>
                </c:pt>
                <c:pt idx="8030">
                  <c:v>5317</c:v>
                </c:pt>
                <c:pt idx="8031">
                  <c:v>5235.4799800000001</c:v>
                </c:pt>
                <c:pt idx="8032">
                  <c:v>5254.9301759999998</c:v>
                </c:pt>
                <c:pt idx="8033">
                  <c:v>5258.419922</c:v>
                </c:pt>
                <c:pt idx="8034">
                  <c:v>5277.3500979999999</c:v>
                </c:pt>
                <c:pt idx="8035">
                  <c:v>5368.6000979999999</c:v>
                </c:pt>
                <c:pt idx="8036">
                  <c:v>5367.6499020000001</c:v>
                </c:pt>
                <c:pt idx="8037">
                  <c:v>5394.1899409999996</c:v>
                </c:pt>
                <c:pt idx="8038">
                  <c:v>5386.6801759999998</c:v>
                </c:pt>
                <c:pt idx="8039">
                  <c:v>5438.1801759999998</c:v>
                </c:pt>
                <c:pt idx="8040">
                  <c:v>5428.9799800000001</c:v>
                </c:pt>
                <c:pt idx="8041">
                  <c:v>5401.7001950000003</c:v>
                </c:pt>
                <c:pt idx="8042">
                  <c:v>5368.2797849999997</c:v>
                </c:pt>
                <c:pt idx="8043">
                  <c:v>5291.3100590000004</c:v>
                </c:pt>
                <c:pt idx="8044">
                  <c:v>5286.8701170000004</c:v>
                </c:pt>
                <c:pt idx="8045">
                  <c:v>5330.4301759999998</c:v>
                </c:pt>
                <c:pt idx="8046">
                  <c:v>5358.2402339999999</c:v>
                </c:pt>
                <c:pt idx="8047">
                  <c:v>5356.5498049999997</c:v>
                </c:pt>
                <c:pt idx="8048">
                  <c:v>5304.7299800000001</c:v>
                </c:pt>
                <c:pt idx="8049">
                  <c:v>5259.2700199999999</c:v>
                </c:pt>
                <c:pt idx="8050">
                  <c:v>5291.9399409999996</c:v>
                </c:pt>
                <c:pt idx="8051">
                  <c:v>5232.4101559999999</c:v>
                </c:pt>
                <c:pt idx="8052">
                  <c:v>5205.6601559999999</c:v>
                </c:pt>
                <c:pt idx="8053">
                  <c:v>5219.1899409999996</c:v>
                </c:pt>
                <c:pt idx="8054">
                  <c:v>5302.6201170000004</c:v>
                </c:pt>
                <c:pt idx="8055">
                  <c:v>5395.5600590000004</c:v>
                </c:pt>
                <c:pt idx="8056">
                  <c:v>5405.1899409999996</c:v>
                </c:pt>
                <c:pt idx="8057">
                  <c:v>5415.3398440000001</c:v>
                </c:pt>
                <c:pt idx="8058">
                  <c:v>5421.8901370000003</c:v>
                </c:pt>
                <c:pt idx="8059">
                  <c:v>5364.3701170000004</c:v>
                </c:pt>
                <c:pt idx="8060">
                  <c:v>5352.2099609999996</c:v>
                </c:pt>
                <c:pt idx="8061">
                  <c:v>5304.2099609999996</c:v>
                </c:pt>
                <c:pt idx="8062">
                  <c:v>5154.3798829999996</c:v>
                </c:pt>
                <c:pt idx="8063">
                  <c:v>5198.1499020000001</c:v>
                </c:pt>
                <c:pt idx="8064">
                  <c:v>5263.0698240000002</c:v>
                </c:pt>
                <c:pt idx="8065">
                  <c:v>5301.1401370000003</c:v>
                </c:pt>
                <c:pt idx="8066">
                  <c:v>5265.1899409999996</c:v>
                </c:pt>
                <c:pt idx="8067">
                  <c:v>5325.669922</c:v>
                </c:pt>
                <c:pt idx="8068">
                  <c:v>5412.8999020000001</c:v>
                </c:pt>
                <c:pt idx="8069">
                  <c:v>5370.3999020000001</c:v>
                </c:pt>
                <c:pt idx="8070">
                  <c:v>5326.9399409999996</c:v>
                </c:pt>
                <c:pt idx="8071">
                  <c:v>5294.0600590000004</c:v>
                </c:pt>
                <c:pt idx="8072">
                  <c:v>5289.830078</c:v>
                </c:pt>
                <c:pt idx="8073">
                  <c:v>5341.8500979999999</c:v>
                </c:pt>
                <c:pt idx="8074">
                  <c:v>5384.3598629999997</c:v>
                </c:pt>
                <c:pt idx="8075">
                  <c:v>5425.7001950000003</c:v>
                </c:pt>
                <c:pt idx="8076">
                  <c:v>5399.2597660000001</c:v>
                </c:pt>
                <c:pt idx="8077">
                  <c:v>5505.9501950000003</c:v>
                </c:pt>
                <c:pt idx="8078">
                  <c:v>5530.0600590000004</c:v>
                </c:pt>
                <c:pt idx="8079">
                  <c:v>5536.1899409999996</c:v>
                </c:pt>
                <c:pt idx="8080">
                  <c:v>5529.7402339999999</c:v>
                </c:pt>
                <c:pt idx="8081">
                  <c:v>5565.0600590000004</c:v>
                </c:pt>
                <c:pt idx="8082">
                  <c:v>5561.4702150000003</c:v>
                </c:pt>
                <c:pt idx="8083">
                  <c:v>5603.6499020000001</c:v>
                </c:pt>
                <c:pt idx="8084">
                  <c:v>5612.0097660000001</c:v>
                </c:pt>
                <c:pt idx="8085">
                  <c:v>5631.669922</c:v>
                </c:pt>
                <c:pt idx="8086">
                  <c:v>5617.6098629999997</c:v>
                </c:pt>
                <c:pt idx="8087">
                  <c:v>5633.580078</c:v>
                </c:pt>
                <c:pt idx="8088">
                  <c:v>5680.5297849999997</c:v>
                </c:pt>
                <c:pt idx="8089">
                  <c:v>5657.0498049999997</c:v>
                </c:pt>
                <c:pt idx="8090">
                  <c:v>5683.2700199999999</c:v>
                </c:pt>
                <c:pt idx="8091">
                  <c:v>5693</c:v>
                </c:pt>
                <c:pt idx="8092">
                  <c:v>5655.0400390000004</c:v>
                </c:pt>
                <c:pt idx="8093">
                  <c:v>5713.830078</c:v>
                </c:pt>
                <c:pt idx="8094">
                  <c:v>5745.6601559999999</c:v>
                </c:pt>
                <c:pt idx="8095">
                  <c:v>5754.8598629999997</c:v>
                </c:pt>
                <c:pt idx="8096">
                  <c:v>5758.7700199999999</c:v>
                </c:pt>
                <c:pt idx="8097">
                  <c:v>5782.669922</c:v>
                </c:pt>
                <c:pt idx="8098">
                  <c:v>5756.9702150000003</c:v>
                </c:pt>
                <c:pt idx="8099">
                  <c:v>5713.0898440000001</c:v>
                </c:pt>
                <c:pt idx="8100">
                  <c:v>5811.75</c:v>
                </c:pt>
                <c:pt idx="8101">
                  <c:v>5809.6298829999996</c:v>
                </c:pt>
                <c:pt idx="8102">
                  <c:v>5868.419922</c:v>
                </c:pt>
                <c:pt idx="8103">
                  <c:v>5892.7402339999999</c:v>
                </c:pt>
                <c:pt idx="8104">
                  <c:v>5899.080078</c:v>
                </c:pt>
                <c:pt idx="8105">
                  <c:v>5891.3701170000004</c:v>
                </c:pt>
                <c:pt idx="8106">
                  <c:v>5941.7998049999997</c:v>
                </c:pt>
                <c:pt idx="8107">
                  <c:v>5953.9599609999996</c:v>
                </c:pt>
                <c:pt idx="8108">
                  <c:v>5980.7099609999996</c:v>
                </c:pt>
                <c:pt idx="8109">
                  <c:v>5999.3198240000002</c:v>
                </c:pt>
                <c:pt idx="8110">
                  <c:v>6054.6201170000004</c:v>
                </c:pt>
                <c:pt idx="8111">
                  <c:v>6032.7402339999999</c:v>
                </c:pt>
                <c:pt idx="8112">
                  <c:v>6079.4702150000003</c:v>
                </c:pt>
                <c:pt idx="8113">
                  <c:v>6056.2099609999996</c:v>
                </c:pt>
                <c:pt idx="8114">
                  <c:v>6050.3901370000003</c:v>
                </c:pt>
                <c:pt idx="8115">
                  <c:v>6024.9101559999999</c:v>
                </c:pt>
                <c:pt idx="8116">
                  <c:v>6015.2900390000004</c:v>
                </c:pt>
                <c:pt idx="8117">
                  <c:v>6056.419922</c:v>
                </c:pt>
                <c:pt idx="8118">
                  <c:v>6094.7998049999997</c:v>
                </c:pt>
                <c:pt idx="8119">
                  <c:v>6154.330078</c:v>
                </c:pt>
                <c:pt idx="8120">
                  <c:v>6165.330078</c:v>
                </c:pt>
                <c:pt idx="8121">
                  <c:v>6166.2797849999997</c:v>
                </c:pt>
                <c:pt idx="8122">
                  <c:v>6108.9702150000003</c:v>
                </c:pt>
                <c:pt idx="8123">
                  <c:v>6065.9399409999996</c:v>
                </c:pt>
                <c:pt idx="8124">
                  <c:v>6115.3198240000002</c:v>
                </c:pt>
                <c:pt idx="8125">
                  <c:v>6109.1801759999998</c:v>
                </c:pt>
                <c:pt idx="8126">
                  <c:v>6146.6201170000004</c:v>
                </c:pt>
                <c:pt idx="8127">
                  <c:v>6162.0498049999997</c:v>
                </c:pt>
                <c:pt idx="8128">
                  <c:v>6100.0898440000001</c:v>
                </c:pt>
                <c:pt idx="8129">
                  <c:v>6176.2202150000003</c:v>
                </c:pt>
                <c:pt idx="8130">
                  <c:v>6175.1601559999999</c:v>
                </c:pt>
                <c:pt idx="8131">
                  <c:v>6183.5200199999999</c:v>
                </c:pt>
                <c:pt idx="8132">
                  <c:v>6192.1899409999996</c:v>
                </c:pt>
                <c:pt idx="8133">
                  <c:v>6138.580078</c:v>
                </c:pt>
                <c:pt idx="8134">
                  <c:v>6074.2900390000004</c:v>
                </c:pt>
                <c:pt idx="8135">
                  <c:v>5953.5400390000004</c:v>
                </c:pt>
                <c:pt idx="8136">
                  <c:v>5958.9301759999998</c:v>
                </c:pt>
                <c:pt idx="8137">
                  <c:v>6009.0498049999997</c:v>
                </c:pt>
                <c:pt idx="8138">
                  <c:v>6104.9501950000003</c:v>
                </c:pt>
                <c:pt idx="8139">
                  <c:v>6152.9599609999996</c:v>
                </c:pt>
                <c:pt idx="8140">
                  <c:v>6161.6298829999996</c:v>
                </c:pt>
                <c:pt idx="8141">
                  <c:v>6130.1201170000004</c:v>
                </c:pt>
                <c:pt idx="8142">
                  <c:v>6075.3500979999999</c:v>
                </c:pt>
                <c:pt idx="8143">
                  <c:v>6029.3500979999999</c:v>
                </c:pt>
                <c:pt idx="8144">
                  <c:v>6087.5097660000001</c:v>
                </c:pt>
                <c:pt idx="8145">
                  <c:v>6082.75</c:v>
                </c:pt>
                <c:pt idx="8146">
                  <c:v>6114.580078</c:v>
                </c:pt>
                <c:pt idx="8147">
                  <c:v>6124.2998049999997</c:v>
                </c:pt>
                <c:pt idx="8148">
                  <c:v>6114.8901370000003</c:v>
                </c:pt>
                <c:pt idx="8149">
                  <c:v>6073.5498049999997</c:v>
                </c:pt>
                <c:pt idx="8150">
                  <c:v>6049.0200199999999</c:v>
                </c:pt>
                <c:pt idx="8151">
                  <c:v>6068.4799800000001</c:v>
                </c:pt>
                <c:pt idx="8152">
                  <c:v>6118.2797849999997</c:v>
                </c:pt>
                <c:pt idx="8153">
                  <c:v>6099.9902339999999</c:v>
                </c:pt>
                <c:pt idx="8154">
                  <c:v>6077.5698240000002</c:v>
                </c:pt>
                <c:pt idx="8155">
                  <c:v>5987.4799800000001</c:v>
                </c:pt>
                <c:pt idx="8156">
                  <c:v>5962.8398440000001</c:v>
                </c:pt>
                <c:pt idx="8157">
                  <c:v>5996.3598629999997</c:v>
                </c:pt>
                <c:pt idx="8158">
                  <c:v>5977.1201170000004</c:v>
                </c:pt>
                <c:pt idx="8159">
                  <c:v>5975.6401370000003</c:v>
                </c:pt>
                <c:pt idx="8160">
                  <c:v>5977.8598629999997</c:v>
                </c:pt>
                <c:pt idx="8161">
                  <c:v>5936.4101559999999</c:v>
                </c:pt>
                <c:pt idx="8162">
                  <c:v>5988.4301759999998</c:v>
                </c:pt>
                <c:pt idx="8163">
                  <c:v>6083.8100590000004</c:v>
                </c:pt>
                <c:pt idx="8164">
                  <c:v>6099.1401370000003</c:v>
                </c:pt>
                <c:pt idx="8165">
                  <c:v>6106.330078</c:v>
                </c:pt>
                <c:pt idx="8166">
                  <c:v>6073.2299800000001</c:v>
                </c:pt>
                <c:pt idx="8167">
                  <c:v>5979.4399409999996</c:v>
                </c:pt>
                <c:pt idx="8168">
                  <c:v>5991.8198240000002</c:v>
                </c:pt>
                <c:pt idx="8169">
                  <c:v>5867.2597660000001</c:v>
                </c:pt>
                <c:pt idx="8170">
                  <c:v>5909.8701170000004</c:v>
                </c:pt>
                <c:pt idx="8171">
                  <c:v>6012.75</c:v>
                </c:pt>
                <c:pt idx="8172">
                  <c:v>6000.4902339999999</c:v>
                </c:pt>
                <c:pt idx="8173">
                  <c:v>5962.7402339999999</c:v>
                </c:pt>
                <c:pt idx="8174">
                  <c:v>5972.8901370000003</c:v>
                </c:pt>
                <c:pt idx="8175">
                  <c:v>6044.2597660000001</c:v>
                </c:pt>
                <c:pt idx="8176">
                  <c:v>6102.9501950000003</c:v>
                </c:pt>
                <c:pt idx="8177">
                  <c:v>6091.9501950000003</c:v>
                </c:pt>
                <c:pt idx="8178">
                  <c:v>6106.6499020000001</c:v>
                </c:pt>
                <c:pt idx="8179">
                  <c:v>6134.5600590000004</c:v>
                </c:pt>
                <c:pt idx="8180">
                  <c:v>6119.3398440000001</c:v>
                </c:pt>
                <c:pt idx="8181">
                  <c:v>6191.9799800000001</c:v>
                </c:pt>
                <c:pt idx="8182">
                  <c:v>6194.0898440000001</c:v>
                </c:pt>
                <c:pt idx="8183">
                  <c:v>6247.169922</c:v>
                </c:pt>
                <c:pt idx="8184">
                  <c:v>6235.9599609999996</c:v>
                </c:pt>
                <c:pt idx="8185">
                  <c:v>6284.5</c:v>
                </c:pt>
                <c:pt idx="8186">
                  <c:v>6240.9301759999998</c:v>
                </c:pt>
                <c:pt idx="8187">
                  <c:v>6261.5498049999997</c:v>
                </c:pt>
                <c:pt idx="8188">
                  <c:v>6253.5200199999999</c:v>
                </c:pt>
                <c:pt idx="8189">
                  <c:v>6318.9702150000003</c:v>
                </c:pt>
                <c:pt idx="8190">
                  <c:v>6296.5498049999997</c:v>
                </c:pt>
                <c:pt idx="8191">
                  <c:v>6344.1298829999996</c:v>
                </c:pt>
                <c:pt idx="8192">
                  <c:v>6352.169922</c:v>
                </c:pt>
                <c:pt idx="8193">
                  <c:v>6335.8901370000003</c:v>
                </c:pt>
                <c:pt idx="8194">
                  <c:v>6245.5898440000001</c:v>
                </c:pt>
                <c:pt idx="8195">
                  <c:v>6225.919922</c:v>
                </c:pt>
                <c:pt idx="8196">
                  <c:v>6097.6601559999999</c:v>
                </c:pt>
                <c:pt idx="8197">
                  <c:v>6093.8500979999999</c:v>
                </c:pt>
                <c:pt idx="8198">
                  <c:v>6105.5898440000001</c:v>
                </c:pt>
                <c:pt idx="8199">
                  <c:v>6021.6298829999996</c:v>
                </c:pt>
                <c:pt idx="8200">
                  <c:v>5999.75</c:v>
                </c:pt>
                <c:pt idx="8201">
                  <c:v>6082.6401370000003</c:v>
                </c:pt>
                <c:pt idx="8202">
                  <c:v>5977.0097660000001</c:v>
                </c:pt>
                <c:pt idx="8203">
                  <c:v>5930.7001950000003</c:v>
                </c:pt>
                <c:pt idx="8204">
                  <c:v>5724.1899409999996</c:v>
                </c:pt>
                <c:pt idx="8205">
                  <c:v>5752.2202150000003</c:v>
                </c:pt>
                <c:pt idx="8206">
                  <c:v>5792.2900390000004</c:v>
                </c:pt>
                <c:pt idx="8207">
                  <c:v>5810.2597660000001</c:v>
                </c:pt>
                <c:pt idx="8208">
                  <c:v>5770.2998049999997</c:v>
                </c:pt>
                <c:pt idx="8209">
                  <c:v>5688.1401370000003</c:v>
                </c:pt>
                <c:pt idx="8210">
                  <c:v>5767.5498049999997</c:v>
                </c:pt>
                <c:pt idx="8211">
                  <c:v>5721.0200199999999</c:v>
                </c:pt>
                <c:pt idx="8212">
                  <c:v>5664.4501950000003</c:v>
                </c:pt>
                <c:pt idx="8213">
                  <c:v>5752</c:v>
                </c:pt>
                <c:pt idx="8214">
                  <c:v>5837.0200199999999</c:v>
                </c:pt>
                <c:pt idx="8215">
                  <c:v>5816.080078</c:v>
                </c:pt>
                <c:pt idx="8216">
                  <c:v>5775.580078</c:v>
                </c:pt>
                <c:pt idx="8217">
                  <c:v>5718.4799800000001</c:v>
                </c:pt>
                <c:pt idx="8218">
                  <c:v>5749.1499020000001</c:v>
                </c:pt>
                <c:pt idx="8219">
                  <c:v>5762.7900390000004</c:v>
                </c:pt>
                <c:pt idx="8220">
                  <c:v>5705.1601559999999</c:v>
                </c:pt>
                <c:pt idx="8221">
                  <c:v>5485.8598629999997</c:v>
                </c:pt>
                <c:pt idx="8222">
                  <c:v>5415.0200199999999</c:v>
                </c:pt>
                <c:pt idx="8223">
                  <c:v>5081.7299800000001</c:v>
                </c:pt>
                <c:pt idx="8224">
                  <c:v>5243.830078</c:v>
                </c:pt>
                <c:pt idx="8225">
                  <c:v>5230.080078</c:v>
                </c:pt>
                <c:pt idx="8226">
                  <c:v>5179.9599609999996</c:v>
                </c:pt>
                <c:pt idx="8227">
                  <c:v>5142.1098629999997</c:v>
                </c:pt>
                <c:pt idx="8228">
                  <c:v>5377.6899409999996</c:v>
                </c:pt>
                <c:pt idx="8229">
                  <c:v>5292.8901370000003</c:v>
                </c:pt>
                <c:pt idx="8230">
                  <c:v>5157.5498049999997</c:v>
                </c:pt>
                <c:pt idx="8231">
                  <c:v>5287.1801759999998</c:v>
                </c:pt>
                <c:pt idx="8232">
                  <c:v>5394.8198240000002</c:v>
                </c:pt>
                <c:pt idx="8233">
                  <c:v>5434.0498049999997</c:v>
                </c:pt>
                <c:pt idx="8234">
                  <c:v>5477.7202150000003</c:v>
                </c:pt>
                <c:pt idx="8235">
                  <c:v>5353.5898440000001</c:v>
                </c:pt>
                <c:pt idx="8236">
                  <c:v>5366.5898440000001</c:v>
                </c:pt>
                <c:pt idx="8237">
                  <c:v>5365.4301759999998</c:v>
                </c:pt>
                <c:pt idx="8238">
                  <c:v>5398.9501950000003</c:v>
                </c:pt>
                <c:pt idx="8239">
                  <c:v>5571.830078</c:v>
                </c:pt>
                <c:pt idx="8240">
                  <c:v>5462.2797849999997</c:v>
                </c:pt>
                <c:pt idx="8241">
                  <c:v>5452.6601559999999</c:v>
                </c:pt>
                <c:pt idx="8242">
                  <c:v>5477.5097660000001</c:v>
                </c:pt>
                <c:pt idx="8243">
                  <c:v>5480.1499020000001</c:v>
                </c:pt>
                <c:pt idx="8244">
                  <c:v>5334.1298829999996</c:v>
                </c:pt>
                <c:pt idx="8245">
                  <c:v>5183.4501950000003</c:v>
                </c:pt>
                <c:pt idx="8246">
                  <c:v>5267.4101559999999</c:v>
                </c:pt>
                <c:pt idx="8247">
                  <c:v>5206.9301759999998</c:v>
                </c:pt>
                <c:pt idx="8248">
                  <c:v>5197.0898440000001</c:v>
                </c:pt>
                <c:pt idx="8249">
                  <c:v>5124.8798829999996</c:v>
                </c:pt>
                <c:pt idx="8250">
                  <c:v>5045.7797849999997</c:v>
                </c:pt>
                <c:pt idx="8251">
                  <c:v>5146.2299800000001</c:v>
                </c:pt>
                <c:pt idx="8252">
                  <c:v>5212.3198240000002</c:v>
                </c:pt>
                <c:pt idx="8253">
                  <c:v>5203.7597660000001</c:v>
                </c:pt>
                <c:pt idx="8254">
                  <c:v>5254.9301759999998</c:v>
                </c:pt>
                <c:pt idx="8255">
                  <c:v>5460.9101559999999</c:v>
                </c:pt>
                <c:pt idx="8256">
                  <c:v>5522.0297849999997</c:v>
                </c:pt>
                <c:pt idx="8257">
                  <c:v>5556.5</c:v>
                </c:pt>
                <c:pt idx="8258">
                  <c:v>5585.8901370000003</c:v>
                </c:pt>
                <c:pt idx="8259">
                  <c:v>5597.7299800000001</c:v>
                </c:pt>
                <c:pt idx="8260">
                  <c:v>5635.7998049999997</c:v>
                </c:pt>
                <c:pt idx="8261">
                  <c:v>5602.169922</c:v>
                </c:pt>
                <c:pt idx="8262">
                  <c:v>5604.080078</c:v>
                </c:pt>
                <c:pt idx="8263">
                  <c:v>5580.3901370000003</c:v>
                </c:pt>
                <c:pt idx="8264">
                  <c:v>5579.2299800000001</c:v>
                </c:pt>
                <c:pt idx="8265">
                  <c:v>5670.7998049999997</c:v>
                </c:pt>
                <c:pt idx="8266">
                  <c:v>5745.2402339999999</c:v>
                </c:pt>
                <c:pt idx="8267">
                  <c:v>5828.6601559999999</c:v>
                </c:pt>
                <c:pt idx="8268">
                  <c:v>5834.580078</c:v>
                </c:pt>
                <c:pt idx="8269">
                  <c:v>5869.8999020000001</c:v>
                </c:pt>
                <c:pt idx="8270">
                  <c:v>5944.3398440000001</c:v>
                </c:pt>
                <c:pt idx="8271">
                  <c:v>5975.2202150000003</c:v>
                </c:pt>
                <c:pt idx="8272">
                  <c:v>5912.2001950000003</c:v>
                </c:pt>
                <c:pt idx="8273">
                  <c:v>5894.0097660000001</c:v>
                </c:pt>
                <c:pt idx="8274">
                  <c:v>5851.080078</c:v>
                </c:pt>
                <c:pt idx="8275">
                  <c:v>5842.6201170000004</c:v>
                </c:pt>
                <c:pt idx="8276">
                  <c:v>5880.7900390000004</c:v>
                </c:pt>
                <c:pt idx="8277">
                  <c:v>5924.25</c:v>
                </c:pt>
                <c:pt idx="8278">
                  <c:v>5932.0698240000002</c:v>
                </c:pt>
                <c:pt idx="8279">
                  <c:v>5957.8701170000004</c:v>
                </c:pt>
                <c:pt idx="8280">
                  <c:v>5992.6601559999999</c:v>
                </c:pt>
                <c:pt idx="8281">
                  <c:v>6049.0200199999999</c:v>
                </c:pt>
                <c:pt idx="8282">
                  <c:v>6156.5498049999997</c:v>
                </c:pt>
                <c:pt idx="8283">
                  <c:v>6129.4902339999999</c:v>
                </c:pt>
                <c:pt idx="8284">
                  <c:v>6143.7597660000001</c:v>
                </c:pt>
                <c:pt idx="8285">
                  <c:v>6164.4799800000001</c:v>
                </c:pt>
                <c:pt idx="8286">
                  <c:v>6042.8901370000003</c:v>
                </c:pt>
                <c:pt idx="8287">
                  <c:v>6062.2402339999999</c:v>
                </c:pt>
                <c:pt idx="8288">
                  <c:v>6045.9501950000003</c:v>
                </c:pt>
                <c:pt idx="8289">
                  <c:v>5957.7700199999999</c:v>
                </c:pt>
                <c:pt idx="8290">
                  <c:v>6063.9301759999998</c:v>
                </c:pt>
                <c:pt idx="8291">
                  <c:v>6104.5297849999997</c:v>
                </c:pt>
                <c:pt idx="8292">
                  <c:v>6079.0498049999997</c:v>
                </c:pt>
                <c:pt idx="8293">
                  <c:v>6077.669922</c:v>
                </c:pt>
                <c:pt idx="8294">
                  <c:v>5985.580078</c:v>
                </c:pt>
                <c:pt idx="8295">
                  <c:v>5972.25</c:v>
                </c:pt>
                <c:pt idx="8296">
                  <c:v>5863.4501950000003</c:v>
                </c:pt>
                <c:pt idx="8297">
                  <c:v>5950.2597660000001</c:v>
                </c:pt>
                <c:pt idx="8298">
                  <c:v>5951.8500979999999</c:v>
                </c:pt>
                <c:pt idx="8299">
                  <c:v>6028.6098629999997</c:v>
                </c:pt>
                <c:pt idx="8300">
                  <c:v>6048.9101559999999</c:v>
                </c:pt>
                <c:pt idx="8301">
                  <c:v>6108.4399409999996</c:v>
                </c:pt>
                <c:pt idx="8302">
                  <c:v>6119.5498049999997</c:v>
                </c:pt>
                <c:pt idx="8303">
                  <c:v>6227.3999020000001</c:v>
                </c:pt>
                <c:pt idx="8304">
                  <c:v>6228.669922</c:v>
                </c:pt>
                <c:pt idx="8305">
                  <c:v>6228.0297849999997</c:v>
                </c:pt>
                <c:pt idx="8306">
                  <c:v>6313.0498049999997</c:v>
                </c:pt>
                <c:pt idx="8307">
                  <c:v>6283.6499020000001</c:v>
                </c:pt>
                <c:pt idx="8308">
                  <c:v>6299.9301759999998</c:v>
                </c:pt>
                <c:pt idx="8309">
                  <c:v>6282.0600590000004</c:v>
                </c:pt>
                <c:pt idx="8310">
                  <c:v>6343.2900390000004</c:v>
                </c:pt>
                <c:pt idx="8311">
                  <c:v>6460.6601559999999</c:v>
                </c:pt>
                <c:pt idx="8312">
                  <c:v>6441.4101559999999</c:v>
                </c:pt>
                <c:pt idx="8313">
                  <c:v>6461.1801759999998</c:v>
                </c:pt>
                <c:pt idx="8314">
                  <c:v>6386.9599609999996</c:v>
                </c:pt>
                <c:pt idx="8315">
                  <c:v>6287.0297849999997</c:v>
                </c:pt>
                <c:pt idx="8316">
                  <c:v>6246.1098629999997</c:v>
                </c:pt>
                <c:pt idx="8317">
                  <c:v>6144.080078</c:v>
                </c:pt>
                <c:pt idx="8318">
                  <c:v>6274.3500979999999</c:v>
                </c:pt>
                <c:pt idx="8319">
                  <c:v>6289.5698240000002</c:v>
                </c:pt>
                <c:pt idx="8320">
                  <c:v>6302.8999020000001</c:v>
                </c:pt>
                <c:pt idx="8321">
                  <c:v>6217.669922</c:v>
                </c:pt>
                <c:pt idx="8322">
                  <c:v>6172.419922</c:v>
                </c:pt>
                <c:pt idx="8323">
                  <c:v>6196.8398440000001</c:v>
                </c:pt>
                <c:pt idx="8324">
                  <c:v>6253.830078</c:v>
                </c:pt>
                <c:pt idx="8325">
                  <c:v>6218.2001950000003</c:v>
                </c:pt>
                <c:pt idx="8326">
                  <c:v>6295.6000979999999</c:v>
                </c:pt>
                <c:pt idx="8327">
                  <c:v>6348.8901370000003</c:v>
                </c:pt>
                <c:pt idx="8328">
                  <c:v>6317.3798829999996</c:v>
                </c:pt>
                <c:pt idx="8329">
                  <c:v>6281.8500979999999</c:v>
                </c:pt>
                <c:pt idx="8330">
                  <c:v>6329.2202150000003</c:v>
                </c:pt>
                <c:pt idx="8331">
                  <c:v>6249.6000979999999</c:v>
                </c:pt>
                <c:pt idx="8332">
                  <c:v>6209.8500979999999</c:v>
                </c:pt>
                <c:pt idx="8333">
                  <c:v>6202.9702150000003</c:v>
                </c:pt>
                <c:pt idx="8334">
                  <c:v>6097.0200199999999</c:v>
                </c:pt>
                <c:pt idx="8335">
                  <c:v>6118.0698240000002</c:v>
                </c:pt>
                <c:pt idx="8336">
                  <c:v>6235.75</c:v>
                </c:pt>
                <c:pt idx="8337">
                  <c:v>6148.2001950000003</c:v>
                </c:pt>
                <c:pt idx="8338">
                  <c:v>6203.919922</c:v>
                </c:pt>
                <c:pt idx="8339">
                  <c:v>6136.4599609999996</c:v>
                </c:pt>
                <c:pt idx="8340">
                  <c:v>6201.0698240000002</c:v>
                </c:pt>
                <c:pt idx="8341">
                  <c:v>6202.1298829999996</c:v>
                </c:pt>
                <c:pt idx="8342">
                  <c:v>6346.669922</c:v>
                </c:pt>
                <c:pt idx="8343">
                  <c:v>6323.2998049999997</c:v>
                </c:pt>
                <c:pt idx="8344">
                  <c:v>6255.1000979999999</c:v>
                </c:pt>
                <c:pt idx="8345">
                  <c:v>6211.330078</c:v>
                </c:pt>
                <c:pt idx="8346">
                  <c:v>6201.0698240000002</c:v>
                </c:pt>
                <c:pt idx="8347">
                  <c:v>6190.1801759999998</c:v>
                </c:pt>
                <c:pt idx="8348">
                  <c:v>6163.8500979999999</c:v>
                </c:pt>
                <c:pt idx="8349">
                  <c:v>6159.7299800000001</c:v>
                </c:pt>
                <c:pt idx="8350">
                  <c:v>6246.4301759999998</c:v>
                </c:pt>
                <c:pt idx="8351">
                  <c:v>6377.4399409999996</c:v>
                </c:pt>
                <c:pt idx="8352">
                  <c:v>6387.5898440000001</c:v>
                </c:pt>
                <c:pt idx="8353">
                  <c:v>6375.2202150000003</c:v>
                </c:pt>
                <c:pt idx="8354">
                  <c:v>6412.7597660000001</c:v>
                </c:pt>
                <c:pt idx="8355">
                  <c:v>6467.6298829999996</c:v>
                </c:pt>
                <c:pt idx="8356">
                  <c:v>6466.2597660000001</c:v>
                </c:pt>
                <c:pt idx="8357">
                  <c:v>6505.169922</c:v>
                </c:pt>
                <c:pt idx="8358">
                  <c:v>6493.1201170000004</c:v>
                </c:pt>
                <c:pt idx="8359">
                  <c:v>6456.8500979999999</c:v>
                </c:pt>
                <c:pt idx="8360">
                  <c:v>6530.4399409999996</c:v>
                </c:pt>
                <c:pt idx="8361">
                  <c:v>6457.169922</c:v>
                </c:pt>
                <c:pt idx="8362">
                  <c:v>6455.1601559999999</c:v>
                </c:pt>
                <c:pt idx="8363">
                  <c:v>6296.1298829999996</c:v>
                </c:pt>
                <c:pt idx="8364">
                  <c:v>6308.1801759999998</c:v>
                </c:pt>
                <c:pt idx="8365">
                  <c:v>6395.6298829999996</c:v>
                </c:pt>
                <c:pt idx="8366">
                  <c:v>6369.0898440000001</c:v>
                </c:pt>
                <c:pt idx="8367">
                  <c:v>6483.3901370000003</c:v>
                </c:pt>
                <c:pt idx="8368">
                  <c:v>6435.7001950000003</c:v>
                </c:pt>
                <c:pt idx="8369">
                  <c:v>6382.2001950000003</c:v>
                </c:pt>
                <c:pt idx="8370">
                  <c:v>6397</c:v>
                </c:pt>
                <c:pt idx="8371">
                  <c:v>6498.9301759999998</c:v>
                </c:pt>
                <c:pt idx="8372">
                  <c:v>6474.5097660000001</c:v>
                </c:pt>
                <c:pt idx="8373">
                  <c:v>6515.8500979999999</c:v>
                </c:pt>
                <c:pt idx="8374">
                  <c:v>6600.9702150000003</c:v>
                </c:pt>
                <c:pt idx="8375">
                  <c:v>6625.3901370000003</c:v>
                </c:pt>
                <c:pt idx="8376">
                  <c:v>6694.5498049999997</c:v>
                </c:pt>
                <c:pt idx="8377">
                  <c:v>6679.1098629999997</c:v>
                </c:pt>
                <c:pt idx="8378">
                  <c:v>6615.669922</c:v>
                </c:pt>
                <c:pt idx="8379">
                  <c:v>6586.2700199999999</c:v>
                </c:pt>
                <c:pt idx="8380">
                  <c:v>6607.5200199999999</c:v>
                </c:pt>
                <c:pt idx="8381">
                  <c:v>6512.1499020000001</c:v>
                </c:pt>
                <c:pt idx="8382">
                  <c:v>6564.5898440000001</c:v>
                </c:pt>
                <c:pt idx="8383">
                  <c:v>6700.6801759999998</c:v>
                </c:pt>
                <c:pt idx="8384">
                  <c:v>6777.4399409999996</c:v>
                </c:pt>
                <c:pt idx="8385">
                  <c:v>6759.7900390000004</c:v>
                </c:pt>
                <c:pt idx="8386">
                  <c:v>6754.8198240000002</c:v>
                </c:pt>
                <c:pt idx="8387">
                  <c:v>6801.7597660000001</c:v>
                </c:pt>
                <c:pt idx="8388">
                  <c:v>6770.5698240000002</c:v>
                </c:pt>
                <c:pt idx="8389">
                  <c:v>6746.9902339999999</c:v>
                </c:pt>
                <c:pt idx="8390">
                  <c:v>6706.919922</c:v>
                </c:pt>
                <c:pt idx="8391">
                  <c:v>6811.3901370000003</c:v>
                </c:pt>
                <c:pt idx="8392">
                  <c:v>6725.9501950000003</c:v>
                </c:pt>
                <c:pt idx="8393">
                  <c:v>6772.8999020000001</c:v>
                </c:pt>
                <c:pt idx="8394">
                  <c:v>6727.2202150000003</c:v>
                </c:pt>
                <c:pt idx="8395">
                  <c:v>6780.2998049999997</c:v>
                </c:pt>
                <c:pt idx="8396">
                  <c:v>6760.2099609999996</c:v>
                </c:pt>
                <c:pt idx="8397">
                  <c:v>6828.2001950000003</c:v>
                </c:pt>
                <c:pt idx="8398">
                  <c:v>6848.3901370000003</c:v>
                </c:pt>
                <c:pt idx="8399">
                  <c:v>6887.2001950000003</c:v>
                </c:pt>
                <c:pt idx="8400">
                  <c:v>6750.7998049999997</c:v>
                </c:pt>
                <c:pt idx="8401">
                  <c:v>6734.6201170000004</c:v>
                </c:pt>
                <c:pt idx="8402">
                  <c:v>6705.75</c:v>
                </c:pt>
                <c:pt idx="8403">
                  <c:v>6762.3198240000002</c:v>
                </c:pt>
                <c:pt idx="8404">
                  <c:v>6761.0498049999997</c:v>
                </c:pt>
                <c:pt idx="8405">
                  <c:v>6734.0898440000001</c:v>
                </c:pt>
                <c:pt idx="8406">
                  <c:v>6619.6801759999998</c:v>
                </c:pt>
                <c:pt idx="8407">
                  <c:v>6527.5898440000001</c:v>
                </c:pt>
                <c:pt idx="8408">
                  <c:v>6606.8901370000003</c:v>
                </c:pt>
                <c:pt idx="8409">
                  <c:v>6492.4799800000001</c:v>
                </c:pt>
                <c:pt idx="8410">
                  <c:v>6579.6098629999997</c:v>
                </c:pt>
                <c:pt idx="8411">
                  <c:v>6569.25</c:v>
                </c:pt>
                <c:pt idx="8412">
                  <c:v>6561</c:v>
                </c:pt>
                <c:pt idx="8413">
                  <c:v>6600.1201170000004</c:v>
                </c:pt>
                <c:pt idx="8414">
                  <c:v>6709.2402339999999</c:v>
                </c:pt>
                <c:pt idx="8415">
                  <c:v>6734.830078</c:v>
                </c:pt>
                <c:pt idx="8416">
                  <c:v>6669.5898440000001</c:v>
                </c:pt>
                <c:pt idx="8417">
                  <c:v>6653.8398440000001</c:v>
                </c:pt>
                <c:pt idx="8418">
                  <c:v>6585.8500979999999</c:v>
                </c:pt>
                <c:pt idx="8419">
                  <c:v>6550.4301759999998</c:v>
                </c:pt>
                <c:pt idx="8420">
                  <c:v>6551.4799800000001</c:v>
                </c:pt>
                <c:pt idx="8421">
                  <c:v>6579.8198240000002</c:v>
                </c:pt>
                <c:pt idx="8422">
                  <c:v>6684.3999020000001</c:v>
                </c:pt>
                <c:pt idx="8423">
                  <c:v>6725.6298829999996</c:v>
                </c:pt>
                <c:pt idx="8424">
                  <c:v>6730.7099609999996</c:v>
                </c:pt>
                <c:pt idx="8425">
                  <c:v>6734.830078</c:v>
                </c:pt>
                <c:pt idx="8426">
                  <c:v>6694.330078</c:v>
                </c:pt>
                <c:pt idx="8427">
                  <c:v>6669.3798829999996</c:v>
                </c:pt>
                <c:pt idx="8428">
                  <c:v>6597.6899409999996</c:v>
                </c:pt>
                <c:pt idx="8429">
                  <c:v>6591.0297849999997</c:v>
                </c:pt>
                <c:pt idx="8430">
                  <c:v>6649.7099609999996</c:v>
                </c:pt>
                <c:pt idx="8431">
                  <c:v>6745.9301759999998</c:v>
                </c:pt>
                <c:pt idx="8432">
                  <c:v>6853.1499020000001</c:v>
                </c:pt>
                <c:pt idx="8433">
                  <c:v>6886.9902339999999</c:v>
                </c:pt>
                <c:pt idx="8434">
                  <c:v>6927.0600590000004</c:v>
                </c:pt>
                <c:pt idx="8435">
                  <c:v>6923.3598629999997</c:v>
                </c:pt>
                <c:pt idx="8436">
                  <c:v>6941.3398440000001</c:v>
                </c:pt>
                <c:pt idx="8437">
                  <c:v>6915.75</c:v>
                </c:pt>
                <c:pt idx="8438">
                  <c:v>6954.1298829999996</c:v>
                </c:pt>
                <c:pt idx="8439">
                  <c:v>6934.1499020000001</c:v>
                </c:pt>
                <c:pt idx="8440">
                  <c:v>6911.4101559999999</c:v>
                </c:pt>
                <c:pt idx="8441">
                  <c:v>6924.7402339999999</c:v>
                </c:pt>
                <c:pt idx="8442">
                  <c:v>6986.5898440000001</c:v>
                </c:pt>
                <c:pt idx="8443">
                  <c:v>7011.6499020000001</c:v>
                </c:pt>
                <c:pt idx="8444">
                  <c:v>6963.5400390000004</c:v>
                </c:pt>
                <c:pt idx="8445">
                  <c:v>6844.0600590000004</c:v>
                </c:pt>
                <c:pt idx="8446">
                  <c:v>6846.2797849999997</c:v>
                </c:pt>
                <c:pt idx="8447">
                  <c:v>6786.0097660000001</c:v>
                </c:pt>
                <c:pt idx="8448">
                  <c:v>6755.2402339999999</c:v>
                </c:pt>
                <c:pt idx="8449">
                  <c:v>6723.8398440000001</c:v>
                </c:pt>
                <c:pt idx="8450">
                  <c:v>6774.4799800000001</c:v>
                </c:pt>
                <c:pt idx="8451">
                  <c:v>6771.419922</c:v>
                </c:pt>
                <c:pt idx="8452">
                  <c:v>6670.0200199999999</c:v>
                </c:pt>
                <c:pt idx="8453">
                  <c:v>6619.8999020000001</c:v>
                </c:pt>
                <c:pt idx="8454">
                  <c:v>6612.1801759999998</c:v>
                </c:pt>
                <c:pt idx="8455">
                  <c:v>6581.0898440000001</c:v>
                </c:pt>
                <c:pt idx="8456">
                  <c:v>6497.1298829999996</c:v>
                </c:pt>
                <c:pt idx="8457">
                  <c:v>6528.1201170000004</c:v>
                </c:pt>
                <c:pt idx="8458">
                  <c:v>6460.9702150000003</c:v>
                </c:pt>
                <c:pt idx="8459">
                  <c:v>6454.8398440000001</c:v>
                </c:pt>
                <c:pt idx="8460">
                  <c:v>6379.8701170000004</c:v>
                </c:pt>
                <c:pt idx="8461">
                  <c:v>6452.2998049999997</c:v>
                </c:pt>
                <c:pt idx="8462">
                  <c:v>6456.6401370000003</c:v>
                </c:pt>
                <c:pt idx="8463">
                  <c:v>6570.2998049999997</c:v>
                </c:pt>
                <c:pt idx="8464">
                  <c:v>6586.2700199999999</c:v>
                </c:pt>
                <c:pt idx="8465">
                  <c:v>6647.8100590000004</c:v>
                </c:pt>
                <c:pt idx="8466">
                  <c:v>6594.3100590000004</c:v>
                </c:pt>
                <c:pt idx="8467">
                  <c:v>6559.5200199999999</c:v>
                </c:pt>
                <c:pt idx="8468">
                  <c:v>6620.1098629999997</c:v>
                </c:pt>
                <c:pt idx="8469">
                  <c:v>6712.3100590000004</c:v>
                </c:pt>
                <c:pt idx="8470">
                  <c:v>6702.4799800000001</c:v>
                </c:pt>
                <c:pt idx="8471">
                  <c:v>6766.7597660000001</c:v>
                </c:pt>
                <c:pt idx="8472">
                  <c:v>6686.1899409999996</c:v>
                </c:pt>
                <c:pt idx="8473">
                  <c:v>6616.0898440000001</c:v>
                </c:pt>
                <c:pt idx="8474">
                  <c:v>6504.2202150000003</c:v>
                </c:pt>
                <c:pt idx="8475">
                  <c:v>6474.6098629999997</c:v>
                </c:pt>
                <c:pt idx="8476">
                  <c:v>6527.0600590000004</c:v>
                </c:pt>
                <c:pt idx="8477">
                  <c:v>6464.0400390000004</c:v>
                </c:pt>
                <c:pt idx="8478">
                  <c:v>6617.9902339999999</c:v>
                </c:pt>
                <c:pt idx="8479">
                  <c:v>6594.9399409999996</c:v>
                </c:pt>
                <c:pt idx="8480">
                  <c:v>6575.4902339999999</c:v>
                </c:pt>
                <c:pt idx="8481">
                  <c:v>6576.75</c:v>
                </c:pt>
                <c:pt idx="8482">
                  <c:v>6586.3798829999996</c:v>
                </c:pt>
                <c:pt idx="8483">
                  <c:v>6564.2797849999997</c:v>
                </c:pt>
                <c:pt idx="8484">
                  <c:v>6504.0097660000001</c:v>
                </c:pt>
                <c:pt idx="8485">
                  <c:v>6433.7998049999997</c:v>
                </c:pt>
                <c:pt idx="8486">
                  <c:v>6421.6401370000003</c:v>
                </c:pt>
                <c:pt idx="8487">
                  <c:v>6482.75</c:v>
                </c:pt>
                <c:pt idx="8488">
                  <c:v>6472.1801759999998</c:v>
                </c:pt>
                <c:pt idx="8489">
                  <c:v>6354.7099609999996</c:v>
                </c:pt>
                <c:pt idx="8490">
                  <c:v>6356.5</c:v>
                </c:pt>
                <c:pt idx="8491">
                  <c:v>6248.8598629999997</c:v>
                </c:pt>
                <c:pt idx="8492">
                  <c:v>6233.6401370000003</c:v>
                </c:pt>
                <c:pt idx="8493">
                  <c:v>6255.6298829999996</c:v>
                </c:pt>
                <c:pt idx="8494">
                  <c:v>6239.3500979999999</c:v>
                </c:pt>
                <c:pt idx="8495">
                  <c:v>6198.7402339999999</c:v>
                </c:pt>
                <c:pt idx="8496">
                  <c:v>6268</c:v>
                </c:pt>
                <c:pt idx="8497">
                  <c:v>6264.7202150000003</c:v>
                </c:pt>
                <c:pt idx="8498">
                  <c:v>6350.4799800000001</c:v>
                </c:pt>
                <c:pt idx="8499">
                  <c:v>6336.8398440000001</c:v>
                </c:pt>
                <c:pt idx="8500">
                  <c:v>6448.919922</c:v>
                </c:pt>
                <c:pt idx="8501">
                  <c:v>6414.1298829999996</c:v>
                </c:pt>
                <c:pt idx="8502">
                  <c:v>6487.0898440000001</c:v>
                </c:pt>
                <c:pt idx="8503">
                  <c:v>6485.1899409999996</c:v>
                </c:pt>
                <c:pt idx="8504">
                  <c:v>6379.9799800000001</c:v>
                </c:pt>
                <c:pt idx="8505">
                  <c:v>6260.6000979999999</c:v>
                </c:pt>
                <c:pt idx="8506">
                  <c:v>6252.5600590000004</c:v>
                </c:pt>
                <c:pt idx="8507">
                  <c:v>6092.2700199999999</c:v>
                </c:pt>
                <c:pt idx="8508">
                  <c:v>6128.75</c:v>
                </c:pt>
                <c:pt idx="8509">
                  <c:v>6186.1601559999999</c:v>
                </c:pt>
                <c:pt idx="8510">
                  <c:v>6278.580078</c:v>
                </c:pt>
                <c:pt idx="8511">
                  <c:v>6252.1401370000003</c:v>
                </c:pt>
                <c:pt idx="8512">
                  <c:v>6356.5</c:v>
                </c:pt>
                <c:pt idx="8513">
                  <c:v>6315.7998049999997</c:v>
                </c:pt>
                <c:pt idx="8514">
                  <c:v>6251.6098629999997</c:v>
                </c:pt>
                <c:pt idx="8515">
                  <c:v>6324.5698240000002</c:v>
                </c:pt>
                <c:pt idx="8516">
                  <c:v>6536.1499020000001</c:v>
                </c:pt>
                <c:pt idx="8517">
                  <c:v>6613.5498049999997</c:v>
                </c:pt>
                <c:pt idx="8518">
                  <c:v>6573.8999020000001</c:v>
                </c:pt>
                <c:pt idx="8519">
                  <c:v>6539.4301759999998</c:v>
                </c:pt>
                <c:pt idx="8520">
                  <c:v>6571.1499020000001</c:v>
                </c:pt>
                <c:pt idx="8521">
                  <c:v>6605.6201170000004</c:v>
                </c:pt>
                <c:pt idx="8522">
                  <c:v>6633.5400390000004</c:v>
                </c:pt>
                <c:pt idx="8523">
                  <c:v>6665.3598629999997</c:v>
                </c:pt>
                <c:pt idx="8524">
                  <c:v>6619.0498049999997</c:v>
                </c:pt>
                <c:pt idx="8525">
                  <c:v>6651.0898440000001</c:v>
                </c:pt>
                <c:pt idx="8526">
                  <c:v>6655</c:v>
                </c:pt>
                <c:pt idx="8527">
                  <c:v>6731.9799800000001</c:v>
                </c:pt>
                <c:pt idx="8528">
                  <c:v>6738.7402339999999</c:v>
                </c:pt>
                <c:pt idx="8529">
                  <c:v>6847.7597660000001</c:v>
                </c:pt>
                <c:pt idx="8530">
                  <c:v>6814.8798829999996</c:v>
                </c:pt>
                <c:pt idx="8531">
                  <c:v>6861.2900390000004</c:v>
                </c:pt>
                <c:pt idx="8532">
                  <c:v>6831.8999020000001</c:v>
                </c:pt>
                <c:pt idx="8533">
                  <c:v>6816.25</c:v>
                </c:pt>
                <c:pt idx="8534">
                  <c:v>6736.9501950000003</c:v>
                </c:pt>
                <c:pt idx="8535">
                  <c:v>6763.2797849999997</c:v>
                </c:pt>
                <c:pt idx="8536">
                  <c:v>6766.6601559999999</c:v>
                </c:pt>
                <c:pt idx="8537">
                  <c:v>6730.1801759999998</c:v>
                </c:pt>
                <c:pt idx="8538">
                  <c:v>6673.9301759999998</c:v>
                </c:pt>
                <c:pt idx="8539">
                  <c:v>6711.8901370000003</c:v>
                </c:pt>
                <c:pt idx="8540">
                  <c:v>6737.1601559999999</c:v>
                </c:pt>
                <c:pt idx="8541">
                  <c:v>6838.3500979999999</c:v>
                </c:pt>
                <c:pt idx="8542">
                  <c:v>6784.7402339999999</c:v>
                </c:pt>
                <c:pt idx="8543">
                  <c:v>6715.1601559999999</c:v>
                </c:pt>
                <c:pt idx="8544">
                  <c:v>6707.0200199999999</c:v>
                </c:pt>
                <c:pt idx="8545">
                  <c:v>6725.419922</c:v>
                </c:pt>
                <c:pt idx="8546">
                  <c:v>6761.7900390000004</c:v>
                </c:pt>
                <c:pt idx="8547">
                  <c:v>6730.2900390000004</c:v>
                </c:pt>
                <c:pt idx="8548">
                  <c:v>6683.3398440000001</c:v>
                </c:pt>
                <c:pt idx="8549">
                  <c:v>6681.8598629999997</c:v>
                </c:pt>
                <c:pt idx="8550">
                  <c:v>6680.0600590000004</c:v>
                </c:pt>
                <c:pt idx="8551">
                  <c:v>6678.8999020000001</c:v>
                </c:pt>
                <c:pt idx="8552">
                  <c:v>6655.5297849999997</c:v>
                </c:pt>
                <c:pt idx="8553">
                  <c:v>6692.0097660000001</c:v>
                </c:pt>
                <c:pt idx="8554">
                  <c:v>6705.4399409999996</c:v>
                </c:pt>
                <c:pt idx="8555">
                  <c:v>6810.1201170000004</c:v>
                </c:pt>
                <c:pt idx="8556">
                  <c:v>6790.8701170000004</c:v>
                </c:pt>
                <c:pt idx="8557">
                  <c:v>6812.6499020000001</c:v>
                </c:pt>
                <c:pt idx="8558">
                  <c:v>6830.9501950000003</c:v>
                </c:pt>
                <c:pt idx="8559">
                  <c:v>6843.419922</c:v>
                </c:pt>
                <c:pt idx="8560">
                  <c:v>6876.1000979999999</c:v>
                </c:pt>
                <c:pt idx="8561">
                  <c:v>6762.1098629999997</c:v>
                </c:pt>
                <c:pt idx="8562">
                  <c:v>6543.7597660000001</c:v>
                </c:pt>
                <c:pt idx="8563">
                  <c:v>6567.0297849999997</c:v>
                </c:pt>
                <c:pt idx="8564">
                  <c:v>6635.4399409999996</c:v>
                </c:pt>
                <c:pt idx="8565">
                  <c:v>6792.669922</c:v>
                </c:pt>
                <c:pt idx="8566">
                  <c:v>6838.4501950000003</c:v>
                </c:pt>
                <c:pt idx="8567">
                  <c:v>6774.4799800000001</c:v>
                </c:pt>
                <c:pt idx="8568">
                  <c:v>6766.5498049999997</c:v>
                </c:pt>
                <c:pt idx="8569">
                  <c:v>6836.7597660000001</c:v>
                </c:pt>
                <c:pt idx="8570">
                  <c:v>6870.4902339999999</c:v>
                </c:pt>
                <c:pt idx="8571">
                  <c:v>6808.6401370000003</c:v>
                </c:pt>
                <c:pt idx="8572">
                  <c:v>6823.9702150000003</c:v>
                </c:pt>
                <c:pt idx="8573">
                  <c:v>6772.580078</c:v>
                </c:pt>
                <c:pt idx="8574">
                  <c:v>6762.75</c:v>
                </c:pt>
                <c:pt idx="8575">
                  <c:v>6611.1201170000004</c:v>
                </c:pt>
                <c:pt idx="8576">
                  <c:v>6606.7797849999997</c:v>
                </c:pt>
                <c:pt idx="8577">
                  <c:v>6644.8500979999999</c:v>
                </c:pt>
                <c:pt idx="8578">
                  <c:v>6627.1899409999996</c:v>
                </c:pt>
                <c:pt idx="8579">
                  <c:v>6469.1098629999997</c:v>
                </c:pt>
                <c:pt idx="8580">
                  <c:v>6574.0097660000001</c:v>
                </c:pt>
                <c:pt idx="8581">
                  <c:v>6606.8901370000003</c:v>
                </c:pt>
                <c:pt idx="8582">
                  <c:v>6618.419922</c:v>
                </c:pt>
                <c:pt idx="8583">
                  <c:v>6657.5400390000004</c:v>
                </c:pt>
                <c:pt idx="8584">
                  <c:v>6628.669922</c:v>
                </c:pt>
                <c:pt idx="8585">
                  <c:v>6596.3198240000002</c:v>
                </c:pt>
                <c:pt idx="8586">
                  <c:v>6651.2998049999997</c:v>
                </c:pt>
                <c:pt idx="8587">
                  <c:v>6523.7797849999997</c:v>
                </c:pt>
                <c:pt idx="8588">
                  <c:v>6496.8198240000002</c:v>
                </c:pt>
                <c:pt idx="8589">
                  <c:v>6391.3999020000001</c:v>
                </c:pt>
                <c:pt idx="8590">
                  <c:v>6398.0600590000004</c:v>
                </c:pt>
                <c:pt idx="8591">
                  <c:v>6459.2797849999997</c:v>
                </c:pt>
                <c:pt idx="8592">
                  <c:v>6396.7900390000004</c:v>
                </c:pt>
                <c:pt idx="8593">
                  <c:v>6357.5600590000004</c:v>
                </c:pt>
                <c:pt idx="8594">
                  <c:v>6203.2900390000004</c:v>
                </c:pt>
                <c:pt idx="8595">
                  <c:v>6239.7700199999999</c:v>
                </c:pt>
                <c:pt idx="8596">
                  <c:v>6224.0200199999999</c:v>
                </c:pt>
                <c:pt idx="8597">
                  <c:v>6170.5097660000001</c:v>
                </c:pt>
                <c:pt idx="8598">
                  <c:v>6094.9101559999999</c:v>
                </c:pt>
                <c:pt idx="8599">
                  <c:v>6177.169922</c:v>
                </c:pt>
                <c:pt idx="8600">
                  <c:v>6266.419922</c:v>
                </c:pt>
                <c:pt idx="8601">
                  <c:v>6338.7402339999999</c:v>
                </c:pt>
                <c:pt idx="8602">
                  <c:v>6360.1000979999999</c:v>
                </c:pt>
                <c:pt idx="8603">
                  <c:v>6454.9501950000003</c:v>
                </c:pt>
                <c:pt idx="8604">
                  <c:v>6386.7402339999999</c:v>
                </c:pt>
                <c:pt idx="8605">
                  <c:v>6223.3798829999996</c:v>
                </c:pt>
                <c:pt idx="8606">
                  <c:v>6251.5097660000001</c:v>
                </c:pt>
                <c:pt idx="8607">
                  <c:v>6375.9599609999996</c:v>
                </c:pt>
                <c:pt idx="8608">
                  <c:v>6337.2597660000001</c:v>
                </c:pt>
                <c:pt idx="8609">
                  <c:v>6287.25</c:v>
                </c:pt>
                <c:pt idx="8610">
                  <c:v>6221.8999020000001</c:v>
                </c:pt>
                <c:pt idx="8611">
                  <c:v>6397.3198240000002</c:v>
                </c:pt>
                <c:pt idx="8612">
                  <c:v>6708.3999020000001</c:v>
                </c:pt>
                <c:pt idx="8613">
                  <c:v>6692.9599609999996</c:v>
                </c:pt>
                <c:pt idx="8614">
                  <c:v>6673.5</c:v>
                </c:pt>
                <c:pt idx="8615">
                  <c:v>6796.6899409999996</c:v>
                </c:pt>
                <c:pt idx="8616">
                  <c:v>6801.4501950000003</c:v>
                </c:pt>
                <c:pt idx="8617">
                  <c:v>6897.3500979999999</c:v>
                </c:pt>
                <c:pt idx="8618">
                  <c:v>6899.3598629999997</c:v>
                </c:pt>
                <c:pt idx="8619">
                  <c:v>6863.830078</c:v>
                </c:pt>
                <c:pt idx="8620">
                  <c:v>6824.919922</c:v>
                </c:pt>
                <c:pt idx="8621">
                  <c:v>6866.1601559999999</c:v>
                </c:pt>
                <c:pt idx="8622">
                  <c:v>6827.1401370000003</c:v>
                </c:pt>
                <c:pt idx="8623">
                  <c:v>6848.6098629999997</c:v>
                </c:pt>
                <c:pt idx="8624">
                  <c:v>6975.0698240000002</c:v>
                </c:pt>
                <c:pt idx="8625">
                  <c:v>6897.2402339999999</c:v>
                </c:pt>
                <c:pt idx="8626">
                  <c:v>6878.5297849999997</c:v>
                </c:pt>
                <c:pt idx="8627">
                  <c:v>6965.8701170000004</c:v>
                </c:pt>
                <c:pt idx="8628">
                  <c:v>6972.6401370000003</c:v>
                </c:pt>
                <c:pt idx="8629">
                  <c:v>6975.6000979999999</c:v>
                </c:pt>
                <c:pt idx="8630">
                  <c:v>6991.3500979999999</c:v>
                </c:pt>
                <c:pt idx="8631">
                  <c:v>6917.8598629999997</c:v>
                </c:pt>
                <c:pt idx="8632">
                  <c:v>6815.9301759999998</c:v>
                </c:pt>
                <c:pt idx="8633">
                  <c:v>6465.7299800000001</c:v>
                </c:pt>
                <c:pt idx="8634">
                  <c:v>6557.9301759999998</c:v>
                </c:pt>
                <c:pt idx="8635">
                  <c:v>6712.3100590000004</c:v>
                </c:pt>
                <c:pt idx="8636">
                  <c:v>6696.0297849999997</c:v>
                </c:pt>
                <c:pt idx="8637">
                  <c:v>6760.9501950000003</c:v>
                </c:pt>
                <c:pt idx="8638">
                  <c:v>6790.2402339999999</c:v>
                </c:pt>
                <c:pt idx="8639">
                  <c:v>6965.6601559999999</c:v>
                </c:pt>
                <c:pt idx="8640">
                  <c:v>6918.5</c:v>
                </c:pt>
                <c:pt idx="8641">
                  <c:v>6877.6801759999998</c:v>
                </c:pt>
                <c:pt idx="8642">
                  <c:v>6811.169922</c:v>
                </c:pt>
                <c:pt idx="8643">
                  <c:v>6878.9501950000003</c:v>
                </c:pt>
                <c:pt idx="8644">
                  <c:v>6827.9902339999999</c:v>
                </c:pt>
                <c:pt idx="8645">
                  <c:v>6681.6499020000001</c:v>
                </c:pt>
                <c:pt idx="8646">
                  <c:v>6676.9902339999999</c:v>
                </c:pt>
                <c:pt idx="8647">
                  <c:v>6749.5297849999997</c:v>
                </c:pt>
                <c:pt idx="8648">
                  <c:v>6770.3598629999997</c:v>
                </c:pt>
                <c:pt idx="8649">
                  <c:v>6727.9599609999996</c:v>
                </c:pt>
                <c:pt idx="8650">
                  <c:v>6644.1098629999997</c:v>
                </c:pt>
                <c:pt idx="8651">
                  <c:v>6734.2998049999997</c:v>
                </c:pt>
                <c:pt idx="8652">
                  <c:v>6797.4301759999998</c:v>
                </c:pt>
                <c:pt idx="8653">
                  <c:v>6934.0400390000004</c:v>
                </c:pt>
                <c:pt idx="8654">
                  <c:v>6966.2900390000004</c:v>
                </c:pt>
                <c:pt idx="8655">
                  <c:v>6883.2900390000004</c:v>
                </c:pt>
                <c:pt idx="8656">
                  <c:v>6868.5898440000001</c:v>
                </c:pt>
                <c:pt idx="8657">
                  <c:v>6762.4301759999998</c:v>
                </c:pt>
                <c:pt idx="8658">
                  <c:v>6713.4702150000003</c:v>
                </c:pt>
                <c:pt idx="8659">
                  <c:v>6664.4101559999999</c:v>
                </c:pt>
                <c:pt idx="8660">
                  <c:v>6716.2202150000003</c:v>
                </c:pt>
                <c:pt idx="8661">
                  <c:v>6659.3398440000001</c:v>
                </c:pt>
                <c:pt idx="8662">
                  <c:v>6649.7099609999996</c:v>
                </c:pt>
                <c:pt idx="8663">
                  <c:v>6781.7797849999997</c:v>
                </c:pt>
                <c:pt idx="8664">
                  <c:v>6805.25</c:v>
                </c:pt>
                <c:pt idx="8665">
                  <c:v>6888.3598629999997</c:v>
                </c:pt>
                <c:pt idx="8666">
                  <c:v>6975.3798829999996</c:v>
                </c:pt>
                <c:pt idx="8667">
                  <c:v>6927.4902339999999</c:v>
                </c:pt>
                <c:pt idx="8668">
                  <c:v>6904.6499020000001</c:v>
                </c:pt>
                <c:pt idx="8669">
                  <c:v>6935.1000979999999</c:v>
                </c:pt>
                <c:pt idx="8670">
                  <c:v>6893.4399409999996</c:v>
                </c:pt>
                <c:pt idx="8671">
                  <c:v>6856.4301759999998</c:v>
                </c:pt>
                <c:pt idx="8672">
                  <c:v>6838.8798829999996</c:v>
                </c:pt>
                <c:pt idx="8673">
                  <c:v>6911.3100590000004</c:v>
                </c:pt>
                <c:pt idx="8674">
                  <c:v>6944.0898440000001</c:v>
                </c:pt>
                <c:pt idx="8675">
                  <c:v>6951.5898440000001</c:v>
                </c:pt>
                <c:pt idx="8676">
                  <c:v>6869.5400390000004</c:v>
                </c:pt>
                <c:pt idx="8677">
                  <c:v>6918.919922</c:v>
                </c:pt>
                <c:pt idx="8678">
                  <c:v>6865.1000979999999</c:v>
                </c:pt>
                <c:pt idx="8679">
                  <c:v>6862.1401370000003</c:v>
                </c:pt>
                <c:pt idx="8680">
                  <c:v>6783.4702150000003</c:v>
                </c:pt>
                <c:pt idx="8681">
                  <c:v>6766.7597660000001</c:v>
                </c:pt>
                <c:pt idx="8682">
                  <c:v>6808.8500979999999</c:v>
                </c:pt>
                <c:pt idx="8683">
                  <c:v>6806.419922</c:v>
                </c:pt>
                <c:pt idx="8684">
                  <c:v>6811.7001950000003</c:v>
                </c:pt>
                <c:pt idx="8685">
                  <c:v>6796.2700199999999</c:v>
                </c:pt>
                <c:pt idx="8686">
                  <c:v>6798.169922</c:v>
                </c:pt>
                <c:pt idx="8687">
                  <c:v>6874.9301759999998</c:v>
                </c:pt>
                <c:pt idx="8688">
                  <c:v>6819</c:v>
                </c:pt>
                <c:pt idx="8689">
                  <c:v>6827.9902339999999</c:v>
                </c:pt>
                <c:pt idx="8690">
                  <c:v>6919.0297849999997</c:v>
                </c:pt>
                <c:pt idx="8691">
                  <c:v>6939.4301759999998</c:v>
                </c:pt>
                <c:pt idx="8692">
                  <c:v>6977.6000979999999</c:v>
                </c:pt>
                <c:pt idx="8693">
                  <c:v>6990.6098629999997</c:v>
                </c:pt>
                <c:pt idx="8694">
                  <c:v>6975.6000979999999</c:v>
                </c:pt>
                <c:pt idx="8695">
                  <c:v>7018.8398440000001</c:v>
                </c:pt>
                <c:pt idx="8696">
                  <c:v>7012.5</c:v>
                </c:pt>
                <c:pt idx="8697">
                  <c:v>6959.7402339999999</c:v>
                </c:pt>
                <c:pt idx="8698">
                  <c:v>6946.4101559999999</c:v>
                </c:pt>
                <c:pt idx="8699">
                  <c:v>6980.669922</c:v>
                </c:pt>
                <c:pt idx="8700">
                  <c:v>6929.8100590000004</c:v>
                </c:pt>
                <c:pt idx="8701">
                  <c:v>6883.5</c:v>
                </c:pt>
                <c:pt idx="8702">
                  <c:v>6899.9902339999999</c:v>
                </c:pt>
                <c:pt idx="8703">
                  <c:v>6818.0498049999997</c:v>
                </c:pt>
                <c:pt idx="8704">
                  <c:v>6843.3198240000002</c:v>
                </c:pt>
                <c:pt idx="8705">
                  <c:v>6758.3100590000004</c:v>
                </c:pt>
                <c:pt idx="8706">
                  <c:v>6773.8500979999999</c:v>
                </c:pt>
                <c:pt idx="8707">
                  <c:v>6851.3500979999999</c:v>
                </c:pt>
                <c:pt idx="8708">
                  <c:v>6876.2001950000003</c:v>
                </c:pt>
                <c:pt idx="8709">
                  <c:v>6891.0097660000001</c:v>
                </c:pt>
                <c:pt idx="8710">
                  <c:v>6955.2900390000004</c:v>
                </c:pt>
                <c:pt idx="8711">
                  <c:v>7015.8798829999996</c:v>
                </c:pt>
                <c:pt idx="8712">
                  <c:v>7038.9301759999998</c:v>
                </c:pt>
                <c:pt idx="8713">
                  <c:v>6984.6899409999996</c:v>
                </c:pt>
                <c:pt idx="8714">
                  <c:v>6970.7299800000001</c:v>
                </c:pt>
                <c:pt idx="8715">
                  <c:v>7028.7797849999997</c:v>
                </c:pt>
                <c:pt idx="8716">
                  <c:v>7106.080078</c:v>
                </c:pt>
                <c:pt idx="8717">
                  <c:v>7063.3598629999997</c:v>
                </c:pt>
                <c:pt idx="8718">
                  <c:v>7044.75</c:v>
                </c:pt>
                <c:pt idx="8719">
                  <c:v>7096.9799800000001</c:v>
                </c:pt>
                <c:pt idx="8720">
                  <c:v>7073.2998049999997</c:v>
                </c:pt>
                <c:pt idx="8721">
                  <c:v>7096.669922</c:v>
                </c:pt>
                <c:pt idx="8722">
                  <c:v>7101.5297849999997</c:v>
                </c:pt>
                <c:pt idx="8723">
                  <c:v>7107.8701170000004</c:v>
                </c:pt>
                <c:pt idx="8724">
                  <c:v>7104.9101559999999</c:v>
                </c:pt>
                <c:pt idx="8725">
                  <c:v>7111.1499020000001</c:v>
                </c:pt>
                <c:pt idx="8726">
                  <c:v>7140.0200199999999</c:v>
                </c:pt>
                <c:pt idx="8727">
                  <c:v>7120.7700199999999</c:v>
                </c:pt>
                <c:pt idx="8728">
                  <c:v>7089.2597660000001</c:v>
                </c:pt>
                <c:pt idx="8729">
                  <c:v>7132.2998049999997</c:v>
                </c:pt>
                <c:pt idx="8730">
                  <c:v>7164.5498049999997</c:v>
                </c:pt>
                <c:pt idx="8731">
                  <c:v>7149.9599609999996</c:v>
                </c:pt>
                <c:pt idx="8732">
                  <c:v>7131.5600590000004</c:v>
                </c:pt>
                <c:pt idx="8733">
                  <c:v>7142.4501950000003</c:v>
                </c:pt>
                <c:pt idx="8734">
                  <c:v>7144.9902339999999</c:v>
                </c:pt>
                <c:pt idx="8735">
                  <c:v>7160.9501950000003</c:v>
                </c:pt>
                <c:pt idx="8736">
                  <c:v>7146.1499020000001</c:v>
                </c:pt>
                <c:pt idx="8737">
                  <c:v>7139.5898440000001</c:v>
                </c:pt>
                <c:pt idx="8738">
                  <c:v>7131.1401370000003</c:v>
                </c:pt>
                <c:pt idx="8739">
                  <c:v>7078.2700199999999</c:v>
                </c:pt>
                <c:pt idx="8740">
                  <c:v>6976.3398440000001</c:v>
                </c:pt>
                <c:pt idx="8741">
                  <c:v>6990.3999020000001</c:v>
                </c:pt>
                <c:pt idx="8742">
                  <c:v>6913.5297849999997</c:v>
                </c:pt>
                <c:pt idx="8743">
                  <c:v>6917.6499020000001</c:v>
                </c:pt>
                <c:pt idx="8744">
                  <c:v>6971.6801759999998</c:v>
                </c:pt>
                <c:pt idx="8745">
                  <c:v>6973.1601559999999</c:v>
                </c:pt>
                <c:pt idx="8746">
                  <c:v>6924</c:v>
                </c:pt>
                <c:pt idx="8747">
                  <c:v>6936.8999020000001</c:v>
                </c:pt>
                <c:pt idx="8748">
                  <c:v>7060.6098629999997</c:v>
                </c:pt>
                <c:pt idx="8749">
                  <c:v>7010.8100590000004</c:v>
                </c:pt>
                <c:pt idx="8750">
                  <c:v>7046.0200199999999</c:v>
                </c:pt>
                <c:pt idx="8751">
                  <c:v>7027.5097660000001</c:v>
                </c:pt>
                <c:pt idx="8752">
                  <c:v>7033.0097660000001</c:v>
                </c:pt>
                <c:pt idx="8753">
                  <c:v>7061.8798829999996</c:v>
                </c:pt>
                <c:pt idx="8754">
                  <c:v>6937.6401370000003</c:v>
                </c:pt>
                <c:pt idx="8755">
                  <c:v>6910.4599609999996</c:v>
                </c:pt>
                <c:pt idx="8756">
                  <c:v>6876.7299800000001</c:v>
                </c:pt>
                <c:pt idx="8757">
                  <c:v>6771.6298829999996</c:v>
                </c:pt>
                <c:pt idx="8758">
                  <c:v>6599.2797849999997</c:v>
                </c:pt>
                <c:pt idx="8759">
                  <c:v>6741.919922</c:v>
                </c:pt>
                <c:pt idx="8760">
                  <c:v>6784.8500979999999</c:v>
                </c:pt>
                <c:pt idx="8761">
                  <c:v>6655.7402339999999</c:v>
                </c:pt>
                <c:pt idx="8762">
                  <c:v>6609.7402339999999</c:v>
                </c:pt>
                <c:pt idx="8763">
                  <c:v>6753.0200199999999</c:v>
                </c:pt>
                <c:pt idx="8764">
                  <c:v>6790.1298829999996</c:v>
                </c:pt>
                <c:pt idx="8765">
                  <c:v>6791.3999020000001</c:v>
                </c:pt>
                <c:pt idx="8766">
                  <c:v>6836.3398440000001</c:v>
                </c:pt>
                <c:pt idx="8767">
                  <c:v>6730.1801759999998</c:v>
                </c:pt>
                <c:pt idx="8768">
                  <c:v>6698.25</c:v>
                </c:pt>
                <c:pt idx="8769">
                  <c:v>6777.8701170000004</c:v>
                </c:pt>
                <c:pt idx="8770">
                  <c:v>6920.8198240000002</c:v>
                </c:pt>
                <c:pt idx="8771">
                  <c:v>7042.3198240000002</c:v>
                </c:pt>
                <c:pt idx="8772">
                  <c:v>7026.2402339999999</c:v>
                </c:pt>
                <c:pt idx="8773">
                  <c:v>7012.8198240000002</c:v>
                </c:pt>
                <c:pt idx="8774">
                  <c:v>6992.9399409999996</c:v>
                </c:pt>
                <c:pt idx="8775">
                  <c:v>7035.6499020000001</c:v>
                </c:pt>
                <c:pt idx="8776">
                  <c:v>7026.4599609999996</c:v>
                </c:pt>
                <c:pt idx="8777">
                  <c:v>6997.6899409999996</c:v>
                </c:pt>
                <c:pt idx="8778">
                  <c:v>6938.4799800000001</c:v>
                </c:pt>
                <c:pt idx="8779">
                  <c:v>6835.2797849999997</c:v>
                </c:pt>
                <c:pt idx="8780">
                  <c:v>6757.1401370000003</c:v>
                </c:pt>
                <c:pt idx="8781">
                  <c:v>6857.2797849999997</c:v>
                </c:pt>
                <c:pt idx="8782">
                  <c:v>6884.4501950000003</c:v>
                </c:pt>
                <c:pt idx="8783">
                  <c:v>6841.419922</c:v>
                </c:pt>
                <c:pt idx="8784">
                  <c:v>6806.7299800000001</c:v>
                </c:pt>
                <c:pt idx="8785">
                  <c:v>6707.3398440000001</c:v>
                </c:pt>
                <c:pt idx="8786">
                  <c:v>6716.75</c:v>
                </c:pt>
                <c:pt idx="8787">
                  <c:v>6624.0200199999999</c:v>
                </c:pt>
                <c:pt idx="8788">
                  <c:v>6683.5498049999997</c:v>
                </c:pt>
                <c:pt idx="8789">
                  <c:v>6734.7299800000001</c:v>
                </c:pt>
                <c:pt idx="8790">
                  <c:v>6707.2299800000001</c:v>
                </c:pt>
                <c:pt idx="8791">
                  <c:v>6739.9101559999999</c:v>
                </c:pt>
                <c:pt idx="8792">
                  <c:v>6659.1201170000004</c:v>
                </c:pt>
                <c:pt idx="8793">
                  <c:v>6677.2099609999996</c:v>
                </c:pt>
                <c:pt idx="8794">
                  <c:v>6739.7998049999997</c:v>
                </c:pt>
                <c:pt idx="8795">
                  <c:v>6907.5</c:v>
                </c:pt>
                <c:pt idx="8796">
                  <c:v>6827.669922</c:v>
                </c:pt>
                <c:pt idx="8797">
                  <c:v>6817.7299800000001</c:v>
                </c:pt>
                <c:pt idx="8798">
                  <c:v>6929.7099609999996</c:v>
                </c:pt>
                <c:pt idx="8799">
                  <c:v>6952.5498049999997</c:v>
                </c:pt>
                <c:pt idx="8800">
                  <c:v>6925.7900390000004</c:v>
                </c:pt>
                <c:pt idx="8801">
                  <c:v>6907.8198240000002</c:v>
                </c:pt>
                <c:pt idx="8802">
                  <c:v>6826.1899409999996</c:v>
                </c:pt>
                <c:pt idx="8803">
                  <c:v>6723.4101559999999</c:v>
                </c:pt>
                <c:pt idx="8804">
                  <c:v>6801.3398440000001</c:v>
                </c:pt>
                <c:pt idx="8805">
                  <c:v>6765.7099609999996</c:v>
                </c:pt>
                <c:pt idx="8806">
                  <c:v>6608.2597660000001</c:v>
                </c:pt>
                <c:pt idx="8807">
                  <c:v>6653.8398440000001</c:v>
                </c:pt>
                <c:pt idx="8808">
                  <c:v>6762.4301759999998</c:v>
                </c:pt>
                <c:pt idx="8809">
                  <c:v>6831.580078</c:v>
                </c:pt>
                <c:pt idx="8810">
                  <c:v>6911.6201170000004</c:v>
                </c:pt>
                <c:pt idx="8811">
                  <c:v>6977.6000979999999</c:v>
                </c:pt>
                <c:pt idx="8812">
                  <c:v>6945.5698240000002</c:v>
                </c:pt>
                <c:pt idx="8813">
                  <c:v>6785.6899409999996</c:v>
                </c:pt>
                <c:pt idx="8814">
                  <c:v>6968.830078</c:v>
                </c:pt>
                <c:pt idx="8815">
                  <c:v>6894.8100590000004</c:v>
                </c:pt>
                <c:pt idx="8816">
                  <c:v>6774.0600590000004</c:v>
                </c:pt>
                <c:pt idx="8817">
                  <c:v>6759.0498049999997</c:v>
                </c:pt>
                <c:pt idx="8818">
                  <c:v>6754.8198240000002</c:v>
                </c:pt>
                <c:pt idx="8819">
                  <c:v>6802.3999020000001</c:v>
                </c:pt>
                <c:pt idx="8820">
                  <c:v>6835.4902339999999</c:v>
                </c:pt>
                <c:pt idx="8821">
                  <c:v>6813.2900390000004</c:v>
                </c:pt>
                <c:pt idx="8822">
                  <c:v>6874.830078</c:v>
                </c:pt>
                <c:pt idx="8823">
                  <c:v>6852.4101559999999</c:v>
                </c:pt>
                <c:pt idx="8824">
                  <c:v>6889</c:v>
                </c:pt>
                <c:pt idx="8825">
                  <c:v>6836.6601559999999</c:v>
                </c:pt>
                <c:pt idx="8826">
                  <c:v>6853.7900390000004</c:v>
                </c:pt>
                <c:pt idx="8827">
                  <c:v>6928.1201170000004</c:v>
                </c:pt>
                <c:pt idx="8828">
                  <c:v>6939.1201170000004</c:v>
                </c:pt>
                <c:pt idx="8829">
                  <c:v>6961.4301759999998</c:v>
                </c:pt>
                <c:pt idx="8830">
                  <c:v>6931.1899409999996</c:v>
                </c:pt>
                <c:pt idx="8831">
                  <c:v>6959.419922</c:v>
                </c:pt>
                <c:pt idx="8832">
                  <c:v>7022.9702150000003</c:v>
                </c:pt>
                <c:pt idx="8833">
                  <c:v>7017.1499020000001</c:v>
                </c:pt>
                <c:pt idx="8834">
                  <c:v>7048.1298829999996</c:v>
                </c:pt>
                <c:pt idx="8835">
                  <c:v>6980.9902339999999</c:v>
                </c:pt>
                <c:pt idx="8836">
                  <c:v>7016.7299800000001</c:v>
                </c:pt>
                <c:pt idx="8837">
                  <c:v>7002.5600590000004</c:v>
                </c:pt>
                <c:pt idx="8838">
                  <c:v>6974.4301759999998</c:v>
                </c:pt>
                <c:pt idx="8839">
                  <c:v>6954.9799800000001</c:v>
                </c:pt>
                <c:pt idx="8840">
                  <c:v>6907.6098629999997</c:v>
                </c:pt>
                <c:pt idx="8841">
                  <c:v>6989.1298829999996</c:v>
                </c:pt>
                <c:pt idx="8842">
                  <c:v>6954.5498049999997</c:v>
                </c:pt>
                <c:pt idx="8843">
                  <c:v>6894.3901370000003</c:v>
                </c:pt>
                <c:pt idx="8844">
                  <c:v>6919.9799800000001</c:v>
                </c:pt>
                <c:pt idx="8845">
                  <c:v>6850.5097660000001</c:v>
                </c:pt>
                <c:pt idx="8846">
                  <c:v>6781.3598629999997</c:v>
                </c:pt>
                <c:pt idx="8847">
                  <c:v>6658.7001950000003</c:v>
                </c:pt>
                <c:pt idx="8848">
                  <c:v>6636.2797849999997</c:v>
                </c:pt>
                <c:pt idx="8849">
                  <c:v>6587.4301759999998</c:v>
                </c:pt>
                <c:pt idx="8850">
                  <c:v>6708.9301759999998</c:v>
                </c:pt>
                <c:pt idx="8851">
                  <c:v>6698.0400390000004</c:v>
                </c:pt>
                <c:pt idx="8852">
                  <c:v>6629.0898440000001</c:v>
                </c:pt>
                <c:pt idx="8853">
                  <c:v>6610.169922</c:v>
                </c:pt>
                <c:pt idx="8854">
                  <c:v>6628.3500979999999</c:v>
                </c:pt>
                <c:pt idx="8855">
                  <c:v>6649.2900390000004</c:v>
                </c:pt>
                <c:pt idx="8856">
                  <c:v>6684.5</c:v>
                </c:pt>
                <c:pt idx="8857">
                  <c:v>6721.830078</c:v>
                </c:pt>
                <c:pt idx="8858">
                  <c:v>6759.2597660000001</c:v>
                </c:pt>
                <c:pt idx="8859">
                  <c:v>6650.7700199999999</c:v>
                </c:pt>
                <c:pt idx="8860">
                  <c:v>6407.3598629999997</c:v>
                </c:pt>
                <c:pt idx="8861">
                  <c:v>6443</c:v>
                </c:pt>
                <c:pt idx="8862">
                  <c:v>6278.2597660000001</c:v>
                </c:pt>
                <c:pt idx="8863">
                  <c:v>6332.080078</c:v>
                </c:pt>
                <c:pt idx="8864">
                  <c:v>6213.7597660000001</c:v>
                </c:pt>
                <c:pt idx="8865">
                  <c:v>6303.7402339999999</c:v>
                </c:pt>
                <c:pt idx="8866">
                  <c:v>6201.919922</c:v>
                </c:pt>
                <c:pt idx="8867">
                  <c:v>6081.3798829999996</c:v>
                </c:pt>
                <c:pt idx="8868">
                  <c:v>5988.4301759999998</c:v>
                </c:pt>
                <c:pt idx="8869">
                  <c:v>6110.2402339999999</c:v>
                </c:pt>
                <c:pt idx="8870">
                  <c:v>6206.8901370000003</c:v>
                </c:pt>
                <c:pt idx="8871">
                  <c:v>6340.9599609999996</c:v>
                </c:pt>
                <c:pt idx="8872">
                  <c:v>6239.1401370000003</c:v>
                </c:pt>
                <c:pt idx="8873">
                  <c:v>6224.5400390000004</c:v>
                </c:pt>
                <c:pt idx="8874">
                  <c:v>6298.3500979999999</c:v>
                </c:pt>
                <c:pt idx="8875">
                  <c:v>6230.9902339999999</c:v>
                </c:pt>
                <c:pt idx="8876">
                  <c:v>6049.0200199999999</c:v>
                </c:pt>
                <c:pt idx="8877">
                  <c:v>6055.6801759999998</c:v>
                </c:pt>
                <c:pt idx="8878">
                  <c:v>6265.4599609999996</c:v>
                </c:pt>
                <c:pt idx="8879">
                  <c:v>6164.7998049999997</c:v>
                </c:pt>
                <c:pt idx="8880">
                  <c:v>6214.080078</c:v>
                </c:pt>
                <c:pt idx="8881">
                  <c:v>6342.4399409999996</c:v>
                </c:pt>
                <c:pt idx="8882">
                  <c:v>6291.3701170000004</c:v>
                </c:pt>
                <c:pt idx="8883">
                  <c:v>6362.6401370000003</c:v>
                </c:pt>
                <c:pt idx="8884">
                  <c:v>6368.7700199999999</c:v>
                </c:pt>
                <c:pt idx="8885">
                  <c:v>6437.080078</c:v>
                </c:pt>
                <c:pt idx="8886">
                  <c:v>6619.3701170000004</c:v>
                </c:pt>
                <c:pt idx="8887">
                  <c:v>6649.080078</c:v>
                </c:pt>
                <c:pt idx="8888">
                  <c:v>6591.1298829999996</c:v>
                </c:pt>
                <c:pt idx="8889">
                  <c:v>6542.7099609999996</c:v>
                </c:pt>
                <c:pt idx="8890">
                  <c:v>6491.9501950000003</c:v>
                </c:pt>
                <c:pt idx="8891">
                  <c:v>6592.7202150000003</c:v>
                </c:pt>
                <c:pt idx="8892">
                  <c:v>6654.6801759999998</c:v>
                </c:pt>
                <c:pt idx="8893">
                  <c:v>6742.2299800000001</c:v>
                </c:pt>
                <c:pt idx="8894">
                  <c:v>6712.5200199999999</c:v>
                </c:pt>
                <c:pt idx="8895">
                  <c:v>6778.1801759999998</c:v>
                </c:pt>
                <c:pt idx="8896">
                  <c:v>6754.8198240000002</c:v>
                </c:pt>
                <c:pt idx="8897">
                  <c:v>6687.0400390000004</c:v>
                </c:pt>
                <c:pt idx="8898">
                  <c:v>6767.7202150000003</c:v>
                </c:pt>
                <c:pt idx="8899">
                  <c:v>6756.830078</c:v>
                </c:pt>
                <c:pt idx="8900">
                  <c:v>6730.2900390000004</c:v>
                </c:pt>
                <c:pt idx="8901">
                  <c:v>6727.9599609999996</c:v>
                </c:pt>
                <c:pt idx="8902">
                  <c:v>6745.9301759999998</c:v>
                </c:pt>
                <c:pt idx="8903">
                  <c:v>6699.9399409999996</c:v>
                </c:pt>
                <c:pt idx="8904">
                  <c:v>6730.5</c:v>
                </c:pt>
                <c:pt idx="8905">
                  <c:v>6740.0097660000001</c:v>
                </c:pt>
                <c:pt idx="8906">
                  <c:v>6901.7900390000004</c:v>
                </c:pt>
                <c:pt idx="8907">
                  <c:v>6928.4399409999996</c:v>
                </c:pt>
                <c:pt idx="8908">
                  <c:v>6948.5297849999997</c:v>
                </c:pt>
                <c:pt idx="8909">
                  <c:v>7016.2998049999997</c:v>
                </c:pt>
                <c:pt idx="8910">
                  <c:v>6993.3598629999997</c:v>
                </c:pt>
                <c:pt idx="8911">
                  <c:v>6903.5898440000001</c:v>
                </c:pt>
                <c:pt idx="8912">
                  <c:v>6904.4301759999998</c:v>
                </c:pt>
                <c:pt idx="8913">
                  <c:v>6842.580078</c:v>
                </c:pt>
                <c:pt idx="8914">
                  <c:v>6821.330078</c:v>
                </c:pt>
                <c:pt idx="8915">
                  <c:v>6747.2001950000003</c:v>
                </c:pt>
                <c:pt idx="8916">
                  <c:v>6784.8500979999999</c:v>
                </c:pt>
                <c:pt idx="8917">
                  <c:v>6796.8999020000001</c:v>
                </c:pt>
                <c:pt idx="8918">
                  <c:v>6836.0200199999999</c:v>
                </c:pt>
                <c:pt idx="8919">
                  <c:v>6894.3901370000003</c:v>
                </c:pt>
                <c:pt idx="8920">
                  <c:v>6820.580078</c:v>
                </c:pt>
                <c:pt idx="8921">
                  <c:v>6828.6201170000004</c:v>
                </c:pt>
                <c:pt idx="8922">
                  <c:v>6786.2202150000003</c:v>
                </c:pt>
                <c:pt idx="8923">
                  <c:v>6739.3798829999996</c:v>
                </c:pt>
                <c:pt idx="8924">
                  <c:v>6736.3100590000004</c:v>
                </c:pt>
                <c:pt idx="8925">
                  <c:v>6690.2099609999996</c:v>
                </c:pt>
                <c:pt idx="8926">
                  <c:v>6597.580078</c:v>
                </c:pt>
                <c:pt idx="8927">
                  <c:v>6576.2299800000001</c:v>
                </c:pt>
                <c:pt idx="8928">
                  <c:v>6554.1298829999996</c:v>
                </c:pt>
                <c:pt idx="8929">
                  <c:v>6564.0698240000002</c:v>
                </c:pt>
                <c:pt idx="8930">
                  <c:v>6614.080078</c:v>
                </c:pt>
                <c:pt idx="8931">
                  <c:v>6672.8701170000004</c:v>
                </c:pt>
                <c:pt idx="8932">
                  <c:v>6612.4902339999999</c:v>
                </c:pt>
                <c:pt idx="8933">
                  <c:v>6557.0898440000001</c:v>
                </c:pt>
                <c:pt idx="8934">
                  <c:v>6543.2402339999999</c:v>
                </c:pt>
                <c:pt idx="8935">
                  <c:v>6513.419922</c:v>
                </c:pt>
                <c:pt idx="8936">
                  <c:v>6573.6899409999996</c:v>
                </c:pt>
                <c:pt idx="8937">
                  <c:v>6574.3198240000002</c:v>
                </c:pt>
                <c:pt idx="8938">
                  <c:v>6632.580078</c:v>
                </c:pt>
                <c:pt idx="8939">
                  <c:v>6619.2597660000001</c:v>
                </c:pt>
                <c:pt idx="8940">
                  <c:v>6565.2299800000001</c:v>
                </c:pt>
                <c:pt idx="8941">
                  <c:v>6443</c:v>
                </c:pt>
                <c:pt idx="8942">
                  <c:v>6469.9599609999996</c:v>
                </c:pt>
                <c:pt idx="8943">
                  <c:v>6406.9399409999996</c:v>
                </c:pt>
                <c:pt idx="8944">
                  <c:v>6378.2900390000004</c:v>
                </c:pt>
                <c:pt idx="8945">
                  <c:v>6479.1601559999999</c:v>
                </c:pt>
                <c:pt idx="8946">
                  <c:v>6515.1098629999997</c:v>
                </c:pt>
                <c:pt idx="8947">
                  <c:v>6466.6801759999998</c:v>
                </c:pt>
                <c:pt idx="8948">
                  <c:v>6520.2900390000004</c:v>
                </c:pt>
                <c:pt idx="8949">
                  <c:v>6508.4501950000003</c:v>
                </c:pt>
                <c:pt idx="8950">
                  <c:v>6528.6401370000003</c:v>
                </c:pt>
                <c:pt idx="8951">
                  <c:v>6520.7099609999996</c:v>
                </c:pt>
                <c:pt idx="8952">
                  <c:v>6433.8999020000001</c:v>
                </c:pt>
                <c:pt idx="8953">
                  <c:v>6324.3598629999997</c:v>
                </c:pt>
                <c:pt idx="8954">
                  <c:v>6411.0600590000004</c:v>
                </c:pt>
                <c:pt idx="8955">
                  <c:v>6470.9101559999999</c:v>
                </c:pt>
                <c:pt idx="8956">
                  <c:v>6487.6201170000004</c:v>
                </c:pt>
                <c:pt idx="8957">
                  <c:v>6490.6801759999998</c:v>
                </c:pt>
                <c:pt idx="8958">
                  <c:v>6523.3598629999997</c:v>
                </c:pt>
                <c:pt idx="8959">
                  <c:v>6525.580078</c:v>
                </c:pt>
                <c:pt idx="8960">
                  <c:v>6538.7998049999997</c:v>
                </c:pt>
                <c:pt idx="8961">
                  <c:v>6516.7001950000003</c:v>
                </c:pt>
                <c:pt idx="8962">
                  <c:v>6451.3500979999999</c:v>
                </c:pt>
                <c:pt idx="8963">
                  <c:v>6476.4101559999999</c:v>
                </c:pt>
                <c:pt idx="8964">
                  <c:v>6390.9702150000003</c:v>
                </c:pt>
                <c:pt idx="8965">
                  <c:v>6389.2797849999997</c:v>
                </c:pt>
                <c:pt idx="8966">
                  <c:v>6432.419922</c:v>
                </c:pt>
                <c:pt idx="8967">
                  <c:v>6429.1499020000001</c:v>
                </c:pt>
                <c:pt idx="8968">
                  <c:v>6423.9599609999996</c:v>
                </c:pt>
                <c:pt idx="8969">
                  <c:v>6406.6201170000004</c:v>
                </c:pt>
                <c:pt idx="8970">
                  <c:v>6411.4902339999999</c:v>
                </c:pt>
                <c:pt idx="8971">
                  <c:v>6335.5698240000002</c:v>
                </c:pt>
                <c:pt idx="8972">
                  <c:v>6377.7597660000001</c:v>
                </c:pt>
                <c:pt idx="8973">
                  <c:v>6330.4902339999999</c:v>
                </c:pt>
                <c:pt idx="8974">
                  <c:v>6362.9501950000003</c:v>
                </c:pt>
                <c:pt idx="8975">
                  <c:v>6353.6499020000001</c:v>
                </c:pt>
                <c:pt idx="8976">
                  <c:v>6434.8598629999997</c:v>
                </c:pt>
                <c:pt idx="8977">
                  <c:v>6407.0498049999997</c:v>
                </c:pt>
                <c:pt idx="8978">
                  <c:v>6331.9702150000003</c:v>
                </c:pt>
                <c:pt idx="8979">
                  <c:v>6275.830078</c:v>
                </c:pt>
                <c:pt idx="8980">
                  <c:v>6197.2597660000001</c:v>
                </c:pt>
                <c:pt idx="8981">
                  <c:v>6215.6601559999999</c:v>
                </c:pt>
                <c:pt idx="8982">
                  <c:v>6233.7402339999999</c:v>
                </c:pt>
                <c:pt idx="8983">
                  <c:v>6222.3198240000002</c:v>
                </c:pt>
                <c:pt idx="8984">
                  <c:v>6104.3198240000002</c:v>
                </c:pt>
                <c:pt idx="8985">
                  <c:v>5986.5297849999997</c:v>
                </c:pt>
                <c:pt idx="8986">
                  <c:v>6006.7202150000003</c:v>
                </c:pt>
                <c:pt idx="8987">
                  <c:v>5730.8598629999997</c:v>
                </c:pt>
                <c:pt idx="8988">
                  <c:v>5692.580078</c:v>
                </c:pt>
                <c:pt idx="8989">
                  <c:v>5597.5200199999999</c:v>
                </c:pt>
                <c:pt idx="8990">
                  <c:v>5436.5898440000001</c:v>
                </c:pt>
                <c:pt idx="8991">
                  <c:v>5331.3798829999996</c:v>
                </c:pt>
                <c:pt idx="8992">
                  <c:v>5513.3500979999999</c:v>
                </c:pt>
                <c:pt idx="8993">
                  <c:v>5561.6801759999998</c:v>
                </c:pt>
                <c:pt idx="8994">
                  <c:v>5546.5600590000004</c:v>
                </c:pt>
                <c:pt idx="8995">
                  <c:v>5628.3999020000001</c:v>
                </c:pt>
                <c:pt idx="8996">
                  <c:v>5750.419922</c:v>
                </c:pt>
                <c:pt idx="8997">
                  <c:v>5731.4902339999999</c:v>
                </c:pt>
                <c:pt idx="8998">
                  <c:v>5803.0698240000002</c:v>
                </c:pt>
                <c:pt idx="8999">
                  <c:v>5880.580078</c:v>
                </c:pt>
                <c:pt idx="9000">
                  <c:v>5866.0898440000001</c:v>
                </c:pt>
                <c:pt idx="9001">
                  <c:v>5862.080078</c:v>
                </c:pt>
                <c:pt idx="9002">
                  <c:v>5806.669922</c:v>
                </c:pt>
                <c:pt idx="9003">
                  <c:v>5801.0698240000002</c:v>
                </c:pt>
                <c:pt idx="9004">
                  <c:v>5919.9101559999999</c:v>
                </c:pt>
                <c:pt idx="9005">
                  <c:v>5982.5097660000001</c:v>
                </c:pt>
                <c:pt idx="9006">
                  <c:v>5942.2299800000001</c:v>
                </c:pt>
                <c:pt idx="9007">
                  <c:v>5940.5297849999997</c:v>
                </c:pt>
                <c:pt idx="9008">
                  <c:v>5977.0097660000001</c:v>
                </c:pt>
                <c:pt idx="9009">
                  <c:v>5899.2998049999997</c:v>
                </c:pt>
                <c:pt idx="9010">
                  <c:v>5839.1298829999996</c:v>
                </c:pt>
                <c:pt idx="9011">
                  <c:v>5861.2299800000001</c:v>
                </c:pt>
                <c:pt idx="9012">
                  <c:v>5936.6201170000004</c:v>
                </c:pt>
                <c:pt idx="9013">
                  <c:v>5906.7998049999997</c:v>
                </c:pt>
                <c:pt idx="9014">
                  <c:v>5890.4101559999999</c:v>
                </c:pt>
                <c:pt idx="9015">
                  <c:v>5952.5898440000001</c:v>
                </c:pt>
                <c:pt idx="9016">
                  <c:v>5990.8598629999997</c:v>
                </c:pt>
                <c:pt idx="9017">
                  <c:v>5877.4101559999999</c:v>
                </c:pt>
                <c:pt idx="9018">
                  <c:v>5781.080078</c:v>
                </c:pt>
                <c:pt idx="9019">
                  <c:v>5776.8500979999999</c:v>
                </c:pt>
                <c:pt idx="9020">
                  <c:v>5878.5698240000002</c:v>
                </c:pt>
                <c:pt idx="9021">
                  <c:v>5895.9101559999999</c:v>
                </c:pt>
                <c:pt idx="9022">
                  <c:v>5961.3598629999997</c:v>
                </c:pt>
                <c:pt idx="9023">
                  <c:v>6030.0898440000001</c:v>
                </c:pt>
                <c:pt idx="9024">
                  <c:v>6010.9501950000003</c:v>
                </c:pt>
                <c:pt idx="9025">
                  <c:v>6027.7700199999999</c:v>
                </c:pt>
                <c:pt idx="9026">
                  <c:v>6033.4799800000001</c:v>
                </c:pt>
                <c:pt idx="9027">
                  <c:v>6017.7202150000003</c:v>
                </c:pt>
                <c:pt idx="9028">
                  <c:v>6114.8901370000003</c:v>
                </c:pt>
                <c:pt idx="9029">
                  <c:v>6127.2700199999999</c:v>
                </c:pt>
                <c:pt idx="9030">
                  <c:v>6130.5400390000004</c:v>
                </c:pt>
                <c:pt idx="9031">
                  <c:v>6120.3901370000003</c:v>
                </c:pt>
                <c:pt idx="9032">
                  <c:v>6178.1298829999996</c:v>
                </c:pt>
                <c:pt idx="9033">
                  <c:v>6157.2900390000004</c:v>
                </c:pt>
                <c:pt idx="9034">
                  <c:v>6128.1098629999997</c:v>
                </c:pt>
                <c:pt idx="9035">
                  <c:v>6194.2998049999997</c:v>
                </c:pt>
                <c:pt idx="9036">
                  <c:v>6219.7900390000004</c:v>
                </c:pt>
                <c:pt idx="9037">
                  <c:v>6181.1899409999996</c:v>
                </c:pt>
                <c:pt idx="9038">
                  <c:v>6082.0097660000001</c:v>
                </c:pt>
                <c:pt idx="9039">
                  <c:v>6130.1201170000004</c:v>
                </c:pt>
                <c:pt idx="9040">
                  <c:v>6125.0400390000004</c:v>
                </c:pt>
                <c:pt idx="9041">
                  <c:v>6082.9599609999996</c:v>
                </c:pt>
                <c:pt idx="9042">
                  <c:v>6145.0297849999997</c:v>
                </c:pt>
                <c:pt idx="9043">
                  <c:v>6252.4599609999996</c:v>
                </c:pt>
                <c:pt idx="9044">
                  <c:v>6236.919922</c:v>
                </c:pt>
                <c:pt idx="9045">
                  <c:v>6208.7900390000004</c:v>
                </c:pt>
                <c:pt idx="9046">
                  <c:v>6114.2597660000001</c:v>
                </c:pt>
                <c:pt idx="9047">
                  <c:v>6091.6298829999996</c:v>
                </c:pt>
                <c:pt idx="9048">
                  <c:v>6084.0200199999999</c:v>
                </c:pt>
                <c:pt idx="9049">
                  <c:v>6019.3100590000004</c:v>
                </c:pt>
                <c:pt idx="9050">
                  <c:v>6039.1899409999996</c:v>
                </c:pt>
                <c:pt idx="9051">
                  <c:v>6088.8798829999996</c:v>
                </c:pt>
                <c:pt idx="9052">
                  <c:v>6138.6899409999996</c:v>
                </c:pt>
                <c:pt idx="9053">
                  <c:v>6186.8999020000001</c:v>
                </c:pt>
                <c:pt idx="9054">
                  <c:v>6167.2299800000001</c:v>
                </c:pt>
                <c:pt idx="9055">
                  <c:v>6193.0297849999997</c:v>
                </c:pt>
                <c:pt idx="9056">
                  <c:v>6196.7299800000001</c:v>
                </c:pt>
                <c:pt idx="9057">
                  <c:v>6224.0200199999999</c:v>
                </c:pt>
                <c:pt idx="9058">
                  <c:v>6260.4902339999999</c:v>
                </c:pt>
                <c:pt idx="9059">
                  <c:v>6284.8100590000004</c:v>
                </c:pt>
                <c:pt idx="9060">
                  <c:v>6236.3901370000003</c:v>
                </c:pt>
                <c:pt idx="9061">
                  <c:v>6244.2099609999996</c:v>
                </c:pt>
                <c:pt idx="9062">
                  <c:v>6266.3100590000004</c:v>
                </c:pt>
                <c:pt idx="9063">
                  <c:v>6307.9702150000003</c:v>
                </c:pt>
                <c:pt idx="9064">
                  <c:v>6271.8100590000004</c:v>
                </c:pt>
                <c:pt idx="9065">
                  <c:v>6235.4301759999998</c:v>
                </c:pt>
                <c:pt idx="9066">
                  <c:v>6207.4101559999999</c:v>
                </c:pt>
                <c:pt idx="9067">
                  <c:v>6210.8999020000001</c:v>
                </c:pt>
                <c:pt idx="9068">
                  <c:v>6161</c:v>
                </c:pt>
                <c:pt idx="9069">
                  <c:v>6122.6098629999997</c:v>
                </c:pt>
                <c:pt idx="9070">
                  <c:v>6160.5698240000002</c:v>
                </c:pt>
                <c:pt idx="9071">
                  <c:v>6081.5898440000001</c:v>
                </c:pt>
                <c:pt idx="9072">
                  <c:v>6124.9399409999996</c:v>
                </c:pt>
                <c:pt idx="9073">
                  <c:v>6092.4799800000001</c:v>
                </c:pt>
                <c:pt idx="9074">
                  <c:v>6072.1801759999998</c:v>
                </c:pt>
                <c:pt idx="9075">
                  <c:v>6107.6000979999999</c:v>
                </c:pt>
                <c:pt idx="9076">
                  <c:v>6121.3398440000001</c:v>
                </c:pt>
                <c:pt idx="9077">
                  <c:v>6133.8198240000002</c:v>
                </c:pt>
                <c:pt idx="9078">
                  <c:v>6128.8500979999999</c:v>
                </c:pt>
                <c:pt idx="9079">
                  <c:v>5973.419922</c:v>
                </c:pt>
                <c:pt idx="9080">
                  <c:v>6032.7402339999999</c:v>
                </c:pt>
                <c:pt idx="9081">
                  <c:v>6116.8999020000001</c:v>
                </c:pt>
                <c:pt idx="9082">
                  <c:v>6087.9301759999998</c:v>
                </c:pt>
                <c:pt idx="9083">
                  <c:v>5949.2001950000003</c:v>
                </c:pt>
                <c:pt idx="9084">
                  <c:v>5927.6298829999996</c:v>
                </c:pt>
                <c:pt idx="9085">
                  <c:v>5898.1298829999996</c:v>
                </c:pt>
                <c:pt idx="9086">
                  <c:v>5894.75</c:v>
                </c:pt>
                <c:pt idx="9087">
                  <c:v>5977.75</c:v>
                </c:pt>
                <c:pt idx="9088">
                  <c:v>6055.3598629999997</c:v>
                </c:pt>
                <c:pt idx="9089">
                  <c:v>6042.6801759999998</c:v>
                </c:pt>
                <c:pt idx="9090">
                  <c:v>6091.419922</c:v>
                </c:pt>
                <c:pt idx="9091">
                  <c:v>6086.8701170000004</c:v>
                </c:pt>
                <c:pt idx="9092">
                  <c:v>6040.2402339999999</c:v>
                </c:pt>
                <c:pt idx="9093">
                  <c:v>5943.2797849999997</c:v>
                </c:pt>
                <c:pt idx="9094">
                  <c:v>6017.9301759999998</c:v>
                </c:pt>
                <c:pt idx="9095">
                  <c:v>5959.1401370000003</c:v>
                </c:pt>
                <c:pt idx="9096">
                  <c:v>6008.8398440000001</c:v>
                </c:pt>
                <c:pt idx="9097">
                  <c:v>6094.2797849999997</c:v>
                </c:pt>
                <c:pt idx="9098">
                  <c:v>6104.6401370000003</c:v>
                </c:pt>
                <c:pt idx="9099">
                  <c:v>6124.2998049999997</c:v>
                </c:pt>
                <c:pt idx="9100">
                  <c:v>6117.9599609999996</c:v>
                </c:pt>
                <c:pt idx="9101">
                  <c:v>6224.0200199999999</c:v>
                </c:pt>
                <c:pt idx="9102">
                  <c:v>6332.5</c:v>
                </c:pt>
                <c:pt idx="9103">
                  <c:v>6287.25</c:v>
                </c:pt>
                <c:pt idx="9104">
                  <c:v>6377.1201170000004</c:v>
                </c:pt>
                <c:pt idx="9105">
                  <c:v>6353.75</c:v>
                </c:pt>
                <c:pt idx="9106">
                  <c:v>6366.4399409999996</c:v>
                </c:pt>
                <c:pt idx="9107">
                  <c:v>6388.8598629999997</c:v>
                </c:pt>
                <c:pt idx="9108">
                  <c:v>6392.9799800000001</c:v>
                </c:pt>
                <c:pt idx="9109">
                  <c:v>6348.3598629999997</c:v>
                </c:pt>
                <c:pt idx="9110">
                  <c:v>6352.7001950000003</c:v>
                </c:pt>
                <c:pt idx="9111">
                  <c:v>6419.6298829999996</c:v>
                </c:pt>
                <c:pt idx="9112">
                  <c:v>6420.7900390000004</c:v>
                </c:pt>
                <c:pt idx="9113">
                  <c:v>6445.0097660000001</c:v>
                </c:pt>
                <c:pt idx="9114">
                  <c:v>6369.2998049999997</c:v>
                </c:pt>
                <c:pt idx="9115">
                  <c:v>6363.4799800000001</c:v>
                </c:pt>
                <c:pt idx="9116">
                  <c:v>6345.1899409999996</c:v>
                </c:pt>
                <c:pt idx="9117">
                  <c:v>6264.2001950000003</c:v>
                </c:pt>
                <c:pt idx="9118">
                  <c:v>6298.5600590000004</c:v>
                </c:pt>
                <c:pt idx="9119">
                  <c:v>6342.6499020000001</c:v>
                </c:pt>
                <c:pt idx="9120">
                  <c:v>6348.7900390000004</c:v>
                </c:pt>
                <c:pt idx="9121">
                  <c:v>6327.1098629999997</c:v>
                </c:pt>
                <c:pt idx="9122">
                  <c:v>6305.330078</c:v>
                </c:pt>
                <c:pt idx="9123">
                  <c:v>6245.6899409999996</c:v>
                </c:pt>
                <c:pt idx="9124">
                  <c:v>6249.1801759999998</c:v>
                </c:pt>
                <c:pt idx="9125">
                  <c:v>6246.5400390000004</c:v>
                </c:pt>
                <c:pt idx="9126">
                  <c:v>6255.8398440000001</c:v>
                </c:pt>
                <c:pt idx="9127">
                  <c:v>6247.3798829999996</c:v>
                </c:pt>
                <c:pt idx="9128">
                  <c:v>6315.8999020000001</c:v>
                </c:pt>
                <c:pt idx="9129">
                  <c:v>6181.1899409999996</c:v>
                </c:pt>
                <c:pt idx="9130">
                  <c:v>6217.3500979999999</c:v>
                </c:pt>
                <c:pt idx="9131">
                  <c:v>6173.4702150000003</c:v>
                </c:pt>
                <c:pt idx="9132">
                  <c:v>6288.5097660000001</c:v>
                </c:pt>
                <c:pt idx="9133">
                  <c:v>6275.2998049999997</c:v>
                </c:pt>
                <c:pt idx="9134">
                  <c:v>6269.6899409999996</c:v>
                </c:pt>
                <c:pt idx="9135">
                  <c:v>6278.4702150000003</c:v>
                </c:pt>
                <c:pt idx="9136">
                  <c:v>6196.7299800000001</c:v>
                </c:pt>
                <c:pt idx="9137">
                  <c:v>6178.2299800000001</c:v>
                </c:pt>
                <c:pt idx="9138">
                  <c:v>6144.7099609999996</c:v>
                </c:pt>
                <c:pt idx="9139">
                  <c:v>6132.4501950000003</c:v>
                </c:pt>
                <c:pt idx="9140">
                  <c:v>6072.7001950000003</c:v>
                </c:pt>
                <c:pt idx="9141">
                  <c:v>6010.4301759999998</c:v>
                </c:pt>
                <c:pt idx="9142">
                  <c:v>6071.2202150000003</c:v>
                </c:pt>
                <c:pt idx="9143">
                  <c:v>6136.4599609999996</c:v>
                </c:pt>
                <c:pt idx="9144">
                  <c:v>6150.2099609999996</c:v>
                </c:pt>
                <c:pt idx="9145">
                  <c:v>6109.3999020000001</c:v>
                </c:pt>
                <c:pt idx="9146">
                  <c:v>6002.5</c:v>
                </c:pt>
                <c:pt idx="9147">
                  <c:v>5977.8598629999997</c:v>
                </c:pt>
                <c:pt idx="9148">
                  <c:v>6124.5200199999999</c:v>
                </c:pt>
                <c:pt idx="9149">
                  <c:v>6055.7900390000004</c:v>
                </c:pt>
                <c:pt idx="9150">
                  <c:v>5981.8798829999996</c:v>
                </c:pt>
                <c:pt idx="9151">
                  <c:v>6060.6499020000001</c:v>
                </c:pt>
                <c:pt idx="9152">
                  <c:v>6160.8901370000003</c:v>
                </c:pt>
                <c:pt idx="9153">
                  <c:v>6127.8999020000001</c:v>
                </c:pt>
                <c:pt idx="9154">
                  <c:v>6150.5297849999997</c:v>
                </c:pt>
                <c:pt idx="9155">
                  <c:v>6193.8798829999996</c:v>
                </c:pt>
                <c:pt idx="9156">
                  <c:v>6135.0898440000001</c:v>
                </c:pt>
                <c:pt idx="9157">
                  <c:v>6080.7402339999999</c:v>
                </c:pt>
                <c:pt idx="9158">
                  <c:v>6100.830078</c:v>
                </c:pt>
                <c:pt idx="9159">
                  <c:v>6157.1899409999996</c:v>
                </c:pt>
                <c:pt idx="9160">
                  <c:v>6102.7299800000001</c:v>
                </c:pt>
                <c:pt idx="9161">
                  <c:v>6054.3100590000004</c:v>
                </c:pt>
                <c:pt idx="9162">
                  <c:v>6030.2001950000003</c:v>
                </c:pt>
                <c:pt idx="9163">
                  <c:v>6003.7597660000001</c:v>
                </c:pt>
                <c:pt idx="9164">
                  <c:v>6035.2700199999999</c:v>
                </c:pt>
                <c:pt idx="9165">
                  <c:v>5901.830078</c:v>
                </c:pt>
                <c:pt idx="9166">
                  <c:v>5878.9902339999999</c:v>
                </c:pt>
                <c:pt idx="9167">
                  <c:v>5920.8701170000004</c:v>
                </c:pt>
                <c:pt idx="9168">
                  <c:v>5816.080078</c:v>
                </c:pt>
                <c:pt idx="9169">
                  <c:v>5832.1499020000001</c:v>
                </c:pt>
                <c:pt idx="9170">
                  <c:v>5851.3999020000001</c:v>
                </c:pt>
                <c:pt idx="9171">
                  <c:v>5765.5400390000004</c:v>
                </c:pt>
                <c:pt idx="9172">
                  <c:v>5779.1801759999998</c:v>
                </c:pt>
                <c:pt idx="9173">
                  <c:v>5726.1000979999999</c:v>
                </c:pt>
                <c:pt idx="9174">
                  <c:v>5712.4599609999996</c:v>
                </c:pt>
                <c:pt idx="9175">
                  <c:v>5859.8598629999997</c:v>
                </c:pt>
                <c:pt idx="9176">
                  <c:v>5870.5400390000004</c:v>
                </c:pt>
                <c:pt idx="9177">
                  <c:v>5797.7900390000004</c:v>
                </c:pt>
                <c:pt idx="9178">
                  <c:v>5734.1298829999996</c:v>
                </c:pt>
                <c:pt idx="9179">
                  <c:v>5650.0698240000002</c:v>
                </c:pt>
                <c:pt idx="9180">
                  <c:v>5645.419922</c:v>
                </c:pt>
                <c:pt idx="9181">
                  <c:v>5568.5498049999997</c:v>
                </c:pt>
                <c:pt idx="9182">
                  <c:v>5543.2797849999997</c:v>
                </c:pt>
                <c:pt idx="9183">
                  <c:v>5626.919922</c:v>
                </c:pt>
                <c:pt idx="9184">
                  <c:v>5636.5400390000004</c:v>
                </c:pt>
                <c:pt idx="9185">
                  <c:v>5535.2402339999999</c:v>
                </c:pt>
                <c:pt idx="9186">
                  <c:v>5423.0498049999997</c:v>
                </c:pt>
                <c:pt idx="9187">
                  <c:v>5426.8598629999997</c:v>
                </c:pt>
                <c:pt idx="9188">
                  <c:v>5598.6801759999998</c:v>
                </c:pt>
                <c:pt idx="9189">
                  <c:v>5554.5898440000001</c:v>
                </c:pt>
                <c:pt idx="9190">
                  <c:v>5423.580078</c:v>
                </c:pt>
                <c:pt idx="9191">
                  <c:v>5254.5097660000001</c:v>
                </c:pt>
                <c:pt idx="9192">
                  <c:v>5262.5498049999997</c:v>
                </c:pt>
                <c:pt idx="9193">
                  <c:v>5228.080078</c:v>
                </c:pt>
                <c:pt idx="9194">
                  <c:v>5188.8500979999999</c:v>
                </c:pt>
                <c:pt idx="9195">
                  <c:v>5100.9799800000001</c:v>
                </c:pt>
                <c:pt idx="9196">
                  <c:v>5121.2797849999997</c:v>
                </c:pt>
                <c:pt idx="9197">
                  <c:v>4994.2900390000004</c:v>
                </c:pt>
                <c:pt idx="9198">
                  <c:v>4818.1298829999996</c:v>
                </c:pt>
                <c:pt idx="9199">
                  <c:v>4666.5</c:v>
                </c:pt>
                <c:pt idx="9200">
                  <c:v>4549.6601559999999</c:v>
                </c:pt>
                <c:pt idx="9201">
                  <c:v>4791.4902339999999</c:v>
                </c:pt>
                <c:pt idx="9202">
                  <c:v>4804.2797849999997</c:v>
                </c:pt>
                <c:pt idx="9203">
                  <c:v>4872.7998049999997</c:v>
                </c:pt>
                <c:pt idx="9204">
                  <c:v>5125.1899409999996</c:v>
                </c:pt>
                <c:pt idx="9205">
                  <c:v>5142.5297849999997</c:v>
                </c:pt>
                <c:pt idx="9206">
                  <c:v>5195.6098629999997</c:v>
                </c:pt>
                <c:pt idx="9207">
                  <c:v>5067.8798829999996</c:v>
                </c:pt>
                <c:pt idx="9208">
                  <c:v>4954.6401370000003</c:v>
                </c:pt>
                <c:pt idx="9209">
                  <c:v>4793.1801759999998</c:v>
                </c:pt>
                <c:pt idx="9210">
                  <c:v>4921.330078</c:v>
                </c:pt>
                <c:pt idx="9211">
                  <c:v>5007.080078</c:v>
                </c:pt>
                <c:pt idx="9212">
                  <c:v>5160.0898440000001</c:v>
                </c:pt>
                <c:pt idx="9213">
                  <c:v>5185.669922</c:v>
                </c:pt>
                <c:pt idx="9214">
                  <c:v>5157.8701170000004</c:v>
                </c:pt>
                <c:pt idx="9215">
                  <c:v>5057.8398440000001</c:v>
                </c:pt>
                <c:pt idx="9216">
                  <c:v>5223.3198240000002</c:v>
                </c:pt>
                <c:pt idx="9217">
                  <c:v>5287.080078</c:v>
                </c:pt>
                <c:pt idx="9218">
                  <c:v>5278.0898440000001</c:v>
                </c:pt>
                <c:pt idx="9219">
                  <c:v>5385.7299800000001</c:v>
                </c:pt>
                <c:pt idx="9220">
                  <c:v>5319.9599609999996</c:v>
                </c:pt>
                <c:pt idx="9221">
                  <c:v>5379.7001950000003</c:v>
                </c:pt>
                <c:pt idx="9222">
                  <c:v>5452.4501950000003</c:v>
                </c:pt>
                <c:pt idx="9223">
                  <c:v>5343.4301759999998</c:v>
                </c:pt>
                <c:pt idx="9224">
                  <c:v>5388.4799800000001</c:v>
                </c:pt>
                <c:pt idx="9225">
                  <c:v>5330.8500979999999</c:v>
                </c:pt>
                <c:pt idx="9226">
                  <c:v>5243.0898440000001</c:v>
                </c:pt>
                <c:pt idx="9227">
                  <c:v>5236.1098629999997</c:v>
                </c:pt>
                <c:pt idx="9228">
                  <c:v>5239.8100590000004</c:v>
                </c:pt>
                <c:pt idx="9229">
                  <c:v>5036.5898440000001</c:v>
                </c:pt>
                <c:pt idx="9230">
                  <c:v>5118</c:v>
                </c:pt>
                <c:pt idx="9231">
                  <c:v>5054.5600590000004</c:v>
                </c:pt>
                <c:pt idx="9232">
                  <c:v>5124.4501950000003</c:v>
                </c:pt>
                <c:pt idx="9233">
                  <c:v>5172.0297849999997</c:v>
                </c:pt>
                <c:pt idx="9234">
                  <c:v>5200.0498049999997</c:v>
                </c:pt>
                <c:pt idx="9235">
                  <c:v>5205.7597660000001</c:v>
                </c:pt>
                <c:pt idx="9236">
                  <c:v>5089.5600590000004</c:v>
                </c:pt>
                <c:pt idx="9237">
                  <c:v>5100.2402339999999</c:v>
                </c:pt>
                <c:pt idx="9238">
                  <c:v>5112.9301759999998</c:v>
                </c:pt>
                <c:pt idx="9239">
                  <c:v>5011</c:v>
                </c:pt>
                <c:pt idx="9240">
                  <c:v>4987.5200199999999</c:v>
                </c:pt>
                <c:pt idx="9241">
                  <c:v>4842.6601559999999</c:v>
                </c:pt>
                <c:pt idx="9242">
                  <c:v>4853.0297849999997</c:v>
                </c:pt>
                <c:pt idx="9243">
                  <c:v>4798.1499020000001</c:v>
                </c:pt>
                <c:pt idx="9244">
                  <c:v>4709.330078</c:v>
                </c:pt>
                <c:pt idx="9245">
                  <c:v>4811.8901370000003</c:v>
                </c:pt>
                <c:pt idx="9246">
                  <c:v>4914.669922</c:v>
                </c:pt>
                <c:pt idx="9247">
                  <c:v>4760.6098629999997</c:v>
                </c:pt>
                <c:pt idx="9248">
                  <c:v>4709.9599609999996</c:v>
                </c:pt>
                <c:pt idx="9249">
                  <c:v>4873.75</c:v>
                </c:pt>
                <c:pt idx="9250">
                  <c:v>4762.0898440000001</c:v>
                </c:pt>
                <c:pt idx="9251">
                  <c:v>4718.419922</c:v>
                </c:pt>
                <c:pt idx="9252">
                  <c:v>4613.419922</c:v>
                </c:pt>
                <c:pt idx="9253">
                  <c:v>4521.2202150000003</c:v>
                </c:pt>
                <c:pt idx="9254">
                  <c:v>4591.330078</c:v>
                </c:pt>
                <c:pt idx="9255">
                  <c:v>4452.4902339999999</c:v>
                </c:pt>
                <c:pt idx="9256">
                  <c:v>4590.7998049999997</c:v>
                </c:pt>
                <c:pt idx="9257">
                  <c:v>4754.6899409999996</c:v>
                </c:pt>
                <c:pt idx="9258">
                  <c:v>4785.9902339999999</c:v>
                </c:pt>
                <c:pt idx="9259">
                  <c:v>4992.8100590000004</c:v>
                </c:pt>
                <c:pt idx="9260">
                  <c:v>4888.3398440000001</c:v>
                </c:pt>
                <c:pt idx="9261">
                  <c:v>4995.2402339999999</c:v>
                </c:pt>
                <c:pt idx="9262">
                  <c:v>5011.3100590000004</c:v>
                </c:pt>
                <c:pt idx="9263">
                  <c:v>5093.2597660000001</c:v>
                </c:pt>
                <c:pt idx="9264">
                  <c:v>5036.7998049999997</c:v>
                </c:pt>
                <c:pt idx="9265">
                  <c:v>5059</c:v>
                </c:pt>
                <c:pt idx="9266">
                  <c:v>4993.1298829999996</c:v>
                </c:pt>
                <c:pt idx="9267">
                  <c:v>5066.3999020000001</c:v>
                </c:pt>
                <c:pt idx="9268">
                  <c:v>5028.5498049999997</c:v>
                </c:pt>
                <c:pt idx="9269">
                  <c:v>4985.4101559999999</c:v>
                </c:pt>
                <c:pt idx="9270">
                  <c:v>5027.2797849999997</c:v>
                </c:pt>
                <c:pt idx="9271">
                  <c:v>5000.3198240000002</c:v>
                </c:pt>
                <c:pt idx="9272">
                  <c:v>5079.7299800000001</c:v>
                </c:pt>
                <c:pt idx="9273">
                  <c:v>5098.8598629999997</c:v>
                </c:pt>
                <c:pt idx="9274">
                  <c:v>5136.7202150000003</c:v>
                </c:pt>
                <c:pt idx="9275">
                  <c:v>5182.2900390000004</c:v>
                </c:pt>
                <c:pt idx="9276">
                  <c:v>5079.5097660000001</c:v>
                </c:pt>
                <c:pt idx="9277">
                  <c:v>5040.0698240000002</c:v>
                </c:pt>
                <c:pt idx="9278">
                  <c:v>4947.9799800000001</c:v>
                </c:pt>
                <c:pt idx="9279">
                  <c:v>4971.4501950000003</c:v>
                </c:pt>
                <c:pt idx="9280">
                  <c:v>4958.0200199999999</c:v>
                </c:pt>
                <c:pt idx="9281">
                  <c:v>5061.6401370000003</c:v>
                </c:pt>
                <c:pt idx="9282">
                  <c:v>5100.1298829999996</c:v>
                </c:pt>
                <c:pt idx="9283">
                  <c:v>5057.2001950000003</c:v>
                </c:pt>
                <c:pt idx="9284">
                  <c:v>5044.830078</c:v>
                </c:pt>
                <c:pt idx="9285">
                  <c:v>5122.2299800000001</c:v>
                </c:pt>
                <c:pt idx="9286">
                  <c:v>5214.1201170000004</c:v>
                </c:pt>
                <c:pt idx="9287">
                  <c:v>5198.3598629999997</c:v>
                </c:pt>
                <c:pt idx="9288">
                  <c:v>5208.830078</c:v>
                </c:pt>
                <c:pt idx="9289">
                  <c:v>5111.3398440000001</c:v>
                </c:pt>
                <c:pt idx="9290">
                  <c:v>5247.6401370000003</c:v>
                </c:pt>
                <c:pt idx="9291">
                  <c:v>5236.8500979999999</c:v>
                </c:pt>
                <c:pt idx="9292">
                  <c:v>5229.6601559999999</c:v>
                </c:pt>
                <c:pt idx="9293">
                  <c:v>5164.6298829999996</c:v>
                </c:pt>
                <c:pt idx="9294">
                  <c:v>5155.4301759999998</c:v>
                </c:pt>
                <c:pt idx="9295">
                  <c:v>5104.7900390000004</c:v>
                </c:pt>
                <c:pt idx="9296">
                  <c:v>5131.8500979999999</c:v>
                </c:pt>
                <c:pt idx="9297">
                  <c:v>5040.7099609999996</c:v>
                </c:pt>
                <c:pt idx="9298">
                  <c:v>5104.6801759999998</c:v>
                </c:pt>
                <c:pt idx="9299">
                  <c:v>5105.2099609999996</c:v>
                </c:pt>
                <c:pt idx="9300">
                  <c:v>5086.919922</c:v>
                </c:pt>
                <c:pt idx="9301">
                  <c:v>5035.1000979999999</c:v>
                </c:pt>
                <c:pt idx="9302">
                  <c:v>5138.0898440000001</c:v>
                </c:pt>
                <c:pt idx="9303">
                  <c:v>5094.7402339999999</c:v>
                </c:pt>
                <c:pt idx="9304">
                  <c:v>5037.9599609999996</c:v>
                </c:pt>
                <c:pt idx="9305">
                  <c:v>5001.3701170000004</c:v>
                </c:pt>
                <c:pt idx="9306">
                  <c:v>5067.1401370000003</c:v>
                </c:pt>
                <c:pt idx="9307">
                  <c:v>5067.669922</c:v>
                </c:pt>
                <c:pt idx="9308">
                  <c:v>5044.2998049999997</c:v>
                </c:pt>
                <c:pt idx="9309">
                  <c:v>5036.5898440000001</c:v>
                </c:pt>
                <c:pt idx="9310">
                  <c:v>4958.0200199999999</c:v>
                </c:pt>
                <c:pt idx="9311">
                  <c:v>4986.1499020000001</c:v>
                </c:pt>
                <c:pt idx="9312">
                  <c:v>5000</c:v>
                </c:pt>
                <c:pt idx="9313">
                  <c:v>5146</c:v>
                </c:pt>
                <c:pt idx="9314">
                  <c:v>5148.4501950000003</c:v>
                </c:pt>
                <c:pt idx="9315">
                  <c:v>5255.3901370000003</c:v>
                </c:pt>
                <c:pt idx="9316">
                  <c:v>5186.919922</c:v>
                </c:pt>
                <c:pt idx="9317">
                  <c:v>5124.1899409999996</c:v>
                </c:pt>
                <c:pt idx="9318">
                  <c:v>5210.3398440000001</c:v>
                </c:pt>
                <c:pt idx="9319">
                  <c:v>5209.7998049999997</c:v>
                </c:pt>
                <c:pt idx="9320">
                  <c:v>5209.2099609999996</c:v>
                </c:pt>
                <c:pt idx="9321">
                  <c:v>5233.6601559999999</c:v>
                </c:pt>
                <c:pt idx="9322">
                  <c:v>5171.4501950000003</c:v>
                </c:pt>
                <c:pt idx="9323">
                  <c:v>5165.3398440000001</c:v>
                </c:pt>
                <c:pt idx="9324">
                  <c:v>5108.5097660000001</c:v>
                </c:pt>
                <c:pt idx="9325">
                  <c:v>5016.2797849999997</c:v>
                </c:pt>
                <c:pt idx="9326">
                  <c:v>4962.9799800000001</c:v>
                </c:pt>
                <c:pt idx="9327">
                  <c:v>4995.6601559999999</c:v>
                </c:pt>
                <c:pt idx="9328">
                  <c:v>4880.1899409999996</c:v>
                </c:pt>
                <c:pt idx="9329">
                  <c:v>4786.9599609999996</c:v>
                </c:pt>
                <c:pt idx="9330">
                  <c:v>4840.9902339999999</c:v>
                </c:pt>
                <c:pt idx="9331">
                  <c:v>4865.9599609999996</c:v>
                </c:pt>
                <c:pt idx="9332">
                  <c:v>4784.4399409999996</c:v>
                </c:pt>
                <c:pt idx="9333">
                  <c:v>4868.6801759999998</c:v>
                </c:pt>
                <c:pt idx="9334">
                  <c:v>4884.7900390000004</c:v>
                </c:pt>
                <c:pt idx="9335">
                  <c:v>4824.4599609999996</c:v>
                </c:pt>
                <c:pt idx="9336">
                  <c:v>4807.8598629999997</c:v>
                </c:pt>
                <c:pt idx="9337">
                  <c:v>4757.2998049999997</c:v>
                </c:pt>
                <c:pt idx="9338">
                  <c:v>4713.6601559999999</c:v>
                </c:pt>
                <c:pt idx="9339">
                  <c:v>4732.7700199999999</c:v>
                </c:pt>
                <c:pt idx="9340">
                  <c:v>4708.6899409999996</c:v>
                </c:pt>
                <c:pt idx="9341">
                  <c:v>4649.7099609999996</c:v>
                </c:pt>
                <c:pt idx="9342">
                  <c:v>4653.25</c:v>
                </c:pt>
                <c:pt idx="9343">
                  <c:v>4729.7402339999999</c:v>
                </c:pt>
                <c:pt idx="9344">
                  <c:v>4805.7299800000001</c:v>
                </c:pt>
                <c:pt idx="9345">
                  <c:v>4763.4501950000003</c:v>
                </c:pt>
                <c:pt idx="9346">
                  <c:v>4730.8398440000001</c:v>
                </c:pt>
                <c:pt idx="9347">
                  <c:v>4787.169922</c:v>
                </c:pt>
                <c:pt idx="9348">
                  <c:v>4706.2202150000003</c:v>
                </c:pt>
                <c:pt idx="9349">
                  <c:v>4713.3798829999996</c:v>
                </c:pt>
                <c:pt idx="9350">
                  <c:v>4653.9799800000001</c:v>
                </c:pt>
                <c:pt idx="9351">
                  <c:v>4693.5297849999997</c:v>
                </c:pt>
                <c:pt idx="9352">
                  <c:v>4716.0698240000002</c:v>
                </c:pt>
                <c:pt idx="9353">
                  <c:v>4709.3798829999996</c:v>
                </c:pt>
                <c:pt idx="9354">
                  <c:v>4638.0498049999997</c:v>
                </c:pt>
                <c:pt idx="9355">
                  <c:v>4673.75</c:v>
                </c:pt>
                <c:pt idx="9356">
                  <c:v>4626.0200199999999</c:v>
                </c:pt>
                <c:pt idx="9357">
                  <c:v>4645.1000979999999</c:v>
                </c:pt>
                <c:pt idx="9358">
                  <c:v>4529.0698240000002</c:v>
                </c:pt>
                <c:pt idx="9359">
                  <c:v>4499.6401370000003</c:v>
                </c:pt>
                <c:pt idx="9360">
                  <c:v>4486.7001950000003</c:v>
                </c:pt>
                <c:pt idx="9361">
                  <c:v>4625.2099609999996</c:v>
                </c:pt>
                <c:pt idx="9362">
                  <c:v>4641.6298829999996</c:v>
                </c:pt>
                <c:pt idx="9363">
                  <c:v>4783.9501950000003</c:v>
                </c:pt>
                <c:pt idx="9364">
                  <c:v>4800.1601559999999</c:v>
                </c:pt>
                <c:pt idx="9365">
                  <c:v>4845.3701170000004</c:v>
                </c:pt>
                <c:pt idx="9366">
                  <c:v>4856.4399409999996</c:v>
                </c:pt>
                <c:pt idx="9367">
                  <c:v>4970.9399409999996</c:v>
                </c:pt>
                <c:pt idx="9368">
                  <c:v>4801.580078</c:v>
                </c:pt>
                <c:pt idx="9369">
                  <c:v>4862.0097660000001</c:v>
                </c:pt>
                <c:pt idx="9370">
                  <c:v>4844.6298829999996</c:v>
                </c:pt>
                <c:pt idx="9371">
                  <c:v>4829.7099609999996</c:v>
                </c:pt>
                <c:pt idx="9372">
                  <c:v>4809.1000979999999</c:v>
                </c:pt>
                <c:pt idx="9373">
                  <c:v>4730.2099609999996</c:v>
                </c:pt>
                <c:pt idx="9374">
                  <c:v>4793.5600590000004</c:v>
                </c:pt>
                <c:pt idx="9375">
                  <c:v>4897.9702150000003</c:v>
                </c:pt>
                <c:pt idx="9376">
                  <c:v>4870.2900390000004</c:v>
                </c:pt>
                <c:pt idx="9377">
                  <c:v>4898.0498049999997</c:v>
                </c:pt>
                <c:pt idx="9378">
                  <c:v>4923.2700199999999</c:v>
                </c:pt>
                <c:pt idx="9379">
                  <c:v>4917.6000979999999</c:v>
                </c:pt>
                <c:pt idx="9380">
                  <c:v>4870.5698240000002</c:v>
                </c:pt>
                <c:pt idx="9381">
                  <c:v>4887.4101559999999</c:v>
                </c:pt>
                <c:pt idx="9382">
                  <c:v>4875.6298829999996</c:v>
                </c:pt>
                <c:pt idx="9383">
                  <c:v>4956.2797849999997</c:v>
                </c:pt>
                <c:pt idx="9384">
                  <c:v>4995.25</c:v>
                </c:pt>
                <c:pt idx="9385">
                  <c:v>4932.6000979999999</c:v>
                </c:pt>
                <c:pt idx="9386">
                  <c:v>5006.3198240000002</c:v>
                </c:pt>
                <c:pt idx="9387">
                  <c:v>5004.9799800000001</c:v>
                </c:pt>
                <c:pt idx="9388">
                  <c:v>5101.8100590000004</c:v>
                </c:pt>
                <c:pt idx="9389">
                  <c:v>5135.1201170000004</c:v>
                </c:pt>
                <c:pt idx="9390">
                  <c:v>5085.2998049999997</c:v>
                </c:pt>
                <c:pt idx="9391">
                  <c:v>5017.6201170000004</c:v>
                </c:pt>
                <c:pt idx="9392">
                  <c:v>5108.2402339999999</c:v>
                </c:pt>
                <c:pt idx="9393">
                  <c:v>5117.1000979999999</c:v>
                </c:pt>
                <c:pt idx="9394">
                  <c:v>5131.5600590000004</c:v>
                </c:pt>
                <c:pt idx="9395">
                  <c:v>5126.7998049999997</c:v>
                </c:pt>
                <c:pt idx="9396">
                  <c:v>5201.1000979999999</c:v>
                </c:pt>
                <c:pt idx="9397">
                  <c:v>5207.1298829999996</c:v>
                </c:pt>
                <c:pt idx="9398">
                  <c:v>5259.0600590000004</c:v>
                </c:pt>
                <c:pt idx="9399">
                  <c:v>5226.7001950000003</c:v>
                </c:pt>
                <c:pt idx="9400">
                  <c:v>5174.5097660000001</c:v>
                </c:pt>
                <c:pt idx="9401">
                  <c:v>5242.8398440000001</c:v>
                </c:pt>
                <c:pt idx="9402">
                  <c:v>5300.2202150000003</c:v>
                </c:pt>
                <c:pt idx="9403">
                  <c:v>5283.7597660000001</c:v>
                </c:pt>
                <c:pt idx="9404">
                  <c:v>5279.4702150000003</c:v>
                </c:pt>
                <c:pt idx="9405">
                  <c:v>5312.5498049999997</c:v>
                </c:pt>
                <c:pt idx="9406">
                  <c:v>5321.7099609999996</c:v>
                </c:pt>
                <c:pt idx="9407">
                  <c:v>5196.5097660000001</c:v>
                </c:pt>
                <c:pt idx="9408">
                  <c:v>5204.8999020000001</c:v>
                </c:pt>
                <c:pt idx="9409">
                  <c:v>5223.2202150000003</c:v>
                </c:pt>
                <c:pt idx="9410">
                  <c:v>5273.5097660000001</c:v>
                </c:pt>
                <c:pt idx="9411">
                  <c:v>5288.4501950000003</c:v>
                </c:pt>
                <c:pt idx="9412">
                  <c:v>5367.4399409999996</c:v>
                </c:pt>
                <c:pt idx="9413">
                  <c:v>5377.7299800000001</c:v>
                </c:pt>
                <c:pt idx="9414">
                  <c:v>5366.2299800000001</c:v>
                </c:pt>
                <c:pt idx="9415">
                  <c:v>5435.3701170000004</c:v>
                </c:pt>
                <c:pt idx="9416">
                  <c:v>5470.0200199999999</c:v>
                </c:pt>
                <c:pt idx="9417">
                  <c:v>5481.5898440000001</c:v>
                </c:pt>
                <c:pt idx="9418">
                  <c:v>5558.419922</c:v>
                </c:pt>
                <c:pt idx="9419">
                  <c:v>5585.5</c:v>
                </c:pt>
                <c:pt idx="9420">
                  <c:v>5583.080078</c:v>
                </c:pt>
                <c:pt idx="9421">
                  <c:v>5520.080078</c:v>
                </c:pt>
                <c:pt idx="9422">
                  <c:v>5564.3701170000004</c:v>
                </c:pt>
                <c:pt idx="9423">
                  <c:v>5646.7700199999999</c:v>
                </c:pt>
                <c:pt idx="9424">
                  <c:v>5650.6601559999999</c:v>
                </c:pt>
                <c:pt idx="9425">
                  <c:v>5598.6098629999997</c:v>
                </c:pt>
                <c:pt idx="9426">
                  <c:v>5714.4101559999999</c:v>
                </c:pt>
                <c:pt idx="9427">
                  <c:v>5722.8500979999999</c:v>
                </c:pt>
                <c:pt idx="9428">
                  <c:v>5706.0600590000004</c:v>
                </c:pt>
                <c:pt idx="9429">
                  <c:v>5627.4301759999998</c:v>
                </c:pt>
                <c:pt idx="9430">
                  <c:v>5631.4101559999999</c:v>
                </c:pt>
                <c:pt idx="9431">
                  <c:v>5549.0898440000001</c:v>
                </c:pt>
                <c:pt idx="9432">
                  <c:v>5551.1899409999996</c:v>
                </c:pt>
                <c:pt idx="9433">
                  <c:v>5523.3500979999999</c:v>
                </c:pt>
                <c:pt idx="9434">
                  <c:v>5555.8398440000001</c:v>
                </c:pt>
                <c:pt idx="9435">
                  <c:v>5509.6098629999997</c:v>
                </c:pt>
                <c:pt idx="9436">
                  <c:v>5505.169922</c:v>
                </c:pt>
                <c:pt idx="9437">
                  <c:v>5526.4799800000001</c:v>
                </c:pt>
                <c:pt idx="9438">
                  <c:v>5590.5498049999997</c:v>
                </c:pt>
                <c:pt idx="9439">
                  <c:v>5558.4599609999996</c:v>
                </c:pt>
                <c:pt idx="9440">
                  <c:v>5639.1601559999999</c:v>
                </c:pt>
                <c:pt idx="9441">
                  <c:v>5642.4399409999996</c:v>
                </c:pt>
                <c:pt idx="9442">
                  <c:v>5617.169922</c:v>
                </c:pt>
                <c:pt idx="9443">
                  <c:v>5544.7900390000004</c:v>
                </c:pt>
                <c:pt idx="9444">
                  <c:v>5588.7900390000004</c:v>
                </c:pt>
                <c:pt idx="9445">
                  <c:v>5625.2998049999997</c:v>
                </c:pt>
                <c:pt idx="9446">
                  <c:v>5583.8500979999999</c:v>
                </c:pt>
                <c:pt idx="9447">
                  <c:v>5552.5097660000001</c:v>
                </c:pt>
                <c:pt idx="9448">
                  <c:v>5484.1899409999996</c:v>
                </c:pt>
                <c:pt idx="9449">
                  <c:v>5555.2597660000001</c:v>
                </c:pt>
                <c:pt idx="9450">
                  <c:v>5483.6098629999997</c:v>
                </c:pt>
                <c:pt idx="9451">
                  <c:v>5527.1098629999997</c:v>
                </c:pt>
                <c:pt idx="9452">
                  <c:v>5538.6201170000004</c:v>
                </c:pt>
                <c:pt idx="9453">
                  <c:v>5531.6098629999997</c:v>
                </c:pt>
                <c:pt idx="9454">
                  <c:v>5611.0200199999999</c:v>
                </c:pt>
                <c:pt idx="9455">
                  <c:v>5606.6098629999997</c:v>
                </c:pt>
                <c:pt idx="9456">
                  <c:v>5570.5898440000001</c:v>
                </c:pt>
                <c:pt idx="9457">
                  <c:v>5557.5297849999997</c:v>
                </c:pt>
                <c:pt idx="9458">
                  <c:v>5558.9902339999999</c:v>
                </c:pt>
                <c:pt idx="9459">
                  <c:v>5505.7299800000001</c:v>
                </c:pt>
                <c:pt idx="9460">
                  <c:v>5515.6801759999998</c:v>
                </c:pt>
                <c:pt idx="9461">
                  <c:v>5451.0200199999999</c:v>
                </c:pt>
                <c:pt idx="9462">
                  <c:v>5460.9101559999999</c:v>
                </c:pt>
                <c:pt idx="9463">
                  <c:v>5499.9902339999999</c:v>
                </c:pt>
                <c:pt idx="9464">
                  <c:v>5526.419922</c:v>
                </c:pt>
                <c:pt idx="9465">
                  <c:v>5552.2900390000004</c:v>
                </c:pt>
                <c:pt idx="9466">
                  <c:v>5594.8999020000001</c:v>
                </c:pt>
                <c:pt idx="9467">
                  <c:v>5569.6201170000004</c:v>
                </c:pt>
                <c:pt idx="9468">
                  <c:v>5610.4799800000001</c:v>
                </c:pt>
                <c:pt idx="9469">
                  <c:v>5616.3598629999997</c:v>
                </c:pt>
                <c:pt idx="9470">
                  <c:v>5652.0097660000001</c:v>
                </c:pt>
                <c:pt idx="9471">
                  <c:v>5657.7998049999997</c:v>
                </c:pt>
                <c:pt idx="9472">
                  <c:v>5645.1401370000003</c:v>
                </c:pt>
                <c:pt idx="9473">
                  <c:v>5656.8701170000004</c:v>
                </c:pt>
                <c:pt idx="9474">
                  <c:v>5594.9301759999998</c:v>
                </c:pt>
                <c:pt idx="9475">
                  <c:v>5585.6401370000003</c:v>
                </c:pt>
                <c:pt idx="9476">
                  <c:v>5597.4902339999999</c:v>
                </c:pt>
                <c:pt idx="9477">
                  <c:v>5605.7299800000001</c:v>
                </c:pt>
                <c:pt idx="9478">
                  <c:v>5639.1499020000001</c:v>
                </c:pt>
                <c:pt idx="9479">
                  <c:v>5660.1601559999999</c:v>
                </c:pt>
                <c:pt idx="9480">
                  <c:v>5732.2700199999999</c:v>
                </c:pt>
                <c:pt idx="9481">
                  <c:v>5759.7998049999997</c:v>
                </c:pt>
                <c:pt idx="9482">
                  <c:v>5768.5498049999997</c:v>
                </c:pt>
                <c:pt idx="9483">
                  <c:v>5747.6801759999998</c:v>
                </c:pt>
                <c:pt idx="9484">
                  <c:v>5805.6000979999999</c:v>
                </c:pt>
                <c:pt idx="9485">
                  <c:v>5766.1801759999998</c:v>
                </c:pt>
                <c:pt idx="9486">
                  <c:v>5708.2299800000001</c:v>
                </c:pt>
                <c:pt idx="9487">
                  <c:v>5734.5097660000001</c:v>
                </c:pt>
                <c:pt idx="9488">
                  <c:v>5749.2597660000001</c:v>
                </c:pt>
                <c:pt idx="9489">
                  <c:v>5730.4399409999996</c:v>
                </c:pt>
                <c:pt idx="9490">
                  <c:v>5800.1801759999998</c:v>
                </c:pt>
                <c:pt idx="9491">
                  <c:v>5787.0898440000001</c:v>
                </c:pt>
                <c:pt idx="9492">
                  <c:v>5855.9702150000003</c:v>
                </c:pt>
                <c:pt idx="9493">
                  <c:v>5847.8798829999996</c:v>
                </c:pt>
                <c:pt idx="9494">
                  <c:v>5771.1000979999999</c:v>
                </c:pt>
                <c:pt idx="9495">
                  <c:v>5794.2202150000003</c:v>
                </c:pt>
                <c:pt idx="9496">
                  <c:v>5712.6201170000004</c:v>
                </c:pt>
                <c:pt idx="9497">
                  <c:v>5679.6298829999996</c:v>
                </c:pt>
                <c:pt idx="9498">
                  <c:v>5644.1401370000003</c:v>
                </c:pt>
                <c:pt idx="9499">
                  <c:v>5685.3500979999999</c:v>
                </c:pt>
                <c:pt idx="9500">
                  <c:v>5644.0297849999997</c:v>
                </c:pt>
                <c:pt idx="9501">
                  <c:v>5768.3198240000002</c:v>
                </c:pt>
                <c:pt idx="9502">
                  <c:v>5779.9599609999996</c:v>
                </c:pt>
                <c:pt idx="9503">
                  <c:v>5831.7797849999997</c:v>
                </c:pt>
                <c:pt idx="9504">
                  <c:v>5858.0200199999999</c:v>
                </c:pt>
                <c:pt idx="9505">
                  <c:v>5876.5600590000004</c:v>
                </c:pt>
                <c:pt idx="9506">
                  <c:v>5855.3398440000001</c:v>
                </c:pt>
                <c:pt idx="9507">
                  <c:v>5886.8901370000003</c:v>
                </c:pt>
                <c:pt idx="9508">
                  <c:v>5897</c:v>
                </c:pt>
                <c:pt idx="9509">
                  <c:v>5940.75</c:v>
                </c:pt>
                <c:pt idx="9510">
                  <c:v>5960.2797849999997</c:v>
                </c:pt>
                <c:pt idx="9511">
                  <c:v>5935.6098629999997</c:v>
                </c:pt>
                <c:pt idx="9512">
                  <c:v>5952.25</c:v>
                </c:pt>
                <c:pt idx="9513">
                  <c:v>5907.1201170000004</c:v>
                </c:pt>
                <c:pt idx="9514">
                  <c:v>5930.6801759999998</c:v>
                </c:pt>
                <c:pt idx="9515">
                  <c:v>5937.9902339999999</c:v>
                </c:pt>
                <c:pt idx="9516">
                  <c:v>5858.1298829999996</c:v>
                </c:pt>
                <c:pt idx="9517">
                  <c:v>5864.330078</c:v>
                </c:pt>
                <c:pt idx="9518">
                  <c:v>5851.1401370000003</c:v>
                </c:pt>
                <c:pt idx="9519">
                  <c:v>5870.1801759999998</c:v>
                </c:pt>
                <c:pt idx="9520">
                  <c:v>5945.9301759999998</c:v>
                </c:pt>
                <c:pt idx="9521">
                  <c:v>5952.3901370000003</c:v>
                </c:pt>
                <c:pt idx="9522">
                  <c:v>5951.3701170000004</c:v>
                </c:pt>
                <c:pt idx="9523">
                  <c:v>5959.0097660000001</c:v>
                </c:pt>
                <c:pt idx="9524">
                  <c:v>5995.9799800000001</c:v>
                </c:pt>
                <c:pt idx="9525">
                  <c:v>5975.919922</c:v>
                </c:pt>
                <c:pt idx="9526">
                  <c:v>5966.580078</c:v>
                </c:pt>
                <c:pt idx="9527">
                  <c:v>5985.2402339999999</c:v>
                </c:pt>
                <c:pt idx="9528">
                  <c:v>5989.169922</c:v>
                </c:pt>
                <c:pt idx="9529">
                  <c:v>5950.6801759999998</c:v>
                </c:pt>
                <c:pt idx="9530">
                  <c:v>5941.2001950000003</c:v>
                </c:pt>
                <c:pt idx="9531">
                  <c:v>6018.9399409999996</c:v>
                </c:pt>
                <c:pt idx="9532">
                  <c:v>6036.8100590000004</c:v>
                </c:pt>
                <c:pt idx="9533">
                  <c:v>6010.7299800000001</c:v>
                </c:pt>
                <c:pt idx="9534">
                  <c:v>5963.3500979999999</c:v>
                </c:pt>
                <c:pt idx="9535">
                  <c:v>5939.0498049999997</c:v>
                </c:pt>
                <c:pt idx="9536">
                  <c:v>5967.1298829999996</c:v>
                </c:pt>
                <c:pt idx="9537">
                  <c:v>5924.7797849999997</c:v>
                </c:pt>
                <c:pt idx="9538">
                  <c:v>5942.3198240000002</c:v>
                </c:pt>
                <c:pt idx="9539">
                  <c:v>6016.0898440000001</c:v>
                </c:pt>
                <c:pt idx="9540">
                  <c:v>6033.1899409999996</c:v>
                </c:pt>
                <c:pt idx="9541">
                  <c:v>6068.7700199999999</c:v>
                </c:pt>
                <c:pt idx="9542">
                  <c:v>6073.0200199999999</c:v>
                </c:pt>
                <c:pt idx="9543">
                  <c:v>6147.3500979999999</c:v>
                </c:pt>
                <c:pt idx="9544">
                  <c:v>6139.6201170000004</c:v>
                </c:pt>
                <c:pt idx="9545">
                  <c:v>6142.7797849999997</c:v>
                </c:pt>
                <c:pt idx="9546">
                  <c:v>6153.8999020000001</c:v>
                </c:pt>
                <c:pt idx="9547">
                  <c:v>6122.8901370000003</c:v>
                </c:pt>
                <c:pt idx="9548">
                  <c:v>6166.169922</c:v>
                </c:pt>
                <c:pt idx="9549">
                  <c:v>6137.169922</c:v>
                </c:pt>
                <c:pt idx="9550">
                  <c:v>6108.6499020000001</c:v>
                </c:pt>
                <c:pt idx="9551">
                  <c:v>6176.8500979999999</c:v>
                </c:pt>
                <c:pt idx="9552">
                  <c:v>6196.2900390000004</c:v>
                </c:pt>
                <c:pt idx="9553">
                  <c:v>6172.0200199999999</c:v>
                </c:pt>
                <c:pt idx="9554">
                  <c:v>6207.0498049999997</c:v>
                </c:pt>
                <c:pt idx="9555">
                  <c:v>6215.9902339999999</c:v>
                </c:pt>
                <c:pt idx="9556">
                  <c:v>6288.0498049999997</c:v>
                </c:pt>
                <c:pt idx="9557">
                  <c:v>6284.2998049999997</c:v>
                </c:pt>
                <c:pt idx="9558">
                  <c:v>6321.8398440000001</c:v>
                </c:pt>
                <c:pt idx="9559">
                  <c:v>6337.4799800000001</c:v>
                </c:pt>
                <c:pt idx="9560">
                  <c:v>6350.3398440000001</c:v>
                </c:pt>
                <c:pt idx="9561">
                  <c:v>6364.3398440000001</c:v>
                </c:pt>
                <c:pt idx="9562">
                  <c:v>6442.2001950000003</c:v>
                </c:pt>
                <c:pt idx="9563">
                  <c:v>6443.6000979999999</c:v>
                </c:pt>
                <c:pt idx="9564">
                  <c:v>6464</c:v>
                </c:pt>
                <c:pt idx="9565">
                  <c:v>6451.2597660000001</c:v>
                </c:pt>
                <c:pt idx="9566">
                  <c:v>6534.580078</c:v>
                </c:pt>
                <c:pt idx="9567">
                  <c:v>6541.1499020000001</c:v>
                </c:pt>
                <c:pt idx="9568">
                  <c:v>6525.2998049999997</c:v>
                </c:pt>
                <c:pt idx="9569">
                  <c:v>6569.3198240000002</c:v>
                </c:pt>
                <c:pt idx="9570">
                  <c:v>6526.169922</c:v>
                </c:pt>
                <c:pt idx="9571">
                  <c:v>6543.6801759999998</c:v>
                </c:pt>
                <c:pt idx="9572">
                  <c:v>6509.4501950000003</c:v>
                </c:pt>
                <c:pt idx="9573">
                  <c:v>6559.8100590000004</c:v>
                </c:pt>
                <c:pt idx="9574">
                  <c:v>6550.0400390000004</c:v>
                </c:pt>
                <c:pt idx="9575">
                  <c:v>6567.6801759999998</c:v>
                </c:pt>
                <c:pt idx="9576">
                  <c:v>6599.4799800000001</c:v>
                </c:pt>
                <c:pt idx="9577">
                  <c:v>6658.3198240000002</c:v>
                </c:pt>
                <c:pt idx="9578">
                  <c:v>6657.0898440000001</c:v>
                </c:pt>
                <c:pt idx="9579">
                  <c:v>6626.8198240000002</c:v>
                </c:pt>
                <c:pt idx="9580">
                  <c:v>6672.0400390000004</c:v>
                </c:pt>
                <c:pt idx="9581">
                  <c:v>6639.7797849999997</c:v>
                </c:pt>
                <c:pt idx="9582">
                  <c:v>6555.9702150000003</c:v>
                </c:pt>
                <c:pt idx="9583">
                  <c:v>6555.7099609999996</c:v>
                </c:pt>
                <c:pt idx="9584">
                  <c:v>6551.6298829999996</c:v>
                </c:pt>
                <c:pt idx="9585">
                  <c:v>6568.7001950000003</c:v>
                </c:pt>
                <c:pt idx="9586">
                  <c:v>6574.8198240000002</c:v>
                </c:pt>
                <c:pt idx="9587">
                  <c:v>6526.1000979999999</c:v>
                </c:pt>
                <c:pt idx="9588">
                  <c:v>6544.2797849999997</c:v>
                </c:pt>
                <c:pt idx="9589">
                  <c:v>6632.669922</c:v>
                </c:pt>
                <c:pt idx="9590">
                  <c:v>6641.8198240000002</c:v>
                </c:pt>
                <c:pt idx="9591">
                  <c:v>6677.0400390000004</c:v>
                </c:pt>
                <c:pt idx="9592">
                  <c:v>6751.0498049999997</c:v>
                </c:pt>
                <c:pt idx="9593">
                  <c:v>6716.1899409999996</c:v>
                </c:pt>
                <c:pt idx="9594">
                  <c:v>6691.3999020000001</c:v>
                </c:pt>
                <c:pt idx="9595">
                  <c:v>6770.2700199999999</c:v>
                </c:pt>
                <c:pt idx="9596">
                  <c:v>6719.1401370000003</c:v>
                </c:pt>
                <c:pt idx="9597">
                  <c:v>6715.2900390000004</c:v>
                </c:pt>
                <c:pt idx="9598">
                  <c:v>6676.7099609999996</c:v>
                </c:pt>
                <c:pt idx="9599">
                  <c:v>6665.5</c:v>
                </c:pt>
                <c:pt idx="9600">
                  <c:v>6654.8798829999996</c:v>
                </c:pt>
                <c:pt idx="9601">
                  <c:v>6670.2700199999999</c:v>
                </c:pt>
                <c:pt idx="9602">
                  <c:v>6677.6601559999999</c:v>
                </c:pt>
                <c:pt idx="9603">
                  <c:v>6692.3701170000004</c:v>
                </c:pt>
                <c:pt idx="9604">
                  <c:v>6766.5600590000004</c:v>
                </c:pt>
                <c:pt idx="9605">
                  <c:v>6717.1298829999996</c:v>
                </c:pt>
                <c:pt idx="9606">
                  <c:v>6718.330078</c:v>
                </c:pt>
                <c:pt idx="9607">
                  <c:v>6742.75</c:v>
                </c:pt>
                <c:pt idx="9608">
                  <c:v>6780.0297849999997</c:v>
                </c:pt>
                <c:pt idx="9609">
                  <c:v>6741.3798829999996</c:v>
                </c:pt>
                <c:pt idx="9610">
                  <c:v>6698.0698240000002</c:v>
                </c:pt>
                <c:pt idx="9611">
                  <c:v>6591.7202150000003</c:v>
                </c:pt>
                <c:pt idx="9612">
                  <c:v>6480.5498049999997</c:v>
                </c:pt>
                <c:pt idx="9613">
                  <c:v>6545.9599609999996</c:v>
                </c:pt>
                <c:pt idx="9614">
                  <c:v>6445.1201170000004</c:v>
                </c:pt>
                <c:pt idx="9615">
                  <c:v>6489.7099609999996</c:v>
                </c:pt>
                <c:pt idx="9616">
                  <c:v>6567.7202150000003</c:v>
                </c:pt>
                <c:pt idx="9617">
                  <c:v>6561.169922</c:v>
                </c:pt>
                <c:pt idx="9618">
                  <c:v>6501.5297849999997</c:v>
                </c:pt>
                <c:pt idx="9619">
                  <c:v>6404.2700199999999</c:v>
                </c:pt>
                <c:pt idx="9620">
                  <c:v>6418.3198240000002</c:v>
                </c:pt>
                <c:pt idx="9621">
                  <c:v>6375.669922</c:v>
                </c:pt>
                <c:pt idx="9622">
                  <c:v>6464.419922</c:v>
                </c:pt>
                <c:pt idx="9623">
                  <c:v>6469.5698240000002</c:v>
                </c:pt>
                <c:pt idx="9624">
                  <c:v>6553.5600590000004</c:v>
                </c:pt>
                <c:pt idx="9625">
                  <c:v>6586.6298829999996</c:v>
                </c:pt>
                <c:pt idx="9626">
                  <c:v>6599.0600590000004</c:v>
                </c:pt>
                <c:pt idx="9627">
                  <c:v>6644.3398440000001</c:v>
                </c:pt>
                <c:pt idx="9628">
                  <c:v>6680.330078</c:v>
                </c:pt>
                <c:pt idx="9629">
                  <c:v>6715.0898440000001</c:v>
                </c:pt>
                <c:pt idx="9630">
                  <c:v>6694.1401370000003</c:v>
                </c:pt>
                <c:pt idx="9631">
                  <c:v>6675.3999020000001</c:v>
                </c:pt>
                <c:pt idx="9632">
                  <c:v>6655.7099609999996</c:v>
                </c:pt>
                <c:pt idx="9633">
                  <c:v>6683.6499020000001</c:v>
                </c:pt>
                <c:pt idx="9634">
                  <c:v>6583.6298829999996</c:v>
                </c:pt>
                <c:pt idx="9635">
                  <c:v>6551.169922</c:v>
                </c:pt>
                <c:pt idx="9636">
                  <c:v>6569.4599609999996</c:v>
                </c:pt>
                <c:pt idx="9637">
                  <c:v>6616.9301759999998</c:v>
                </c:pt>
                <c:pt idx="9638">
                  <c:v>6620.0498049999997</c:v>
                </c:pt>
                <c:pt idx="9639">
                  <c:v>6527.1201170000004</c:v>
                </c:pt>
                <c:pt idx="9640">
                  <c:v>6546.7700199999999</c:v>
                </c:pt>
                <c:pt idx="9641">
                  <c:v>6633.2998049999997</c:v>
                </c:pt>
                <c:pt idx="9642">
                  <c:v>6616.8798829999996</c:v>
                </c:pt>
                <c:pt idx="9643">
                  <c:v>6597.7001950000003</c:v>
                </c:pt>
                <c:pt idx="9644">
                  <c:v>6612.7001950000003</c:v>
                </c:pt>
                <c:pt idx="9645">
                  <c:v>6500.2099609999996</c:v>
                </c:pt>
                <c:pt idx="9646">
                  <c:v>6452.2299800000001</c:v>
                </c:pt>
                <c:pt idx="9647">
                  <c:v>6439.419922</c:v>
                </c:pt>
                <c:pt idx="9648">
                  <c:v>6488.75</c:v>
                </c:pt>
                <c:pt idx="9649">
                  <c:v>6531.2402339999999</c:v>
                </c:pt>
                <c:pt idx="9650">
                  <c:v>6554.0200199999999</c:v>
                </c:pt>
                <c:pt idx="9651">
                  <c:v>6483.0898440000001</c:v>
                </c:pt>
                <c:pt idx="9652">
                  <c:v>6364.0698240000002</c:v>
                </c:pt>
                <c:pt idx="9653">
                  <c:v>6251.8198240000002</c:v>
                </c:pt>
                <c:pt idx="9654">
                  <c:v>6300.9599609999996</c:v>
                </c:pt>
                <c:pt idx="9655">
                  <c:v>6311.1401370000003</c:v>
                </c:pt>
                <c:pt idx="9656">
                  <c:v>6294.580078</c:v>
                </c:pt>
                <c:pt idx="9657">
                  <c:v>6293.3398440000001</c:v>
                </c:pt>
                <c:pt idx="9658">
                  <c:v>6231.1899409999996</c:v>
                </c:pt>
                <c:pt idx="9659">
                  <c:v>6276.5297849999997</c:v>
                </c:pt>
                <c:pt idx="9660">
                  <c:v>6287.1601559999999</c:v>
                </c:pt>
                <c:pt idx="9661">
                  <c:v>6277.1201170000004</c:v>
                </c:pt>
                <c:pt idx="9662">
                  <c:v>6308.1201170000004</c:v>
                </c:pt>
                <c:pt idx="9663">
                  <c:v>6334.1298829999996</c:v>
                </c:pt>
                <c:pt idx="9664">
                  <c:v>6429.3198240000002</c:v>
                </c:pt>
                <c:pt idx="9665">
                  <c:v>6435.1401370000003</c:v>
                </c:pt>
                <c:pt idx="9666">
                  <c:v>6492.2998049999997</c:v>
                </c:pt>
                <c:pt idx="9667">
                  <c:v>6484.7202150000003</c:v>
                </c:pt>
                <c:pt idx="9668">
                  <c:v>6487.25</c:v>
                </c:pt>
                <c:pt idx="9669">
                  <c:v>6506.3398440000001</c:v>
                </c:pt>
                <c:pt idx="9670">
                  <c:v>6456.7099609999996</c:v>
                </c:pt>
                <c:pt idx="9671">
                  <c:v>6503.8798829999996</c:v>
                </c:pt>
                <c:pt idx="9672">
                  <c:v>6610.8901370000003</c:v>
                </c:pt>
                <c:pt idx="9673">
                  <c:v>6603.419922</c:v>
                </c:pt>
                <c:pt idx="9674">
                  <c:v>6525.5200199999999</c:v>
                </c:pt>
                <c:pt idx="9675">
                  <c:v>6556.9702150000003</c:v>
                </c:pt>
                <c:pt idx="9676">
                  <c:v>6465.2099609999996</c:v>
                </c:pt>
                <c:pt idx="9677">
                  <c:v>6526.0297849999997</c:v>
                </c:pt>
                <c:pt idx="9678">
                  <c:v>6535.3701170000004</c:v>
                </c:pt>
                <c:pt idx="9679">
                  <c:v>6546.0097660000001</c:v>
                </c:pt>
                <c:pt idx="9680">
                  <c:v>6566.580078</c:v>
                </c:pt>
                <c:pt idx="9681">
                  <c:v>6545.1601559999999</c:v>
                </c:pt>
                <c:pt idx="9682">
                  <c:v>6553.8100590000004</c:v>
                </c:pt>
                <c:pt idx="9683">
                  <c:v>6602.3398440000001</c:v>
                </c:pt>
                <c:pt idx="9684">
                  <c:v>6597.5600590000004</c:v>
                </c:pt>
                <c:pt idx="9685">
                  <c:v>6571.2001950000003</c:v>
                </c:pt>
                <c:pt idx="9686">
                  <c:v>6571.580078</c:v>
                </c:pt>
                <c:pt idx="9687">
                  <c:v>6574.5200199999999</c:v>
                </c:pt>
                <c:pt idx="9688">
                  <c:v>6602.9902339999999</c:v>
                </c:pt>
                <c:pt idx="9689">
                  <c:v>6544.7597660000001</c:v>
                </c:pt>
                <c:pt idx="9690">
                  <c:v>6542.3598629999997</c:v>
                </c:pt>
                <c:pt idx="9691">
                  <c:v>6497.5297849999997</c:v>
                </c:pt>
                <c:pt idx="9692">
                  <c:v>6518.7099609999996</c:v>
                </c:pt>
                <c:pt idx="9693">
                  <c:v>6473.580078</c:v>
                </c:pt>
                <c:pt idx="9694">
                  <c:v>6500.3999020000001</c:v>
                </c:pt>
                <c:pt idx="9695">
                  <c:v>6503.7797849999997</c:v>
                </c:pt>
                <c:pt idx="9696">
                  <c:v>6504.6000979999999</c:v>
                </c:pt>
                <c:pt idx="9697">
                  <c:v>6488.7998049999997</c:v>
                </c:pt>
                <c:pt idx="9698">
                  <c:v>6457.1201170000004</c:v>
                </c:pt>
                <c:pt idx="9699">
                  <c:v>6456.0200199999999</c:v>
                </c:pt>
                <c:pt idx="9700">
                  <c:v>6446.6601559999999</c:v>
                </c:pt>
                <c:pt idx="9701">
                  <c:v>6473.0297849999997</c:v>
                </c:pt>
                <c:pt idx="9702">
                  <c:v>6390.2099609999996</c:v>
                </c:pt>
                <c:pt idx="9703">
                  <c:v>6390.6298829999996</c:v>
                </c:pt>
                <c:pt idx="9704">
                  <c:v>6324.1000979999999</c:v>
                </c:pt>
                <c:pt idx="9705">
                  <c:v>6297.6401370000003</c:v>
                </c:pt>
                <c:pt idx="9706">
                  <c:v>6347.6000979999999</c:v>
                </c:pt>
                <c:pt idx="9707">
                  <c:v>6357.7700199999999</c:v>
                </c:pt>
                <c:pt idx="9708">
                  <c:v>6394.0698240000002</c:v>
                </c:pt>
                <c:pt idx="9709">
                  <c:v>6403.1499020000001</c:v>
                </c:pt>
                <c:pt idx="9710">
                  <c:v>6426.3999020000001</c:v>
                </c:pt>
                <c:pt idx="9711">
                  <c:v>6402.7099609999996</c:v>
                </c:pt>
                <c:pt idx="9712">
                  <c:v>6385.0600590000004</c:v>
                </c:pt>
                <c:pt idx="9713">
                  <c:v>6295.1000979999999</c:v>
                </c:pt>
                <c:pt idx="9714">
                  <c:v>6225.830078</c:v>
                </c:pt>
                <c:pt idx="9715">
                  <c:v>6227.5498049999997</c:v>
                </c:pt>
                <c:pt idx="9716">
                  <c:v>6295.1098629999997</c:v>
                </c:pt>
                <c:pt idx="9717">
                  <c:v>6278.6000979999999</c:v>
                </c:pt>
                <c:pt idx="9718">
                  <c:v>6217.0600590000004</c:v>
                </c:pt>
                <c:pt idx="9719">
                  <c:v>6234.8398440000001</c:v>
                </c:pt>
                <c:pt idx="9720">
                  <c:v>6315.9501950000003</c:v>
                </c:pt>
                <c:pt idx="9721">
                  <c:v>6320.25</c:v>
                </c:pt>
                <c:pt idx="9722">
                  <c:v>6386.7299800000001</c:v>
                </c:pt>
                <c:pt idx="9723">
                  <c:v>6372.6298829999996</c:v>
                </c:pt>
                <c:pt idx="9724">
                  <c:v>6414.669922</c:v>
                </c:pt>
                <c:pt idx="9725">
                  <c:v>6385.4399409999996</c:v>
                </c:pt>
                <c:pt idx="9726">
                  <c:v>6382.5097660000001</c:v>
                </c:pt>
                <c:pt idx="9727">
                  <c:v>6431.7900390000004</c:v>
                </c:pt>
                <c:pt idx="9728">
                  <c:v>6439.7998049999997</c:v>
                </c:pt>
                <c:pt idx="9729">
                  <c:v>6455.5200199999999</c:v>
                </c:pt>
                <c:pt idx="9730">
                  <c:v>6414.5400390000004</c:v>
                </c:pt>
                <c:pt idx="9731">
                  <c:v>6454.2202150000003</c:v>
                </c:pt>
                <c:pt idx="9732">
                  <c:v>6469.8598629999997</c:v>
                </c:pt>
                <c:pt idx="9733">
                  <c:v>6535.0498049999997</c:v>
                </c:pt>
                <c:pt idx="9734">
                  <c:v>6510.4399409999996</c:v>
                </c:pt>
                <c:pt idx="9735">
                  <c:v>6555.6401370000003</c:v>
                </c:pt>
                <c:pt idx="9736">
                  <c:v>6534.0898440000001</c:v>
                </c:pt>
                <c:pt idx="9737">
                  <c:v>6544.3100590000004</c:v>
                </c:pt>
                <c:pt idx="9738">
                  <c:v>6568.2998049999997</c:v>
                </c:pt>
                <c:pt idx="9739">
                  <c:v>6581.8100590000004</c:v>
                </c:pt>
                <c:pt idx="9740">
                  <c:v>6594.2099609999996</c:v>
                </c:pt>
                <c:pt idx="9741">
                  <c:v>6546.3198240000002</c:v>
                </c:pt>
                <c:pt idx="9742">
                  <c:v>6574.6098629999997</c:v>
                </c:pt>
                <c:pt idx="9743">
                  <c:v>6604</c:v>
                </c:pt>
                <c:pt idx="9744">
                  <c:v>6565.8999020000001</c:v>
                </c:pt>
                <c:pt idx="9745">
                  <c:v>6633.2202150000003</c:v>
                </c:pt>
                <c:pt idx="9746">
                  <c:v>6548.5600590000004</c:v>
                </c:pt>
                <c:pt idx="9747">
                  <c:v>6521.4301759999998</c:v>
                </c:pt>
                <c:pt idx="9748">
                  <c:v>6531.3701170000004</c:v>
                </c:pt>
                <c:pt idx="9749">
                  <c:v>6496.3701170000004</c:v>
                </c:pt>
                <c:pt idx="9750">
                  <c:v>6543.3901370000003</c:v>
                </c:pt>
                <c:pt idx="9751">
                  <c:v>6560.6801759999998</c:v>
                </c:pt>
                <c:pt idx="9752">
                  <c:v>6570.25</c:v>
                </c:pt>
                <c:pt idx="9753">
                  <c:v>6663.1801759999998</c:v>
                </c:pt>
                <c:pt idx="9754">
                  <c:v>6677.75</c:v>
                </c:pt>
                <c:pt idx="9755">
                  <c:v>6679.25</c:v>
                </c:pt>
                <c:pt idx="9756">
                  <c:v>6717.4301759999998</c:v>
                </c:pt>
                <c:pt idx="9757">
                  <c:v>6654.2202150000003</c:v>
                </c:pt>
                <c:pt idx="9758">
                  <c:v>6636.419922</c:v>
                </c:pt>
                <c:pt idx="9759">
                  <c:v>6643.169922</c:v>
                </c:pt>
                <c:pt idx="9760">
                  <c:v>6609.7099609999996</c:v>
                </c:pt>
                <c:pt idx="9761">
                  <c:v>6556.5297849999997</c:v>
                </c:pt>
                <c:pt idx="9762">
                  <c:v>6516.1000979999999</c:v>
                </c:pt>
                <c:pt idx="9763">
                  <c:v>6559.3798829999996</c:v>
                </c:pt>
                <c:pt idx="9764">
                  <c:v>6572.3701170000004</c:v>
                </c:pt>
                <c:pt idx="9765">
                  <c:v>6530.3901370000003</c:v>
                </c:pt>
                <c:pt idx="9766">
                  <c:v>6539.4799800000001</c:v>
                </c:pt>
                <c:pt idx="9767">
                  <c:v>6563.4902339999999</c:v>
                </c:pt>
                <c:pt idx="9768">
                  <c:v>6521.3198240000002</c:v>
                </c:pt>
                <c:pt idx="9769">
                  <c:v>6520.8999020000001</c:v>
                </c:pt>
                <c:pt idx="9770">
                  <c:v>6598.4501950000003</c:v>
                </c:pt>
                <c:pt idx="9771">
                  <c:v>6665.8701170000004</c:v>
                </c:pt>
                <c:pt idx="9772">
                  <c:v>6670.5</c:v>
                </c:pt>
                <c:pt idx="9773">
                  <c:v>6692.7099609999996</c:v>
                </c:pt>
                <c:pt idx="9774">
                  <c:v>6699.8598629999997</c:v>
                </c:pt>
                <c:pt idx="9775">
                  <c:v>6701.4702150000003</c:v>
                </c:pt>
                <c:pt idx="9776">
                  <c:v>6787.3999020000001</c:v>
                </c:pt>
                <c:pt idx="9777">
                  <c:v>6885.2001950000003</c:v>
                </c:pt>
                <c:pt idx="9778">
                  <c:v>6906.2299800000001</c:v>
                </c:pt>
                <c:pt idx="9779">
                  <c:v>6890</c:v>
                </c:pt>
                <c:pt idx="9780">
                  <c:v>6886.3398440000001</c:v>
                </c:pt>
                <c:pt idx="9781">
                  <c:v>6891.2202150000003</c:v>
                </c:pt>
                <c:pt idx="9782">
                  <c:v>6950.9702150000003</c:v>
                </c:pt>
                <c:pt idx="9783">
                  <c:v>7014.1801759999998</c:v>
                </c:pt>
                <c:pt idx="9784">
                  <c:v>7003.0600590000004</c:v>
                </c:pt>
                <c:pt idx="9785">
                  <c:v>6959.2998049999997</c:v>
                </c:pt>
                <c:pt idx="9786">
                  <c:v>7013.4599609999996</c:v>
                </c:pt>
                <c:pt idx="9787">
                  <c:v>7002.9101559999999</c:v>
                </c:pt>
                <c:pt idx="9788">
                  <c:v>6947.1899409999996</c:v>
                </c:pt>
                <c:pt idx="9789">
                  <c:v>6979.7900390000004</c:v>
                </c:pt>
                <c:pt idx="9790">
                  <c:v>6985.2998049999997</c:v>
                </c:pt>
                <c:pt idx="9791">
                  <c:v>7016.3500979999999</c:v>
                </c:pt>
                <c:pt idx="9792">
                  <c:v>7046.6899409999996</c:v>
                </c:pt>
                <c:pt idx="9793">
                  <c:v>7032.2299800000001</c:v>
                </c:pt>
                <c:pt idx="9794">
                  <c:v>7005.7202150000003</c:v>
                </c:pt>
                <c:pt idx="9795">
                  <c:v>7097.3198240000002</c:v>
                </c:pt>
                <c:pt idx="9796">
                  <c:v>7074.8198240000002</c:v>
                </c:pt>
                <c:pt idx="9797">
                  <c:v>7092.6201170000004</c:v>
                </c:pt>
                <c:pt idx="9798">
                  <c:v>7082.580078</c:v>
                </c:pt>
                <c:pt idx="9799">
                  <c:v>7014.7202150000003</c:v>
                </c:pt>
                <c:pt idx="9800">
                  <c:v>7029.9702150000003</c:v>
                </c:pt>
                <c:pt idx="9801">
                  <c:v>7048.1000979999999</c:v>
                </c:pt>
                <c:pt idx="9802">
                  <c:v>7028.5097660000001</c:v>
                </c:pt>
                <c:pt idx="9803">
                  <c:v>7102.4101559999999</c:v>
                </c:pt>
                <c:pt idx="9804">
                  <c:v>7124.6098629999997</c:v>
                </c:pt>
                <c:pt idx="9805">
                  <c:v>7159.6499020000001</c:v>
                </c:pt>
                <c:pt idx="9806">
                  <c:v>7131.9799800000001</c:v>
                </c:pt>
                <c:pt idx="9807">
                  <c:v>7098.1499020000001</c:v>
                </c:pt>
                <c:pt idx="9808">
                  <c:v>7116.9799800000001</c:v>
                </c:pt>
                <c:pt idx="9809">
                  <c:v>7167.0297849999997</c:v>
                </c:pt>
                <c:pt idx="9810">
                  <c:v>7190.1401370000003</c:v>
                </c:pt>
                <c:pt idx="9811">
                  <c:v>7208.7797849999997</c:v>
                </c:pt>
                <c:pt idx="9812">
                  <c:v>7197.2700199999999</c:v>
                </c:pt>
                <c:pt idx="9813">
                  <c:v>7245.8100590000004</c:v>
                </c:pt>
                <c:pt idx="9814">
                  <c:v>7242.2402339999999</c:v>
                </c:pt>
                <c:pt idx="9815">
                  <c:v>7253.5600590000004</c:v>
                </c:pt>
                <c:pt idx="9816">
                  <c:v>7250.0600590000004</c:v>
                </c:pt>
                <c:pt idx="9817">
                  <c:v>7179.7099609999996</c:v>
                </c:pt>
                <c:pt idx="9818">
                  <c:v>7090.5200199999999</c:v>
                </c:pt>
                <c:pt idx="9819">
                  <c:v>7055.2099609999996</c:v>
                </c:pt>
                <c:pt idx="9820">
                  <c:v>7076.9399409999996</c:v>
                </c:pt>
                <c:pt idx="9821">
                  <c:v>7057.5097660000001</c:v>
                </c:pt>
                <c:pt idx="9822">
                  <c:v>7081.7001950000003</c:v>
                </c:pt>
                <c:pt idx="9823">
                  <c:v>7044.1098629999997</c:v>
                </c:pt>
                <c:pt idx="9824">
                  <c:v>7075.6401370000003</c:v>
                </c:pt>
                <c:pt idx="9825">
                  <c:v>7028.669922</c:v>
                </c:pt>
                <c:pt idx="9826">
                  <c:v>7066.2202150000003</c:v>
                </c:pt>
                <c:pt idx="9827">
                  <c:v>7114.5297849999997</c:v>
                </c:pt>
                <c:pt idx="9828">
                  <c:v>7059.2700199999999</c:v>
                </c:pt>
                <c:pt idx="9829">
                  <c:v>7010.4702150000003</c:v>
                </c:pt>
                <c:pt idx="9830">
                  <c:v>6996.5600590000004</c:v>
                </c:pt>
                <c:pt idx="9831">
                  <c:v>6984.0297849999997</c:v>
                </c:pt>
                <c:pt idx="9832">
                  <c:v>6998.6401370000003</c:v>
                </c:pt>
                <c:pt idx="9833">
                  <c:v>7046.3999020000001</c:v>
                </c:pt>
                <c:pt idx="9834">
                  <c:v>7048.9702150000003</c:v>
                </c:pt>
                <c:pt idx="9835">
                  <c:v>7031.9902339999999</c:v>
                </c:pt>
                <c:pt idx="9836">
                  <c:v>7089.830078</c:v>
                </c:pt>
                <c:pt idx="9837">
                  <c:v>7146.2099609999996</c:v>
                </c:pt>
                <c:pt idx="9838">
                  <c:v>7169.3901370000003</c:v>
                </c:pt>
                <c:pt idx="9839">
                  <c:v>7148.3198240000002</c:v>
                </c:pt>
                <c:pt idx="9840">
                  <c:v>7217.4301759999998</c:v>
                </c:pt>
                <c:pt idx="9841">
                  <c:v>7200.9101559999999</c:v>
                </c:pt>
                <c:pt idx="9842">
                  <c:v>7207.4501950000003</c:v>
                </c:pt>
                <c:pt idx="9843">
                  <c:v>7161.9902339999999</c:v>
                </c:pt>
                <c:pt idx="9844">
                  <c:v>7210.6499020000001</c:v>
                </c:pt>
                <c:pt idx="9845">
                  <c:v>7261.6401370000003</c:v>
                </c:pt>
                <c:pt idx="9846">
                  <c:v>7280.3701170000004</c:v>
                </c:pt>
                <c:pt idx="9847">
                  <c:v>7303.9599609999996</c:v>
                </c:pt>
                <c:pt idx="9848">
                  <c:v>7306.7597660000001</c:v>
                </c:pt>
                <c:pt idx="9849">
                  <c:v>7272.5400390000004</c:v>
                </c:pt>
                <c:pt idx="9850">
                  <c:v>7287.4702150000003</c:v>
                </c:pt>
                <c:pt idx="9851">
                  <c:v>7211.169922</c:v>
                </c:pt>
                <c:pt idx="9852">
                  <c:v>7243.2797849999997</c:v>
                </c:pt>
                <c:pt idx="9853">
                  <c:v>7283.2797849999997</c:v>
                </c:pt>
                <c:pt idx="9854">
                  <c:v>7361.8901370000003</c:v>
                </c:pt>
                <c:pt idx="9855">
                  <c:v>7321.2299800000001</c:v>
                </c:pt>
                <c:pt idx="9856">
                  <c:v>7351.0297849999997</c:v>
                </c:pt>
                <c:pt idx="9857">
                  <c:v>7343.1401370000003</c:v>
                </c:pt>
                <c:pt idx="9858">
                  <c:v>7357.1201170000004</c:v>
                </c:pt>
                <c:pt idx="9859">
                  <c:v>7441.1801759999998</c:v>
                </c:pt>
                <c:pt idx="9860">
                  <c:v>7440.3100590000004</c:v>
                </c:pt>
                <c:pt idx="9861">
                  <c:v>7426.169922</c:v>
                </c:pt>
                <c:pt idx="9862">
                  <c:v>7354.7402339999999</c:v>
                </c:pt>
                <c:pt idx="9863">
                  <c:v>7354.9799800000001</c:v>
                </c:pt>
                <c:pt idx="9864">
                  <c:v>7330.4301759999998</c:v>
                </c:pt>
                <c:pt idx="9865">
                  <c:v>7353.8901370000003</c:v>
                </c:pt>
                <c:pt idx="9866">
                  <c:v>7310.4101559999999</c:v>
                </c:pt>
                <c:pt idx="9867">
                  <c:v>7264.4702150000003</c:v>
                </c:pt>
                <c:pt idx="9868">
                  <c:v>7284.3100590000004</c:v>
                </c:pt>
                <c:pt idx="9869">
                  <c:v>7276.8398440000001</c:v>
                </c:pt>
                <c:pt idx="9870">
                  <c:v>7229.2001950000003</c:v>
                </c:pt>
                <c:pt idx="9871">
                  <c:v>7158.9702150000003</c:v>
                </c:pt>
                <c:pt idx="9872">
                  <c:v>7127.1801759999998</c:v>
                </c:pt>
                <c:pt idx="9873">
                  <c:v>7128.7998049999997</c:v>
                </c:pt>
                <c:pt idx="9874">
                  <c:v>7131.5200199999999</c:v>
                </c:pt>
                <c:pt idx="9875">
                  <c:v>7070.5297849999997</c:v>
                </c:pt>
                <c:pt idx="9876">
                  <c:v>7158.5</c:v>
                </c:pt>
                <c:pt idx="9877">
                  <c:v>7167.5297849999997</c:v>
                </c:pt>
                <c:pt idx="9878">
                  <c:v>7136.3598629999997</c:v>
                </c:pt>
                <c:pt idx="9879">
                  <c:v>7137.5297849999997</c:v>
                </c:pt>
                <c:pt idx="9880">
                  <c:v>7170.8999020000001</c:v>
                </c:pt>
                <c:pt idx="9881">
                  <c:v>7191.1801759999998</c:v>
                </c:pt>
                <c:pt idx="9882">
                  <c:v>7227.080078</c:v>
                </c:pt>
                <c:pt idx="9883">
                  <c:v>7181.5</c:v>
                </c:pt>
                <c:pt idx="9884">
                  <c:v>7189.419922</c:v>
                </c:pt>
                <c:pt idx="9885">
                  <c:v>7208.0400390000004</c:v>
                </c:pt>
                <c:pt idx="9886">
                  <c:v>7133.9902339999999</c:v>
                </c:pt>
                <c:pt idx="9887">
                  <c:v>7063.7402339999999</c:v>
                </c:pt>
                <c:pt idx="9888">
                  <c:v>6958.3500979999999</c:v>
                </c:pt>
                <c:pt idx="9889">
                  <c:v>6969.0898440000001</c:v>
                </c:pt>
                <c:pt idx="9890">
                  <c:v>7030.7402339999999</c:v>
                </c:pt>
                <c:pt idx="9891">
                  <c:v>6937.6000979999999</c:v>
                </c:pt>
                <c:pt idx="9892">
                  <c:v>7049.1801759999998</c:v>
                </c:pt>
                <c:pt idx="9893">
                  <c:v>7015.8500979999999</c:v>
                </c:pt>
                <c:pt idx="9894">
                  <c:v>7071.8598629999997</c:v>
                </c:pt>
                <c:pt idx="9895">
                  <c:v>7011.2099609999996</c:v>
                </c:pt>
                <c:pt idx="9896">
                  <c:v>7010.2099609999996</c:v>
                </c:pt>
                <c:pt idx="9897">
                  <c:v>6935.3100590000004</c:v>
                </c:pt>
                <c:pt idx="9898">
                  <c:v>7008.3198240000002</c:v>
                </c:pt>
                <c:pt idx="9899">
                  <c:v>7043.0097660000001</c:v>
                </c:pt>
                <c:pt idx="9900">
                  <c:v>7032.0297849999997</c:v>
                </c:pt>
                <c:pt idx="9901">
                  <c:v>7124.6899409999996</c:v>
                </c:pt>
                <c:pt idx="9902">
                  <c:v>7117.2900390000004</c:v>
                </c:pt>
                <c:pt idx="9903">
                  <c:v>7110.080078</c:v>
                </c:pt>
                <c:pt idx="9904">
                  <c:v>7144.6000979999999</c:v>
                </c:pt>
                <c:pt idx="9905">
                  <c:v>7066.8100590000004</c:v>
                </c:pt>
                <c:pt idx="9906">
                  <c:v>7079.8598629999997</c:v>
                </c:pt>
                <c:pt idx="9907">
                  <c:v>6989.6401370000003</c:v>
                </c:pt>
                <c:pt idx="9908">
                  <c:v>6937.6899409999996</c:v>
                </c:pt>
                <c:pt idx="9909">
                  <c:v>6996.1298829999996</c:v>
                </c:pt>
                <c:pt idx="9910">
                  <c:v>7034.6401370000003</c:v>
                </c:pt>
                <c:pt idx="9911">
                  <c:v>7113.1201170000004</c:v>
                </c:pt>
                <c:pt idx="9912">
                  <c:v>7140.9599609999996</c:v>
                </c:pt>
                <c:pt idx="9913">
                  <c:v>7121.0200199999999</c:v>
                </c:pt>
                <c:pt idx="9914">
                  <c:v>7155.9501950000003</c:v>
                </c:pt>
                <c:pt idx="9915">
                  <c:v>7153.9799800000001</c:v>
                </c:pt>
                <c:pt idx="9916">
                  <c:v>7129.2402339999999</c:v>
                </c:pt>
                <c:pt idx="9917">
                  <c:v>7164.4702150000003</c:v>
                </c:pt>
                <c:pt idx="9918">
                  <c:v>7184.8999020000001</c:v>
                </c:pt>
                <c:pt idx="9919">
                  <c:v>7134.330078</c:v>
                </c:pt>
                <c:pt idx="9920">
                  <c:v>7190.6499020000001</c:v>
                </c:pt>
                <c:pt idx="9921">
                  <c:v>7206.080078</c:v>
                </c:pt>
                <c:pt idx="9922">
                  <c:v>7169.2099609999996</c:v>
                </c:pt>
                <c:pt idx="9923">
                  <c:v>7184.4902339999999</c:v>
                </c:pt>
                <c:pt idx="9924">
                  <c:v>7199.3198240000002</c:v>
                </c:pt>
                <c:pt idx="9925">
                  <c:v>7180.5698240000002</c:v>
                </c:pt>
                <c:pt idx="9926">
                  <c:v>7212.1298829999996</c:v>
                </c:pt>
                <c:pt idx="9927">
                  <c:v>7200.1098629999997</c:v>
                </c:pt>
                <c:pt idx="9928">
                  <c:v>7213.0200199999999</c:v>
                </c:pt>
                <c:pt idx="9929">
                  <c:v>7235.1401370000003</c:v>
                </c:pt>
                <c:pt idx="9930">
                  <c:v>7256.3901370000003</c:v>
                </c:pt>
                <c:pt idx="9931">
                  <c:v>7289.7597660000001</c:v>
                </c:pt>
                <c:pt idx="9932">
                  <c:v>7346.3198240000002</c:v>
                </c:pt>
                <c:pt idx="9933">
                  <c:v>7325.6899409999996</c:v>
                </c:pt>
                <c:pt idx="9934">
                  <c:v>7314.25</c:v>
                </c:pt>
                <c:pt idx="9935">
                  <c:v>7320.0898440000001</c:v>
                </c:pt>
                <c:pt idx="9936">
                  <c:v>7246.5498049999997</c:v>
                </c:pt>
                <c:pt idx="9937">
                  <c:v>7209.0600590000004</c:v>
                </c:pt>
                <c:pt idx="9938">
                  <c:v>7210.3198240000002</c:v>
                </c:pt>
                <c:pt idx="9939">
                  <c:v>7267.919922</c:v>
                </c:pt>
                <c:pt idx="9940">
                  <c:v>7262.3100590000004</c:v>
                </c:pt>
                <c:pt idx="9941">
                  <c:v>7217.7797849999997</c:v>
                </c:pt>
                <c:pt idx="9942">
                  <c:v>7245.5898440000001</c:v>
                </c:pt>
                <c:pt idx="9943">
                  <c:v>7289.669922</c:v>
                </c:pt>
                <c:pt idx="9944">
                  <c:v>7251.8701170000004</c:v>
                </c:pt>
                <c:pt idx="9945">
                  <c:v>7254.5698240000002</c:v>
                </c:pt>
                <c:pt idx="9946">
                  <c:v>7330.580078</c:v>
                </c:pt>
                <c:pt idx="9947">
                  <c:v>7382.5</c:v>
                </c:pt>
                <c:pt idx="9948">
                  <c:v>7411.8500979999999</c:v>
                </c:pt>
                <c:pt idx="9949">
                  <c:v>7400.830078</c:v>
                </c:pt>
                <c:pt idx="9950">
                  <c:v>7403.3999020000001</c:v>
                </c:pt>
                <c:pt idx="9951">
                  <c:v>7403.5898440000001</c:v>
                </c:pt>
                <c:pt idx="9952">
                  <c:v>7372.4399409999996</c:v>
                </c:pt>
                <c:pt idx="9953">
                  <c:v>7414.5698240000002</c:v>
                </c:pt>
                <c:pt idx="9954">
                  <c:v>7453.4101559999999</c:v>
                </c:pt>
                <c:pt idx="9955">
                  <c:v>7412.4101559999999</c:v>
                </c:pt>
                <c:pt idx="9956">
                  <c:v>7447.1601559999999</c:v>
                </c:pt>
                <c:pt idx="9957">
                  <c:v>7423.25</c:v>
                </c:pt>
                <c:pt idx="9958">
                  <c:v>7428.0698240000002</c:v>
                </c:pt>
                <c:pt idx="9959">
                  <c:v>7465.4399409999996</c:v>
                </c:pt>
                <c:pt idx="9960">
                  <c:v>7516.7797849999997</c:v>
                </c:pt>
                <c:pt idx="9961">
                  <c:v>7476.6601559999999</c:v>
                </c:pt>
                <c:pt idx="9962">
                  <c:v>7502.1000979999999</c:v>
                </c:pt>
                <c:pt idx="9963">
                  <c:v>7556.5898440000001</c:v>
                </c:pt>
                <c:pt idx="9964">
                  <c:v>7566.5400390000004</c:v>
                </c:pt>
                <c:pt idx="9965">
                  <c:v>7515.1801759999998</c:v>
                </c:pt>
                <c:pt idx="9966">
                  <c:v>7453.2900390000004</c:v>
                </c:pt>
                <c:pt idx="9967">
                  <c:v>7452.7099609999996</c:v>
                </c:pt>
                <c:pt idx="9968">
                  <c:v>7505.580078</c:v>
                </c:pt>
                <c:pt idx="9969">
                  <c:v>7528.3901370000003</c:v>
                </c:pt>
                <c:pt idx="9970">
                  <c:v>7590.830078</c:v>
                </c:pt>
                <c:pt idx="9971">
                  <c:v>7558.330078</c:v>
                </c:pt>
                <c:pt idx="9972">
                  <c:v>7564.7797849999997</c:v>
                </c:pt>
                <c:pt idx="9973">
                  <c:v>7480.1601559999999</c:v>
                </c:pt>
                <c:pt idx="9974">
                  <c:v>7461.7700199999999</c:v>
                </c:pt>
                <c:pt idx="9975">
                  <c:v>7433.2402339999999</c:v>
                </c:pt>
                <c:pt idx="9976">
                  <c:v>7458.5400390000004</c:v>
                </c:pt>
                <c:pt idx="9977">
                  <c:v>7486.5400390000004</c:v>
                </c:pt>
                <c:pt idx="9978">
                  <c:v>7453.7797849999997</c:v>
                </c:pt>
                <c:pt idx="9979">
                  <c:v>7417.419922</c:v>
                </c:pt>
                <c:pt idx="9980">
                  <c:v>7434.580078</c:v>
                </c:pt>
                <c:pt idx="9981">
                  <c:v>7379.8598629999997</c:v>
                </c:pt>
                <c:pt idx="9982">
                  <c:v>7413.9799800000001</c:v>
                </c:pt>
                <c:pt idx="9983">
                  <c:v>7397.0600590000004</c:v>
                </c:pt>
                <c:pt idx="9984">
                  <c:v>7496.0898440000001</c:v>
                </c:pt>
                <c:pt idx="9985">
                  <c:v>7543.8500979999999</c:v>
                </c:pt>
                <c:pt idx="9986">
                  <c:v>7531.1298829999996</c:v>
                </c:pt>
                <c:pt idx="9987">
                  <c:v>7618.9599609999996</c:v>
                </c:pt>
                <c:pt idx="9988">
                  <c:v>7625.2402339999999</c:v>
                </c:pt>
                <c:pt idx="9989">
                  <c:v>7594.6401370000003</c:v>
                </c:pt>
                <c:pt idx="9990">
                  <c:v>7663.8198240000002</c:v>
                </c:pt>
                <c:pt idx="9991">
                  <c:v>7637.5097660000001</c:v>
                </c:pt>
                <c:pt idx="9992">
                  <c:v>7578.25</c:v>
                </c:pt>
                <c:pt idx="9993">
                  <c:v>7577.2900390000004</c:v>
                </c:pt>
                <c:pt idx="9994">
                  <c:v>7583.1401370000003</c:v>
                </c:pt>
                <c:pt idx="9995">
                  <c:v>7646.2900390000004</c:v>
                </c:pt>
                <c:pt idx="9996">
                  <c:v>7611.8901370000003</c:v>
                </c:pt>
                <c:pt idx="9997">
                  <c:v>7562.8398440000001</c:v>
                </c:pt>
                <c:pt idx="9998">
                  <c:v>7515.0200199999999</c:v>
                </c:pt>
                <c:pt idx="9999">
                  <c:v>7519.8598629999997</c:v>
                </c:pt>
                <c:pt idx="10000">
                  <c:v>7518.8999020000001</c:v>
                </c:pt>
                <c:pt idx="10001">
                  <c:v>7556.4501950000003</c:v>
                </c:pt>
                <c:pt idx="10002">
                  <c:v>7548.6499020000001</c:v>
                </c:pt>
                <c:pt idx="10003">
                  <c:v>7575.1000979999999</c:v>
                </c:pt>
                <c:pt idx="10004">
                  <c:v>7632.5</c:v>
                </c:pt>
                <c:pt idx="10005">
                  <c:v>7632.9799800000001</c:v>
                </c:pt>
                <c:pt idx="10006">
                  <c:v>7626.2299800000001</c:v>
                </c:pt>
                <c:pt idx="10007">
                  <c:v>7558.1000979999999</c:v>
                </c:pt>
                <c:pt idx="10008">
                  <c:v>7436.3598629999997</c:v>
                </c:pt>
                <c:pt idx="10009">
                  <c:v>7399.6601559999999</c:v>
                </c:pt>
                <c:pt idx="10010">
                  <c:v>7435.1899409999996</c:v>
                </c:pt>
                <c:pt idx="10011">
                  <c:v>7385.5698240000002</c:v>
                </c:pt>
                <c:pt idx="10012">
                  <c:v>7380.8100590000004</c:v>
                </c:pt>
                <c:pt idx="10013">
                  <c:v>7322.7402339999999</c:v>
                </c:pt>
                <c:pt idx="10014">
                  <c:v>7293.1201170000004</c:v>
                </c:pt>
                <c:pt idx="10015">
                  <c:v>7362.5898440000001</c:v>
                </c:pt>
                <c:pt idx="10016">
                  <c:v>7370.8398440000001</c:v>
                </c:pt>
                <c:pt idx="10017">
                  <c:v>7277.9101559999999</c:v>
                </c:pt>
                <c:pt idx="10018">
                  <c:v>7363.0698240000002</c:v>
                </c:pt>
                <c:pt idx="10019">
                  <c:v>7234.0898440000001</c:v>
                </c:pt>
                <c:pt idx="10020">
                  <c:v>7254.4902339999999</c:v>
                </c:pt>
                <c:pt idx="10021">
                  <c:v>7374.5297849999997</c:v>
                </c:pt>
                <c:pt idx="10022">
                  <c:v>7361.8398440000001</c:v>
                </c:pt>
                <c:pt idx="10023">
                  <c:v>7334.7700199999999</c:v>
                </c:pt>
                <c:pt idx="10024">
                  <c:v>7263.3198240000002</c:v>
                </c:pt>
                <c:pt idx="10025">
                  <c:v>7369.5498049999997</c:v>
                </c:pt>
                <c:pt idx="10026">
                  <c:v>7433.1201170000004</c:v>
                </c:pt>
                <c:pt idx="10027">
                  <c:v>7425.1801759999998</c:v>
                </c:pt>
                <c:pt idx="10028">
                  <c:v>7509.8198240000002</c:v>
                </c:pt>
                <c:pt idx="10029">
                  <c:v>7534.8100590000004</c:v>
                </c:pt>
                <c:pt idx="10030">
                  <c:v>7507.5600590000004</c:v>
                </c:pt>
                <c:pt idx="10031">
                  <c:v>7519.419922</c:v>
                </c:pt>
                <c:pt idx="10032">
                  <c:v>7489.7202150000003</c:v>
                </c:pt>
                <c:pt idx="10033">
                  <c:v>7500.9902339999999</c:v>
                </c:pt>
                <c:pt idx="10034">
                  <c:v>7530.1298829999996</c:v>
                </c:pt>
                <c:pt idx="10035">
                  <c:v>7561.3999020000001</c:v>
                </c:pt>
                <c:pt idx="10036">
                  <c:v>7549.169922</c:v>
                </c:pt>
                <c:pt idx="10037">
                  <c:v>7509.3798829999996</c:v>
                </c:pt>
                <c:pt idx="10038">
                  <c:v>7518.9799800000001</c:v>
                </c:pt>
                <c:pt idx="10039">
                  <c:v>7601.1201170000004</c:v>
                </c:pt>
                <c:pt idx="10040">
                  <c:v>7634.580078</c:v>
                </c:pt>
                <c:pt idx="10041">
                  <c:v>7676.6401370000003</c:v>
                </c:pt>
                <c:pt idx="10042">
                  <c:v>7715.3500979999999</c:v>
                </c:pt>
                <c:pt idx="10043">
                  <c:v>7743.3398440000001</c:v>
                </c:pt>
                <c:pt idx="10044">
                  <c:v>7747.5200199999999</c:v>
                </c:pt>
                <c:pt idx="10045">
                  <c:v>7687.419922</c:v>
                </c:pt>
                <c:pt idx="10046">
                  <c:v>7692.9902339999999</c:v>
                </c:pt>
                <c:pt idx="10047">
                  <c:v>7645.2797849999997</c:v>
                </c:pt>
                <c:pt idx="10048">
                  <c:v>7756.5400390000004</c:v>
                </c:pt>
                <c:pt idx="10049">
                  <c:v>7760.8500979999999</c:v>
                </c:pt>
                <c:pt idx="10050">
                  <c:v>7759.2402339999999</c:v>
                </c:pt>
                <c:pt idx="10051">
                  <c:v>7775.8500979999999</c:v>
                </c:pt>
                <c:pt idx="10052">
                  <c:v>7731.2797849999997</c:v>
                </c:pt>
                <c:pt idx="10053">
                  <c:v>7743.4301759999998</c:v>
                </c:pt>
                <c:pt idx="10054">
                  <c:v>7762.6000979999999</c:v>
                </c:pt>
                <c:pt idx="10055">
                  <c:v>7790.9902339999999</c:v>
                </c:pt>
                <c:pt idx="10056">
                  <c:v>7825</c:v>
                </c:pt>
                <c:pt idx="10057">
                  <c:v>7852.1801759999998</c:v>
                </c:pt>
                <c:pt idx="10058">
                  <c:v>7815.7099609999996</c:v>
                </c:pt>
                <c:pt idx="10059">
                  <c:v>7814</c:v>
                </c:pt>
                <c:pt idx="10060">
                  <c:v>7778.5898440000001</c:v>
                </c:pt>
                <c:pt idx="10061">
                  <c:v>7777.2700199999999</c:v>
                </c:pt>
                <c:pt idx="10062">
                  <c:v>7806.75</c:v>
                </c:pt>
                <c:pt idx="10063">
                  <c:v>7833.7700199999999</c:v>
                </c:pt>
                <c:pt idx="10064">
                  <c:v>7841.8999020000001</c:v>
                </c:pt>
                <c:pt idx="10065">
                  <c:v>7767.8500979999999</c:v>
                </c:pt>
                <c:pt idx="10066">
                  <c:v>7795.7597660000001</c:v>
                </c:pt>
                <c:pt idx="10067">
                  <c:v>7788.1401370000003</c:v>
                </c:pt>
                <c:pt idx="10068">
                  <c:v>7753.9501950000003</c:v>
                </c:pt>
                <c:pt idx="10069">
                  <c:v>7912.4101559999999</c:v>
                </c:pt>
                <c:pt idx="10070">
                  <c:v>7962.9399409999996</c:v>
                </c:pt>
                <c:pt idx="10071">
                  <c:v>7944.0600590000004</c:v>
                </c:pt>
                <c:pt idx="10072">
                  <c:v>8031.6601559999999</c:v>
                </c:pt>
                <c:pt idx="10073">
                  <c:v>8053.419922</c:v>
                </c:pt>
                <c:pt idx="10074">
                  <c:v>8030.5898440000001</c:v>
                </c:pt>
                <c:pt idx="10075">
                  <c:v>8063.5097660000001</c:v>
                </c:pt>
                <c:pt idx="10076">
                  <c:v>8008.0898440000001</c:v>
                </c:pt>
                <c:pt idx="10077">
                  <c:v>8025.9399409999996</c:v>
                </c:pt>
                <c:pt idx="10078">
                  <c:v>7992.6000979999999</c:v>
                </c:pt>
                <c:pt idx="10079">
                  <c:v>7953.0097660000001</c:v>
                </c:pt>
                <c:pt idx="10080">
                  <c:v>8018.2202150000003</c:v>
                </c:pt>
                <c:pt idx="10081">
                  <c:v>7902.2700199999999</c:v>
                </c:pt>
                <c:pt idx="10082">
                  <c:v>7953.919922</c:v>
                </c:pt>
                <c:pt idx="10083">
                  <c:v>7973.0200199999999</c:v>
                </c:pt>
                <c:pt idx="10084">
                  <c:v>7969.4902339999999</c:v>
                </c:pt>
                <c:pt idx="10085">
                  <c:v>8044</c:v>
                </c:pt>
                <c:pt idx="10086">
                  <c:v>8096.1401370000003</c:v>
                </c:pt>
                <c:pt idx="10087">
                  <c:v>8105.25</c:v>
                </c:pt>
                <c:pt idx="10088">
                  <c:v>8106.5498049999997</c:v>
                </c:pt>
                <c:pt idx="10089">
                  <c:v>8112.2202150000003</c:v>
                </c:pt>
                <c:pt idx="10090">
                  <c:v>8038</c:v>
                </c:pt>
                <c:pt idx="10091">
                  <c:v>8001.3999020000001</c:v>
                </c:pt>
                <c:pt idx="10092">
                  <c:v>8019.8701170000004</c:v>
                </c:pt>
                <c:pt idx="10093">
                  <c:v>7932.5</c:v>
                </c:pt>
                <c:pt idx="10094">
                  <c:v>7974.9101559999999</c:v>
                </c:pt>
                <c:pt idx="10095">
                  <c:v>7980.169922</c:v>
                </c:pt>
                <c:pt idx="10096">
                  <c:v>7980</c:v>
                </c:pt>
                <c:pt idx="10097">
                  <c:v>7947.7998049999997</c:v>
                </c:pt>
                <c:pt idx="10098">
                  <c:v>8021.5698240000002</c:v>
                </c:pt>
                <c:pt idx="10099">
                  <c:v>8019.7597660000001</c:v>
                </c:pt>
                <c:pt idx="10100">
                  <c:v>8086.7402339999999</c:v>
                </c:pt>
                <c:pt idx="10101">
                  <c:v>8092.419922</c:v>
                </c:pt>
                <c:pt idx="10102">
                  <c:v>8082.6601559999999</c:v>
                </c:pt>
                <c:pt idx="10103">
                  <c:v>8128.2001950000003</c:v>
                </c:pt>
                <c:pt idx="10104">
                  <c:v>8107.7597660000001</c:v>
                </c:pt>
                <c:pt idx="10105">
                  <c:v>8126.0297849999997</c:v>
                </c:pt>
                <c:pt idx="10106">
                  <c:v>8139.669922</c:v>
                </c:pt>
                <c:pt idx="10107">
                  <c:v>8060.6098629999997</c:v>
                </c:pt>
                <c:pt idx="10108">
                  <c:v>8130.6298829999996</c:v>
                </c:pt>
                <c:pt idx="10109">
                  <c:v>8126.5297849999997</c:v>
                </c:pt>
                <c:pt idx="10110">
                  <c:v>8119.9101559999999</c:v>
                </c:pt>
                <c:pt idx="10111">
                  <c:v>8067.4399409999996</c:v>
                </c:pt>
                <c:pt idx="10112">
                  <c:v>8017.3598629999997</c:v>
                </c:pt>
                <c:pt idx="10113">
                  <c:v>8026.0898440000001</c:v>
                </c:pt>
                <c:pt idx="10114">
                  <c:v>8007.830078</c:v>
                </c:pt>
                <c:pt idx="10115">
                  <c:v>8079.2402339999999</c:v>
                </c:pt>
                <c:pt idx="10116">
                  <c:v>8114.1098629999997</c:v>
                </c:pt>
                <c:pt idx="10117">
                  <c:v>8197.5996090000008</c:v>
                </c:pt>
                <c:pt idx="10118">
                  <c:v>8236.6904300000006</c:v>
                </c:pt>
                <c:pt idx="10119">
                  <c:v>8261.9199219999991</c:v>
                </c:pt>
                <c:pt idx="10120">
                  <c:v>8271.6103519999997</c:v>
                </c:pt>
                <c:pt idx="10121">
                  <c:v>8255.6396480000003</c:v>
                </c:pt>
                <c:pt idx="10122">
                  <c:v>8199.8398440000001</c:v>
                </c:pt>
                <c:pt idx="10123">
                  <c:v>8255.8798829999996</c:v>
                </c:pt>
                <c:pt idx="10124">
                  <c:v>8227.0400389999995</c:v>
                </c:pt>
                <c:pt idx="10125">
                  <c:v>8252.3896480000003</c:v>
                </c:pt>
                <c:pt idx="10126">
                  <c:v>8232.0195309999999</c:v>
                </c:pt>
                <c:pt idx="10127">
                  <c:v>8175.7202150000003</c:v>
                </c:pt>
                <c:pt idx="10128">
                  <c:v>8249.3798829999996</c:v>
                </c:pt>
                <c:pt idx="10129">
                  <c:v>8271.7900389999995</c:v>
                </c:pt>
                <c:pt idx="10130">
                  <c:v>8233.2001949999994</c:v>
                </c:pt>
                <c:pt idx="10131">
                  <c:v>8269.6503909999992</c:v>
                </c:pt>
                <c:pt idx="10132">
                  <c:v>8324.75</c:v>
                </c:pt>
                <c:pt idx="10133">
                  <c:v>8369.1699219999991</c:v>
                </c:pt>
                <c:pt idx="10134">
                  <c:v>8359.8203130000002</c:v>
                </c:pt>
                <c:pt idx="10135">
                  <c:v>8270.6503909999992</c:v>
                </c:pt>
                <c:pt idx="10136">
                  <c:v>8283.0800780000009</c:v>
                </c:pt>
                <c:pt idx="10137">
                  <c:v>8214.4599610000005</c:v>
                </c:pt>
                <c:pt idx="10138">
                  <c:v>8220.5498050000006</c:v>
                </c:pt>
                <c:pt idx="10139">
                  <c:v>8227.9501949999994</c:v>
                </c:pt>
                <c:pt idx="10140">
                  <c:v>8242.1503909999992</c:v>
                </c:pt>
                <c:pt idx="10141">
                  <c:v>8389.4404300000006</c:v>
                </c:pt>
                <c:pt idx="10142">
                  <c:v>8431.25</c:v>
                </c:pt>
                <c:pt idx="10143">
                  <c:v>8422.1298829999996</c:v>
                </c:pt>
                <c:pt idx="10144">
                  <c:v>8461.0595699999994</c:v>
                </c:pt>
                <c:pt idx="10145">
                  <c:v>8440.5898440000001</c:v>
                </c:pt>
                <c:pt idx="10146">
                  <c:v>8405.9199219999991</c:v>
                </c:pt>
                <c:pt idx="10147">
                  <c:v>8429.8603519999997</c:v>
                </c:pt>
                <c:pt idx="10148">
                  <c:v>8440.5</c:v>
                </c:pt>
                <c:pt idx="10149">
                  <c:v>8471.4296880000002</c:v>
                </c:pt>
                <c:pt idx="10150">
                  <c:v>8461.75</c:v>
                </c:pt>
                <c:pt idx="10151">
                  <c:v>8541.7998050000006</c:v>
                </c:pt>
                <c:pt idx="10152">
                  <c:v>8497.2304690000001</c:v>
                </c:pt>
                <c:pt idx="10153">
                  <c:v>8531.6103519999997</c:v>
                </c:pt>
                <c:pt idx="10154">
                  <c:v>8632.9404300000006</c:v>
                </c:pt>
                <c:pt idx="10155">
                  <c:v>8623.2197269999997</c:v>
                </c:pt>
                <c:pt idx="10156">
                  <c:v>8646.9599610000005</c:v>
                </c:pt>
                <c:pt idx="10157">
                  <c:v>8631.5898440000001</c:v>
                </c:pt>
                <c:pt idx="10158">
                  <c:v>8526.7402340000008</c:v>
                </c:pt>
                <c:pt idx="10159">
                  <c:v>8411.2597659999992</c:v>
                </c:pt>
                <c:pt idx="10160">
                  <c:v>8378.2099610000005</c:v>
                </c:pt>
                <c:pt idx="10161">
                  <c:v>8387.5703130000002</c:v>
                </c:pt>
                <c:pt idx="10162">
                  <c:v>8199.3798829999996</c:v>
                </c:pt>
                <c:pt idx="10163">
                  <c:v>8148.1801759999998</c:v>
                </c:pt>
                <c:pt idx="10164">
                  <c:v>8176.0600590000004</c:v>
                </c:pt>
                <c:pt idx="10165">
                  <c:v>8094.7998049999997</c:v>
                </c:pt>
                <c:pt idx="10166">
                  <c:v>8094.9599609999996</c:v>
                </c:pt>
                <c:pt idx="10167">
                  <c:v>8062.9301759999998</c:v>
                </c:pt>
                <c:pt idx="10168">
                  <c:v>8187.3999020000001</c:v>
                </c:pt>
                <c:pt idx="10169">
                  <c:v>8241.1503909999992</c:v>
                </c:pt>
                <c:pt idx="10170">
                  <c:v>8110.9902339999999</c:v>
                </c:pt>
                <c:pt idx="10171">
                  <c:v>8189.1098629999997</c:v>
                </c:pt>
                <c:pt idx="10172">
                  <c:v>8270.8798829999996</c:v>
                </c:pt>
                <c:pt idx="10173">
                  <c:v>8305.25</c:v>
                </c:pt>
                <c:pt idx="10174">
                  <c:v>8145.5297849999997</c:v>
                </c:pt>
                <c:pt idx="10175">
                  <c:v>8100.7099609999996</c:v>
                </c:pt>
                <c:pt idx="10176">
                  <c:v>8037.0600590000004</c:v>
                </c:pt>
                <c:pt idx="10177">
                  <c:v>7992.4902339999999</c:v>
                </c:pt>
                <c:pt idx="10178">
                  <c:v>7965.3198240000002</c:v>
                </c:pt>
                <c:pt idx="10179">
                  <c:v>7855.4399409999996</c:v>
                </c:pt>
                <c:pt idx="10180">
                  <c:v>7719.7797849999997</c:v>
                </c:pt>
                <c:pt idx="10181">
                  <c:v>7780.330078</c:v>
                </c:pt>
                <c:pt idx="10182">
                  <c:v>7976.4501950000003</c:v>
                </c:pt>
                <c:pt idx="10183">
                  <c:v>7933.8598629999997</c:v>
                </c:pt>
                <c:pt idx="10184">
                  <c:v>7850.2299800000001</c:v>
                </c:pt>
                <c:pt idx="10185">
                  <c:v>7860.3598629999997</c:v>
                </c:pt>
                <c:pt idx="10186">
                  <c:v>7953.4599609999996</c:v>
                </c:pt>
                <c:pt idx="10187">
                  <c:v>7920.3198240000002</c:v>
                </c:pt>
                <c:pt idx="10188">
                  <c:v>7924.6201170000004</c:v>
                </c:pt>
                <c:pt idx="10189">
                  <c:v>7966.7900390000004</c:v>
                </c:pt>
                <c:pt idx="10190">
                  <c:v>7886.4799800000001</c:v>
                </c:pt>
                <c:pt idx="10191">
                  <c:v>7929.7001950000003</c:v>
                </c:pt>
                <c:pt idx="10192">
                  <c:v>8138.8598629999997</c:v>
                </c:pt>
                <c:pt idx="10193">
                  <c:v>8169.0698240000002</c:v>
                </c:pt>
                <c:pt idx="10194">
                  <c:v>8241.5097659999992</c:v>
                </c:pt>
                <c:pt idx="10195">
                  <c:v>8163.9399409999996</c:v>
                </c:pt>
                <c:pt idx="10196">
                  <c:v>8197.8398440000001</c:v>
                </c:pt>
                <c:pt idx="10197">
                  <c:v>8155.0498049999997</c:v>
                </c:pt>
                <c:pt idx="10198">
                  <c:v>8175.1801759999998</c:v>
                </c:pt>
                <c:pt idx="10199">
                  <c:v>8206.2802730000003</c:v>
                </c:pt>
                <c:pt idx="10200">
                  <c:v>8113.1801759999998</c:v>
                </c:pt>
                <c:pt idx="10201">
                  <c:v>7991.8500979999999</c:v>
                </c:pt>
                <c:pt idx="10202">
                  <c:v>7950.0698240000002</c:v>
                </c:pt>
                <c:pt idx="10203">
                  <c:v>7892.8701170000004</c:v>
                </c:pt>
                <c:pt idx="10204">
                  <c:v>7898.3598629999997</c:v>
                </c:pt>
                <c:pt idx="10205">
                  <c:v>8076.6499020000001</c:v>
                </c:pt>
                <c:pt idx="10206">
                  <c:v>8007.5297849999997</c:v>
                </c:pt>
                <c:pt idx="10207">
                  <c:v>7953.1401370000003</c:v>
                </c:pt>
                <c:pt idx="10208">
                  <c:v>8099.9399409999996</c:v>
                </c:pt>
                <c:pt idx="10209">
                  <c:v>8149.7700199999999</c:v>
                </c:pt>
                <c:pt idx="10210">
                  <c:v>8164.2597660000001</c:v>
                </c:pt>
                <c:pt idx="10211">
                  <c:v>8144.8598629999997</c:v>
                </c:pt>
                <c:pt idx="10212">
                  <c:v>8254.9804690000001</c:v>
                </c:pt>
                <c:pt idx="10213">
                  <c:v>8242.1201170000004</c:v>
                </c:pt>
                <c:pt idx="10214">
                  <c:v>8206.0996090000008</c:v>
                </c:pt>
                <c:pt idx="10215">
                  <c:v>8259.9101559999999</c:v>
                </c:pt>
                <c:pt idx="10216">
                  <c:v>8262.4404300000006</c:v>
                </c:pt>
                <c:pt idx="10217">
                  <c:v>8270.9199219999991</c:v>
                </c:pt>
                <c:pt idx="10218">
                  <c:v>8238.5302730000003</c:v>
                </c:pt>
                <c:pt idx="10219">
                  <c:v>8210.1904300000006</c:v>
                </c:pt>
                <c:pt idx="10220">
                  <c:v>8192.6298829999996</c:v>
                </c:pt>
                <c:pt idx="10221">
                  <c:v>8209.7802730000003</c:v>
                </c:pt>
                <c:pt idx="10222">
                  <c:v>8163.2797849999997</c:v>
                </c:pt>
                <c:pt idx="10223">
                  <c:v>8169.6801759999998</c:v>
                </c:pt>
                <c:pt idx="10224">
                  <c:v>8296.0195309999999</c:v>
                </c:pt>
                <c:pt idx="10225">
                  <c:v>8357.4003909999992</c:v>
                </c:pt>
                <c:pt idx="10226">
                  <c:v>8354.0703130000002</c:v>
                </c:pt>
                <c:pt idx="10227">
                  <c:v>8379.9296880000002</c:v>
                </c:pt>
                <c:pt idx="10228">
                  <c:v>8361.7001949999994</c:v>
                </c:pt>
                <c:pt idx="10229">
                  <c:v>8364.2402340000008</c:v>
                </c:pt>
                <c:pt idx="10230">
                  <c:v>8320.1904300000006</c:v>
                </c:pt>
                <c:pt idx="10231">
                  <c:v>8327.5703130000002</c:v>
                </c:pt>
                <c:pt idx="10232">
                  <c:v>8318.0302730000003</c:v>
                </c:pt>
                <c:pt idx="10233">
                  <c:v>8359.1796880000002</c:v>
                </c:pt>
                <c:pt idx="10234">
                  <c:v>8383.6396480000003</c:v>
                </c:pt>
                <c:pt idx="10235">
                  <c:v>8388.3798829999996</c:v>
                </c:pt>
                <c:pt idx="10236">
                  <c:v>8388.5595699999994</c:v>
                </c:pt>
                <c:pt idx="10237">
                  <c:v>8435.75</c:v>
                </c:pt>
                <c:pt idx="10238">
                  <c:v>8452.9599610000005</c:v>
                </c:pt>
                <c:pt idx="10239">
                  <c:v>8345.2197269999997</c:v>
                </c:pt>
                <c:pt idx="10240">
                  <c:v>8287.8095699999994</c:v>
                </c:pt>
                <c:pt idx="10241">
                  <c:v>8294.6396480000003</c:v>
                </c:pt>
                <c:pt idx="10242">
                  <c:v>8262.1699219999991</c:v>
                </c:pt>
                <c:pt idx="10243">
                  <c:v>8348.3203130000002</c:v>
                </c:pt>
                <c:pt idx="10244">
                  <c:v>8382.7001949999994</c:v>
                </c:pt>
                <c:pt idx="10245">
                  <c:v>8357.8095699999994</c:v>
                </c:pt>
                <c:pt idx="10246">
                  <c:v>8363.4501949999994</c:v>
                </c:pt>
                <c:pt idx="10247">
                  <c:v>8390.4697269999997</c:v>
                </c:pt>
                <c:pt idx="10248">
                  <c:v>8347.5703130000002</c:v>
                </c:pt>
                <c:pt idx="10249">
                  <c:v>8391.8398440000001</c:v>
                </c:pt>
                <c:pt idx="10250">
                  <c:v>8373.3095699999994</c:v>
                </c:pt>
                <c:pt idx="10251">
                  <c:v>8344.6699219999991</c:v>
                </c:pt>
                <c:pt idx="10252">
                  <c:v>8398.3798829999996</c:v>
                </c:pt>
                <c:pt idx="10253">
                  <c:v>8451.7900389999995</c:v>
                </c:pt>
                <c:pt idx="10254">
                  <c:v>8476.5097659999992</c:v>
                </c:pt>
                <c:pt idx="10255">
                  <c:v>8490.6796880000002</c:v>
                </c:pt>
                <c:pt idx="10256">
                  <c:v>8469.6503909999992</c:v>
                </c:pt>
                <c:pt idx="10257">
                  <c:v>8461.3798829999996</c:v>
                </c:pt>
                <c:pt idx="10258">
                  <c:v>8447.8300780000009</c:v>
                </c:pt>
                <c:pt idx="10259">
                  <c:v>8538.6699219999991</c:v>
                </c:pt>
                <c:pt idx="10260">
                  <c:v>8570.4804690000001</c:v>
                </c:pt>
                <c:pt idx="10261">
                  <c:v>8534.3203130000002</c:v>
                </c:pt>
                <c:pt idx="10262">
                  <c:v>8538.4003909999992</c:v>
                </c:pt>
                <c:pt idx="10263">
                  <c:v>8563.5996090000008</c:v>
                </c:pt>
                <c:pt idx="10264">
                  <c:v>8540.6396480000003</c:v>
                </c:pt>
                <c:pt idx="10265">
                  <c:v>8626.8603519999997</c:v>
                </c:pt>
                <c:pt idx="10266">
                  <c:v>8645.5</c:v>
                </c:pt>
                <c:pt idx="10267">
                  <c:v>8692.4599610000005</c:v>
                </c:pt>
                <c:pt idx="10268">
                  <c:v>8646.4501949999994</c:v>
                </c:pt>
                <c:pt idx="10269">
                  <c:v>8663.5498050000006</c:v>
                </c:pt>
                <c:pt idx="10270">
                  <c:v>8700.8095699999994</c:v>
                </c:pt>
                <c:pt idx="10271">
                  <c:v>8702.0302730000003</c:v>
                </c:pt>
                <c:pt idx="10272">
                  <c:v>8736.5898440000001</c:v>
                </c:pt>
                <c:pt idx="10273">
                  <c:v>8750.0703130000002</c:v>
                </c:pt>
                <c:pt idx="10274">
                  <c:v>8795.7597659999992</c:v>
                </c:pt>
                <c:pt idx="10275">
                  <c:v>8845.3203130000002</c:v>
                </c:pt>
                <c:pt idx="10276">
                  <c:v>8779.8701170000004</c:v>
                </c:pt>
                <c:pt idx="10277">
                  <c:v>8766.7802730000003</c:v>
                </c:pt>
                <c:pt idx="10278">
                  <c:v>8774.9804690000001</c:v>
                </c:pt>
                <c:pt idx="10279">
                  <c:v>8718.1396480000003</c:v>
                </c:pt>
                <c:pt idx="10280">
                  <c:v>8722.5703130000002</c:v>
                </c:pt>
                <c:pt idx="10281">
                  <c:v>8716.7597659999992</c:v>
                </c:pt>
                <c:pt idx="10282">
                  <c:v>8819.6201170000004</c:v>
                </c:pt>
                <c:pt idx="10283">
                  <c:v>8835.2197269999997</c:v>
                </c:pt>
                <c:pt idx="10284">
                  <c:v>8857.5498050000006</c:v>
                </c:pt>
                <c:pt idx="10285">
                  <c:v>8813.7304690000001</c:v>
                </c:pt>
                <c:pt idx="10286">
                  <c:v>8827.9804690000001</c:v>
                </c:pt>
                <c:pt idx="10287">
                  <c:v>8823.9804690000001</c:v>
                </c:pt>
                <c:pt idx="10288">
                  <c:v>8880.4697269999997</c:v>
                </c:pt>
                <c:pt idx="10289">
                  <c:v>8901.5498050000006</c:v>
                </c:pt>
                <c:pt idx="10290">
                  <c:v>8894.4804690000001</c:v>
                </c:pt>
                <c:pt idx="10291">
                  <c:v>8897.1699219999991</c:v>
                </c:pt>
                <c:pt idx="10292">
                  <c:v>8884.1699219999991</c:v>
                </c:pt>
                <c:pt idx="10293">
                  <c:v>8918.0800780000009</c:v>
                </c:pt>
                <c:pt idx="10294">
                  <c:v>8948.9404300000006</c:v>
                </c:pt>
                <c:pt idx="10295">
                  <c:v>8933.4296880000002</c:v>
                </c:pt>
                <c:pt idx="10296">
                  <c:v>8820.5898440000001</c:v>
                </c:pt>
                <c:pt idx="10297">
                  <c:v>8851.6396480000003</c:v>
                </c:pt>
                <c:pt idx="10298">
                  <c:v>8947.1699219999991</c:v>
                </c:pt>
                <c:pt idx="10299">
                  <c:v>8969</c:v>
                </c:pt>
                <c:pt idx="10300">
                  <c:v>8949.0703130000002</c:v>
                </c:pt>
                <c:pt idx="10301">
                  <c:v>9019.0302730000003</c:v>
                </c:pt>
                <c:pt idx="10302">
                  <c:v>9064.9296880000002</c:v>
                </c:pt>
                <c:pt idx="10303">
                  <c:v>9047.7597659999992</c:v>
                </c:pt>
                <c:pt idx="10304">
                  <c:v>9041.9804690000001</c:v>
                </c:pt>
                <c:pt idx="10305">
                  <c:v>9042.1904300000006</c:v>
                </c:pt>
                <c:pt idx="10306">
                  <c:v>9064.6904300000006</c:v>
                </c:pt>
                <c:pt idx="10307">
                  <c:v>9059.2597659999992</c:v>
                </c:pt>
                <c:pt idx="10308">
                  <c:v>9082.1298829999996</c:v>
                </c:pt>
                <c:pt idx="10309">
                  <c:v>9147.2001949999994</c:v>
                </c:pt>
                <c:pt idx="10310">
                  <c:v>9140.3896480000003</c:v>
                </c:pt>
                <c:pt idx="10311">
                  <c:v>9105.0498050000006</c:v>
                </c:pt>
                <c:pt idx="10312">
                  <c:v>9139.4404300000006</c:v>
                </c:pt>
                <c:pt idx="10313">
                  <c:v>9128.8798829999996</c:v>
                </c:pt>
                <c:pt idx="10314">
                  <c:v>9103.4501949999994</c:v>
                </c:pt>
                <c:pt idx="10315">
                  <c:v>9062.1298829999996</c:v>
                </c:pt>
                <c:pt idx="10316">
                  <c:v>9102.25</c:v>
                </c:pt>
                <c:pt idx="10317">
                  <c:v>9179.4003909999992</c:v>
                </c:pt>
                <c:pt idx="10318">
                  <c:v>9172.7597659999992</c:v>
                </c:pt>
                <c:pt idx="10319">
                  <c:v>9139.0195309999999</c:v>
                </c:pt>
                <c:pt idx="10320">
                  <c:v>9133.0800780000009</c:v>
                </c:pt>
                <c:pt idx="10321">
                  <c:v>9113.1601559999999</c:v>
                </c:pt>
                <c:pt idx="10322">
                  <c:v>9025.0400389999995</c:v>
                </c:pt>
                <c:pt idx="10323">
                  <c:v>9041.1201170000004</c:v>
                </c:pt>
                <c:pt idx="10324">
                  <c:v>9023.9003909999992</c:v>
                </c:pt>
                <c:pt idx="10325">
                  <c:v>9003.1201170000004</c:v>
                </c:pt>
                <c:pt idx="10326">
                  <c:v>9063.0898440000001</c:v>
                </c:pt>
                <c:pt idx="10327">
                  <c:v>9139.9404300000006</c:v>
                </c:pt>
                <c:pt idx="10328">
                  <c:v>9139.5595699999994</c:v>
                </c:pt>
                <c:pt idx="10329">
                  <c:v>9146.2597659999992</c:v>
                </c:pt>
                <c:pt idx="10330">
                  <c:v>9125.3798829999996</c:v>
                </c:pt>
                <c:pt idx="10331">
                  <c:v>9179.5302730000003</c:v>
                </c:pt>
                <c:pt idx="10332">
                  <c:v>9130.9199219999991</c:v>
                </c:pt>
                <c:pt idx="10333">
                  <c:v>9199.7304690000001</c:v>
                </c:pt>
                <c:pt idx="10334">
                  <c:v>9268.4902340000008</c:v>
                </c:pt>
                <c:pt idx="10335">
                  <c:v>9154.6601559999999</c:v>
                </c:pt>
                <c:pt idx="10336">
                  <c:v>9154.0996090000008</c:v>
                </c:pt>
                <c:pt idx="10337">
                  <c:v>9139.5498050000006</c:v>
                </c:pt>
                <c:pt idx="10338">
                  <c:v>9206.3896480000003</c:v>
                </c:pt>
                <c:pt idx="10339">
                  <c:v>9254.7304690000001</c:v>
                </c:pt>
                <c:pt idx="10340">
                  <c:v>9327.6904300000006</c:v>
                </c:pt>
                <c:pt idx="10341">
                  <c:v>9325.2402340000008</c:v>
                </c:pt>
                <c:pt idx="10342">
                  <c:v>9313.2099610000005</c:v>
                </c:pt>
                <c:pt idx="10343">
                  <c:v>9345.25</c:v>
                </c:pt>
                <c:pt idx="10344">
                  <c:v>9353.6201170000004</c:v>
                </c:pt>
                <c:pt idx="10345">
                  <c:v>9345.5400389999995</c:v>
                </c:pt>
                <c:pt idx="10346">
                  <c:v>9291.6503909999992</c:v>
                </c:pt>
                <c:pt idx="10347">
                  <c:v>9258.3203130000002</c:v>
                </c:pt>
                <c:pt idx="10348">
                  <c:v>9351.3496090000008</c:v>
                </c:pt>
                <c:pt idx="10349">
                  <c:v>9427.3095699999994</c:v>
                </c:pt>
                <c:pt idx="10350">
                  <c:v>9434.9599610000005</c:v>
                </c:pt>
                <c:pt idx="10351">
                  <c:v>9433.4199219999991</c:v>
                </c:pt>
                <c:pt idx="10352">
                  <c:v>9453.9296880000002</c:v>
                </c:pt>
                <c:pt idx="10353">
                  <c:v>9433.5302730000003</c:v>
                </c:pt>
                <c:pt idx="10354">
                  <c:v>9433.0595699999994</c:v>
                </c:pt>
                <c:pt idx="10355">
                  <c:v>9420.2001949999994</c:v>
                </c:pt>
                <c:pt idx="10356">
                  <c:v>9421.4404300000006</c:v>
                </c:pt>
                <c:pt idx="10357">
                  <c:v>9088.6503909999992</c:v>
                </c:pt>
                <c:pt idx="10358">
                  <c:v>9124.5400389999995</c:v>
                </c:pt>
                <c:pt idx="10359">
                  <c:v>9074.2695309999999</c:v>
                </c:pt>
                <c:pt idx="10360">
                  <c:v>8957.9697269999997</c:v>
                </c:pt>
                <c:pt idx="10361">
                  <c:v>8837.9697269999997</c:v>
                </c:pt>
                <c:pt idx="10362">
                  <c:v>9006.0097659999992</c:v>
                </c:pt>
                <c:pt idx="10363">
                  <c:v>8999.2001949999994</c:v>
                </c:pt>
                <c:pt idx="10364">
                  <c:v>9078.6503909999992</c:v>
                </c:pt>
                <c:pt idx="10365">
                  <c:v>9094.9902340000008</c:v>
                </c:pt>
                <c:pt idx="10366">
                  <c:v>9120.9296880000002</c:v>
                </c:pt>
                <c:pt idx="10367">
                  <c:v>8926.8798829999996</c:v>
                </c:pt>
                <c:pt idx="10368">
                  <c:v>8958.5996090000008</c:v>
                </c:pt>
                <c:pt idx="10369">
                  <c:v>9005.25</c:v>
                </c:pt>
                <c:pt idx="10370">
                  <c:v>8983.0097659999992</c:v>
                </c:pt>
                <c:pt idx="10371">
                  <c:v>9091</c:v>
                </c:pt>
                <c:pt idx="10372">
                  <c:v>9158.2695309999999</c:v>
                </c:pt>
                <c:pt idx="10373">
                  <c:v>9317.7304690000001</c:v>
                </c:pt>
                <c:pt idx="10374">
                  <c:v>9313.8203130000002</c:v>
                </c:pt>
                <c:pt idx="10375">
                  <c:v>9338.4003909999992</c:v>
                </c:pt>
                <c:pt idx="10376">
                  <c:v>9341.3603519999997</c:v>
                </c:pt>
                <c:pt idx="10377">
                  <c:v>9288.7900389999995</c:v>
                </c:pt>
                <c:pt idx="10378">
                  <c:v>9218.5302730000003</c:v>
                </c:pt>
                <c:pt idx="10379">
                  <c:v>9279.0800780000009</c:v>
                </c:pt>
                <c:pt idx="10380">
                  <c:v>9261.8203130000002</c:v>
                </c:pt>
                <c:pt idx="10381">
                  <c:v>9305.5498050000006</c:v>
                </c:pt>
                <c:pt idx="10382">
                  <c:v>9381.4599610000005</c:v>
                </c:pt>
                <c:pt idx="10383">
                  <c:v>9398.5595699999994</c:v>
                </c:pt>
                <c:pt idx="10384">
                  <c:v>9426.5703130000002</c:v>
                </c:pt>
                <c:pt idx="10385">
                  <c:v>9429.2099610000005</c:v>
                </c:pt>
                <c:pt idx="10386">
                  <c:v>9468.7001949999994</c:v>
                </c:pt>
                <c:pt idx="10387">
                  <c:v>9413.6298829999996</c:v>
                </c:pt>
                <c:pt idx="10388">
                  <c:v>9477.7597659999992</c:v>
                </c:pt>
                <c:pt idx="10389">
                  <c:v>9522.8603519999997</c:v>
                </c:pt>
                <c:pt idx="10390">
                  <c:v>9625.5302730000003</c:v>
                </c:pt>
                <c:pt idx="10391">
                  <c:v>9631.6904300000006</c:v>
                </c:pt>
                <c:pt idx="10392">
                  <c:v>9634.8701170000004</c:v>
                </c:pt>
                <c:pt idx="10393">
                  <c:v>9601.6904300000006</c:v>
                </c:pt>
                <c:pt idx="10394">
                  <c:v>9697.3398440000001</c:v>
                </c:pt>
                <c:pt idx="10395">
                  <c:v>9660.5595699999994</c:v>
                </c:pt>
                <c:pt idx="10396">
                  <c:v>9648.5</c:v>
                </c:pt>
                <c:pt idx="10397">
                  <c:v>9746.5703130000002</c:v>
                </c:pt>
                <c:pt idx="10398">
                  <c:v>9715.4902340000008</c:v>
                </c:pt>
                <c:pt idx="10399">
                  <c:v>9705.3603519999997</c:v>
                </c:pt>
                <c:pt idx="10400">
                  <c:v>9627.7304690000001</c:v>
                </c:pt>
                <c:pt idx="10401">
                  <c:v>9639.7900389999995</c:v>
                </c:pt>
                <c:pt idx="10402">
                  <c:v>9718</c:v>
                </c:pt>
                <c:pt idx="10403">
                  <c:v>9753.9404300000006</c:v>
                </c:pt>
                <c:pt idx="10404">
                  <c:v>9793</c:v>
                </c:pt>
                <c:pt idx="10405">
                  <c:v>9825.0898440000001</c:v>
                </c:pt>
                <c:pt idx="10406">
                  <c:v>9788.0302730000003</c:v>
                </c:pt>
                <c:pt idx="10407">
                  <c:v>9827.9296880000002</c:v>
                </c:pt>
                <c:pt idx="10408">
                  <c:v>9669.3701170000004</c:v>
                </c:pt>
                <c:pt idx="10409">
                  <c:v>9787.0302730000003</c:v>
                </c:pt>
                <c:pt idx="10410">
                  <c:v>9765.3798829999996</c:v>
                </c:pt>
                <c:pt idx="10411">
                  <c:v>9764.7304690000001</c:v>
                </c:pt>
                <c:pt idx="10412">
                  <c:v>9825.4296880000002</c:v>
                </c:pt>
                <c:pt idx="10413">
                  <c:v>9818.9804690000001</c:v>
                </c:pt>
                <c:pt idx="10414">
                  <c:v>9893.7402340000008</c:v>
                </c:pt>
                <c:pt idx="10415">
                  <c:v>9897.4599610000005</c:v>
                </c:pt>
                <c:pt idx="10416">
                  <c:v>9900.9599610000005</c:v>
                </c:pt>
                <c:pt idx="10417">
                  <c:v>9913.6601559999999</c:v>
                </c:pt>
                <c:pt idx="10418">
                  <c:v>9812.5097659999992</c:v>
                </c:pt>
                <c:pt idx="10419">
                  <c:v>9876.1103519999997</c:v>
                </c:pt>
                <c:pt idx="10420">
                  <c:v>9892.4902340000008</c:v>
                </c:pt>
                <c:pt idx="10421">
                  <c:v>9963.6103519999997</c:v>
                </c:pt>
                <c:pt idx="10422">
                  <c:v>9978.6396480000003</c:v>
                </c:pt>
                <c:pt idx="10423">
                  <c:v>10042.599609000001</c:v>
                </c:pt>
                <c:pt idx="10424">
                  <c:v>10064.049805000001</c:v>
                </c:pt>
                <c:pt idx="10425">
                  <c:v>10001.469727</c:v>
                </c:pt>
                <c:pt idx="10426">
                  <c:v>9895.0097659999992</c:v>
                </c:pt>
                <c:pt idx="10427">
                  <c:v>9720.9404300000006</c:v>
                </c:pt>
                <c:pt idx="10428">
                  <c:v>9826.0703130000002</c:v>
                </c:pt>
                <c:pt idx="10429">
                  <c:v>9841.7304690000001</c:v>
                </c:pt>
                <c:pt idx="10430">
                  <c:v>9724.4902340000008</c:v>
                </c:pt>
                <c:pt idx="10431">
                  <c:v>9863.5</c:v>
                </c:pt>
                <c:pt idx="10432">
                  <c:v>9926.7900389999995</c:v>
                </c:pt>
                <c:pt idx="10433">
                  <c:v>10013.929688</c:v>
                </c:pt>
                <c:pt idx="10434">
                  <c:v>10005.469727</c:v>
                </c:pt>
                <c:pt idx="10435">
                  <c:v>10026.519531</c:v>
                </c:pt>
                <c:pt idx="10436">
                  <c:v>9905.0800780000009</c:v>
                </c:pt>
                <c:pt idx="10437">
                  <c:v>9960.7900389999995</c:v>
                </c:pt>
                <c:pt idx="10438">
                  <c:v>9848.9697269999997</c:v>
                </c:pt>
                <c:pt idx="10439">
                  <c:v>9807.2099610000005</c:v>
                </c:pt>
                <c:pt idx="10440">
                  <c:v>9774.2900389999995</c:v>
                </c:pt>
                <c:pt idx="10441">
                  <c:v>9848.9101559999999</c:v>
                </c:pt>
                <c:pt idx="10442">
                  <c:v>9865.7695309999999</c:v>
                </c:pt>
                <c:pt idx="10443">
                  <c:v>9873.0195309999999</c:v>
                </c:pt>
                <c:pt idx="10444">
                  <c:v>9997.4296880000002</c:v>
                </c:pt>
                <c:pt idx="10445">
                  <c:v>10032.610352</c:v>
                </c:pt>
                <c:pt idx="10446">
                  <c:v>10026.240234000001</c:v>
                </c:pt>
                <c:pt idx="10447">
                  <c:v>10075.389648</c:v>
                </c:pt>
                <c:pt idx="10448">
                  <c:v>10099.599609000001</c:v>
                </c:pt>
                <c:pt idx="10449">
                  <c:v>9953.5703130000002</c:v>
                </c:pt>
                <c:pt idx="10450">
                  <c:v>10014.679688</c:v>
                </c:pt>
                <c:pt idx="10451">
                  <c:v>10197.690430000001</c:v>
                </c:pt>
                <c:pt idx="10452">
                  <c:v>10220.669921999999</c:v>
                </c:pt>
                <c:pt idx="10453">
                  <c:v>10188.179688</c:v>
                </c:pt>
                <c:pt idx="10454">
                  <c:v>10170.360352</c:v>
                </c:pt>
                <c:pt idx="10455">
                  <c:v>10148.280273</c:v>
                </c:pt>
                <c:pt idx="10456">
                  <c:v>10194.009765999999</c:v>
                </c:pt>
                <c:pt idx="10457">
                  <c:v>10072.929688</c:v>
                </c:pt>
                <c:pt idx="10458">
                  <c:v>10121.580078000001</c:v>
                </c:pt>
                <c:pt idx="10459">
                  <c:v>9909.9501949999994</c:v>
                </c:pt>
                <c:pt idx="10460">
                  <c:v>9930.3603519999997</c:v>
                </c:pt>
                <c:pt idx="10461">
                  <c:v>9654.3798829999996</c:v>
                </c:pt>
                <c:pt idx="10462">
                  <c:v>9508.2304690000001</c:v>
                </c:pt>
                <c:pt idx="10463">
                  <c:v>9623.1796880000002</c:v>
                </c:pt>
                <c:pt idx="10464">
                  <c:v>9554.5</c:v>
                </c:pt>
                <c:pt idx="10465">
                  <c:v>9573.0498050000006</c:v>
                </c:pt>
                <c:pt idx="10466">
                  <c:v>9619.3300780000009</c:v>
                </c:pt>
                <c:pt idx="10467">
                  <c:v>9370.5996090000008</c:v>
                </c:pt>
                <c:pt idx="10468">
                  <c:v>9553.7695309999999</c:v>
                </c:pt>
                <c:pt idx="10469">
                  <c:v>9606.0703130000002</c:v>
                </c:pt>
                <c:pt idx="10470">
                  <c:v>9746.2001949999994</c:v>
                </c:pt>
                <c:pt idx="10471">
                  <c:v>9449.3095699999994</c:v>
                </c:pt>
                <c:pt idx="10472">
                  <c:v>9435.0400389999995</c:v>
                </c:pt>
                <c:pt idx="10473">
                  <c:v>9428.8603519999997</c:v>
                </c:pt>
                <c:pt idx="10474">
                  <c:v>9254.2695309999999</c:v>
                </c:pt>
                <c:pt idx="10475">
                  <c:v>9089.0400389999995</c:v>
                </c:pt>
                <c:pt idx="10476">
                  <c:v>9087.0996090000008</c:v>
                </c:pt>
                <c:pt idx="10477">
                  <c:v>9314.9902340000008</c:v>
                </c:pt>
                <c:pt idx="10478">
                  <c:v>9326.2099610000005</c:v>
                </c:pt>
                <c:pt idx="10479">
                  <c:v>9332.5400389999995</c:v>
                </c:pt>
                <c:pt idx="10480">
                  <c:v>9477.1298829999996</c:v>
                </c:pt>
                <c:pt idx="10481">
                  <c:v>9478.6201170000004</c:v>
                </c:pt>
                <c:pt idx="10482">
                  <c:v>9607.0400389999995</c:v>
                </c:pt>
                <c:pt idx="10483">
                  <c:v>9528.9296880000002</c:v>
                </c:pt>
                <c:pt idx="10484">
                  <c:v>9289.4902340000008</c:v>
                </c:pt>
                <c:pt idx="10485">
                  <c:v>9508.9199219999991</c:v>
                </c:pt>
                <c:pt idx="10486">
                  <c:v>9456.6396480000003</c:v>
                </c:pt>
                <c:pt idx="10487">
                  <c:v>9596.9804690000001</c:v>
                </c:pt>
                <c:pt idx="10488">
                  <c:v>9698.6796880000002</c:v>
                </c:pt>
                <c:pt idx="10489">
                  <c:v>9583.1699219999991</c:v>
                </c:pt>
                <c:pt idx="10490">
                  <c:v>9637.5498050000006</c:v>
                </c:pt>
                <c:pt idx="10491">
                  <c:v>9486.4404300000006</c:v>
                </c:pt>
                <c:pt idx="10492">
                  <c:v>9457.6396480000003</c:v>
                </c:pt>
                <c:pt idx="10493">
                  <c:v>9597.6103519999997</c:v>
                </c:pt>
                <c:pt idx="10494">
                  <c:v>9598.7304690000001</c:v>
                </c:pt>
                <c:pt idx="10495">
                  <c:v>9678.1201170000004</c:v>
                </c:pt>
                <c:pt idx="10496">
                  <c:v>9673.6503909999992</c:v>
                </c:pt>
                <c:pt idx="10497">
                  <c:v>9607.75</c:v>
                </c:pt>
                <c:pt idx="10498">
                  <c:v>9909.0302730000003</c:v>
                </c:pt>
                <c:pt idx="10499">
                  <c:v>9970.9003909999992</c:v>
                </c:pt>
                <c:pt idx="10500">
                  <c:v>9936.4697269999997</c:v>
                </c:pt>
                <c:pt idx="10501">
                  <c:v>9981.8300780000009</c:v>
                </c:pt>
                <c:pt idx="10502">
                  <c:v>9946.4199219999991</c:v>
                </c:pt>
                <c:pt idx="10503">
                  <c:v>9933.8203130000002</c:v>
                </c:pt>
                <c:pt idx="10504">
                  <c:v>9980.1201170000004</c:v>
                </c:pt>
                <c:pt idx="10505">
                  <c:v>10056.950194999999</c:v>
                </c:pt>
                <c:pt idx="10506">
                  <c:v>10039.280273</c:v>
                </c:pt>
                <c:pt idx="10507">
                  <c:v>10184.5</c:v>
                </c:pt>
                <c:pt idx="10508">
                  <c:v>10175.839844</c:v>
                </c:pt>
                <c:pt idx="10509">
                  <c:v>10101.030273</c:v>
                </c:pt>
                <c:pt idx="10510">
                  <c:v>10142.929688</c:v>
                </c:pt>
                <c:pt idx="10511">
                  <c:v>10247.929688</c:v>
                </c:pt>
                <c:pt idx="10512">
                  <c:v>10186.429688</c:v>
                </c:pt>
                <c:pt idx="10513">
                  <c:v>10280.309569999999</c:v>
                </c:pt>
                <c:pt idx="10514">
                  <c:v>10264.5</c:v>
                </c:pt>
                <c:pt idx="10515">
                  <c:v>10245.25</c:v>
                </c:pt>
                <c:pt idx="10516">
                  <c:v>10301.490234000001</c:v>
                </c:pt>
                <c:pt idx="10517">
                  <c:v>10216.290039</c:v>
                </c:pt>
                <c:pt idx="10518">
                  <c:v>10125.400390999999</c:v>
                </c:pt>
                <c:pt idx="10519">
                  <c:v>10165.299805000001</c:v>
                </c:pt>
                <c:pt idx="10520">
                  <c:v>10174.610352</c:v>
                </c:pt>
                <c:pt idx="10521">
                  <c:v>9920.2695309999999</c:v>
                </c:pt>
                <c:pt idx="10522">
                  <c:v>9930.7802730000003</c:v>
                </c:pt>
                <c:pt idx="10523">
                  <c:v>10040.990234000001</c:v>
                </c:pt>
                <c:pt idx="10524">
                  <c:v>10009.299805000001</c:v>
                </c:pt>
                <c:pt idx="10525">
                  <c:v>10029.549805000001</c:v>
                </c:pt>
                <c:pt idx="10526">
                  <c:v>10189.129883</c:v>
                </c:pt>
                <c:pt idx="10527">
                  <c:v>10256.219727</c:v>
                </c:pt>
                <c:pt idx="10528">
                  <c:v>10164.969727</c:v>
                </c:pt>
                <c:pt idx="10529">
                  <c:v>10311.610352</c:v>
                </c:pt>
                <c:pt idx="10530">
                  <c:v>10022.080078000001</c:v>
                </c:pt>
                <c:pt idx="10531">
                  <c:v>10052.259765999999</c:v>
                </c:pt>
                <c:pt idx="10532">
                  <c:v>9958.8203130000002</c:v>
                </c:pt>
                <c:pt idx="10533">
                  <c:v>10102.410156</c:v>
                </c:pt>
                <c:pt idx="10534">
                  <c:v>9830.1503909999992</c:v>
                </c:pt>
                <c:pt idx="10535">
                  <c:v>9877.4697269999997</c:v>
                </c:pt>
                <c:pt idx="10536">
                  <c:v>9733.3398440000001</c:v>
                </c:pt>
                <c:pt idx="10537">
                  <c:v>9569.9697269999997</c:v>
                </c:pt>
                <c:pt idx="10538">
                  <c:v>9860.9804690000001</c:v>
                </c:pt>
                <c:pt idx="10539">
                  <c:v>9809.1503909999992</c:v>
                </c:pt>
                <c:pt idx="10540">
                  <c:v>9652.5195309999999</c:v>
                </c:pt>
                <c:pt idx="10541">
                  <c:v>9701.3798829999996</c:v>
                </c:pt>
                <c:pt idx="10542">
                  <c:v>9497.3300780000009</c:v>
                </c:pt>
                <c:pt idx="10543">
                  <c:v>9575.2900389999995</c:v>
                </c:pt>
                <c:pt idx="10544">
                  <c:v>9405.2197269999997</c:v>
                </c:pt>
                <c:pt idx="10545">
                  <c:v>9582.9804690000001</c:v>
                </c:pt>
                <c:pt idx="10546">
                  <c:v>9389.5</c:v>
                </c:pt>
                <c:pt idx="10547">
                  <c:v>9521.7597659999992</c:v>
                </c:pt>
                <c:pt idx="10548">
                  <c:v>9791.0498050000006</c:v>
                </c:pt>
                <c:pt idx="10549">
                  <c:v>9773.5703130000002</c:v>
                </c:pt>
                <c:pt idx="10550">
                  <c:v>9856.8496090000008</c:v>
                </c:pt>
                <c:pt idx="10551">
                  <c:v>9811.8603519999997</c:v>
                </c:pt>
                <c:pt idx="10552">
                  <c:v>9748.3798829999996</c:v>
                </c:pt>
                <c:pt idx="10553">
                  <c:v>9887.5996090000008</c:v>
                </c:pt>
                <c:pt idx="10554">
                  <c:v>10030.150390999999</c:v>
                </c:pt>
                <c:pt idx="10555">
                  <c:v>10023.580078000001</c:v>
                </c:pt>
                <c:pt idx="10556">
                  <c:v>10104.419921999999</c:v>
                </c:pt>
                <c:pt idx="10557">
                  <c:v>9838.2597659999992</c:v>
                </c:pt>
                <c:pt idx="10558">
                  <c:v>9921.6396480000003</c:v>
                </c:pt>
                <c:pt idx="10559">
                  <c:v>9864.2802730000003</c:v>
                </c:pt>
                <c:pt idx="10560">
                  <c:v>9698.3701170000004</c:v>
                </c:pt>
                <c:pt idx="10561">
                  <c:v>9528.6699219999991</c:v>
                </c:pt>
                <c:pt idx="10562">
                  <c:v>9602.5498050000006</c:v>
                </c:pt>
                <c:pt idx="10563">
                  <c:v>9586.0703130000002</c:v>
                </c:pt>
                <c:pt idx="10564">
                  <c:v>9622.2695309999999</c:v>
                </c:pt>
                <c:pt idx="10565">
                  <c:v>9787.9296880000002</c:v>
                </c:pt>
                <c:pt idx="10566">
                  <c:v>9873.4804690000001</c:v>
                </c:pt>
                <c:pt idx="10567">
                  <c:v>9894.1503909999992</c:v>
                </c:pt>
                <c:pt idx="10568">
                  <c:v>9779.2998050000006</c:v>
                </c:pt>
                <c:pt idx="10569">
                  <c:v>9803.8896480000003</c:v>
                </c:pt>
                <c:pt idx="10570">
                  <c:v>9740.3203130000002</c:v>
                </c:pt>
                <c:pt idx="10571">
                  <c:v>9647.5</c:v>
                </c:pt>
                <c:pt idx="10572">
                  <c:v>9656</c:v>
                </c:pt>
                <c:pt idx="10573">
                  <c:v>9432.0302730000003</c:v>
                </c:pt>
                <c:pt idx="10574">
                  <c:v>9462.2402340000008</c:v>
                </c:pt>
                <c:pt idx="10575">
                  <c:v>9326.0800780000009</c:v>
                </c:pt>
                <c:pt idx="10576">
                  <c:v>9424.6904300000006</c:v>
                </c:pt>
                <c:pt idx="10577">
                  <c:v>9490.7597659999992</c:v>
                </c:pt>
                <c:pt idx="10578">
                  <c:v>9347.4697269999997</c:v>
                </c:pt>
                <c:pt idx="10579">
                  <c:v>9439.3398440000001</c:v>
                </c:pt>
                <c:pt idx="10580">
                  <c:v>9172.1699219999991</c:v>
                </c:pt>
                <c:pt idx="10581">
                  <c:v>9073.4296880000002</c:v>
                </c:pt>
                <c:pt idx="10582">
                  <c:v>8818.9501949999994</c:v>
                </c:pt>
                <c:pt idx="10583">
                  <c:v>8794.8603519999997</c:v>
                </c:pt>
                <c:pt idx="10584">
                  <c:v>8661.1699219999991</c:v>
                </c:pt>
                <c:pt idx="10585">
                  <c:v>8805.6796880000002</c:v>
                </c:pt>
                <c:pt idx="10586">
                  <c:v>8942.25</c:v>
                </c:pt>
                <c:pt idx="10587">
                  <c:v>8827.5</c:v>
                </c:pt>
                <c:pt idx="10588">
                  <c:v>8978.4101559999999</c:v>
                </c:pt>
                <c:pt idx="10589">
                  <c:v>9046.0195309999999</c:v>
                </c:pt>
                <c:pt idx="10590">
                  <c:v>8994.4501949999994</c:v>
                </c:pt>
                <c:pt idx="10591">
                  <c:v>9126.1601559999999</c:v>
                </c:pt>
                <c:pt idx="10592">
                  <c:v>9277.5800780000009</c:v>
                </c:pt>
                <c:pt idx="10593">
                  <c:v>9202.1103519999997</c:v>
                </c:pt>
                <c:pt idx="10594">
                  <c:v>8874.5</c:v>
                </c:pt>
                <c:pt idx="10595">
                  <c:v>8818.1103519999997</c:v>
                </c:pt>
                <c:pt idx="10596">
                  <c:v>8859.0400389999995</c:v>
                </c:pt>
                <c:pt idx="10597">
                  <c:v>8823.1201170000004</c:v>
                </c:pt>
                <c:pt idx="10598">
                  <c:v>8868.2802730000003</c:v>
                </c:pt>
                <c:pt idx="10599">
                  <c:v>8965.3496090000008</c:v>
                </c:pt>
                <c:pt idx="10600">
                  <c:v>9073.4804690000001</c:v>
                </c:pt>
                <c:pt idx="10601">
                  <c:v>8968.4101559999999</c:v>
                </c:pt>
                <c:pt idx="10602">
                  <c:v>8970.7597659999992</c:v>
                </c:pt>
                <c:pt idx="10603">
                  <c:v>9023.0400389999995</c:v>
                </c:pt>
                <c:pt idx="10604">
                  <c:v>9073.9599610000005</c:v>
                </c:pt>
                <c:pt idx="10605">
                  <c:v>8977.7304690000001</c:v>
                </c:pt>
                <c:pt idx="10606">
                  <c:v>9064.8300780000009</c:v>
                </c:pt>
                <c:pt idx="10607">
                  <c:v>9210.0800780000009</c:v>
                </c:pt>
                <c:pt idx="10608">
                  <c:v>9302.7998050000006</c:v>
                </c:pt>
                <c:pt idx="10609">
                  <c:v>9292.8896480000003</c:v>
                </c:pt>
                <c:pt idx="10610">
                  <c:v>9221.8798829999996</c:v>
                </c:pt>
                <c:pt idx="10611">
                  <c:v>8962.4599610000005</c:v>
                </c:pt>
                <c:pt idx="10612">
                  <c:v>8970.3896480000003</c:v>
                </c:pt>
                <c:pt idx="10613">
                  <c:v>8891.4501949999994</c:v>
                </c:pt>
                <c:pt idx="10614">
                  <c:v>8962.4199219999991</c:v>
                </c:pt>
                <c:pt idx="10615">
                  <c:v>8765.4101559999999</c:v>
                </c:pt>
                <c:pt idx="10616">
                  <c:v>8676.2695309999999</c:v>
                </c:pt>
                <c:pt idx="10617">
                  <c:v>8534.3701170000004</c:v>
                </c:pt>
                <c:pt idx="10618">
                  <c:v>8842.6796880000002</c:v>
                </c:pt>
                <c:pt idx="10619">
                  <c:v>8781.2304690000001</c:v>
                </c:pt>
                <c:pt idx="10620">
                  <c:v>8827.1601559999999</c:v>
                </c:pt>
                <c:pt idx="10621">
                  <c:v>8635.9199219999991</c:v>
                </c:pt>
                <c:pt idx="10622">
                  <c:v>8489.3798829999996</c:v>
                </c:pt>
                <c:pt idx="10623">
                  <c:v>8826.4404300000006</c:v>
                </c:pt>
                <c:pt idx="10624">
                  <c:v>8549.5</c:v>
                </c:pt>
                <c:pt idx="10625">
                  <c:v>8717.5595699999994</c:v>
                </c:pt>
                <c:pt idx="10626">
                  <c:v>8859.6103519999997</c:v>
                </c:pt>
                <c:pt idx="10627">
                  <c:v>8936.2304690000001</c:v>
                </c:pt>
                <c:pt idx="10628">
                  <c:v>8881.5498050000006</c:v>
                </c:pt>
                <c:pt idx="10629">
                  <c:v>8817.1699219999991</c:v>
                </c:pt>
                <c:pt idx="10630">
                  <c:v>8762.1201170000004</c:v>
                </c:pt>
                <c:pt idx="10631">
                  <c:v>8797.2900389999995</c:v>
                </c:pt>
                <c:pt idx="10632">
                  <c:v>9088.4902340000008</c:v>
                </c:pt>
                <c:pt idx="10633">
                  <c:v>9104.4599610000005</c:v>
                </c:pt>
                <c:pt idx="10634">
                  <c:v>9140.6396480000003</c:v>
                </c:pt>
                <c:pt idx="10635">
                  <c:v>9157.5302730000003</c:v>
                </c:pt>
                <c:pt idx="10636">
                  <c:v>9184.7197269999997</c:v>
                </c:pt>
                <c:pt idx="10637">
                  <c:v>9150.6298829999996</c:v>
                </c:pt>
                <c:pt idx="10638">
                  <c:v>9074.8203130000002</c:v>
                </c:pt>
                <c:pt idx="10639">
                  <c:v>9096.8603519999997</c:v>
                </c:pt>
                <c:pt idx="10640">
                  <c:v>8936.1103519999997</c:v>
                </c:pt>
                <c:pt idx="10641">
                  <c:v>8922.8398440000001</c:v>
                </c:pt>
                <c:pt idx="10642">
                  <c:v>8978.1904300000006</c:v>
                </c:pt>
                <c:pt idx="10643">
                  <c:v>9203.7597659999992</c:v>
                </c:pt>
                <c:pt idx="10644">
                  <c:v>9173.8095699999994</c:v>
                </c:pt>
                <c:pt idx="10645">
                  <c:v>9310.2402340000008</c:v>
                </c:pt>
                <c:pt idx="10646">
                  <c:v>9312.2900389999995</c:v>
                </c:pt>
                <c:pt idx="10647">
                  <c:v>9227.9697269999997</c:v>
                </c:pt>
                <c:pt idx="10648">
                  <c:v>9237.2900389999995</c:v>
                </c:pt>
                <c:pt idx="10649">
                  <c:v>9250.2197269999997</c:v>
                </c:pt>
                <c:pt idx="10650">
                  <c:v>9344.3095699999994</c:v>
                </c:pt>
                <c:pt idx="10651">
                  <c:v>9349.6103519999997</c:v>
                </c:pt>
                <c:pt idx="10652">
                  <c:v>9285.9101559999999</c:v>
                </c:pt>
                <c:pt idx="10653">
                  <c:v>9299.5996090000008</c:v>
                </c:pt>
                <c:pt idx="10654">
                  <c:v>9395.0400389999995</c:v>
                </c:pt>
                <c:pt idx="10655">
                  <c:v>9451.1699219999991</c:v>
                </c:pt>
                <c:pt idx="10656">
                  <c:v>9438.0996090000008</c:v>
                </c:pt>
                <c:pt idx="10657">
                  <c:v>9510.9804690000001</c:v>
                </c:pt>
                <c:pt idx="10658">
                  <c:v>9339.4697269999997</c:v>
                </c:pt>
                <c:pt idx="10659">
                  <c:v>9388.5400389999995</c:v>
                </c:pt>
                <c:pt idx="10660">
                  <c:v>9327.9697269999997</c:v>
                </c:pt>
                <c:pt idx="10661">
                  <c:v>9417.9697269999997</c:v>
                </c:pt>
                <c:pt idx="10662">
                  <c:v>9410.4599610000005</c:v>
                </c:pt>
                <c:pt idx="10663">
                  <c:v>9437.4501949999994</c:v>
                </c:pt>
                <c:pt idx="10664">
                  <c:v>9553.5195309999999</c:v>
                </c:pt>
                <c:pt idx="10665">
                  <c:v>9603.0097659999992</c:v>
                </c:pt>
                <c:pt idx="10666">
                  <c:v>9602.7802730000003</c:v>
                </c:pt>
                <c:pt idx="10667">
                  <c:v>9536.0097659999992</c:v>
                </c:pt>
                <c:pt idx="10668">
                  <c:v>9397.0302730000003</c:v>
                </c:pt>
                <c:pt idx="10669">
                  <c:v>9433.3496090000008</c:v>
                </c:pt>
                <c:pt idx="10670">
                  <c:v>9315.7802730000003</c:v>
                </c:pt>
                <c:pt idx="10671">
                  <c:v>9314.0195309999999</c:v>
                </c:pt>
                <c:pt idx="10672">
                  <c:v>9364.3398440000001</c:v>
                </c:pt>
                <c:pt idx="10673">
                  <c:v>9371.8701170000004</c:v>
                </c:pt>
                <c:pt idx="10674">
                  <c:v>9401.0800780000009</c:v>
                </c:pt>
                <c:pt idx="10675">
                  <c:v>9316.6103519999997</c:v>
                </c:pt>
                <c:pt idx="10676">
                  <c:v>9262</c:v>
                </c:pt>
                <c:pt idx="10677">
                  <c:v>9212.7597659999992</c:v>
                </c:pt>
                <c:pt idx="10678">
                  <c:v>9408.4902340000008</c:v>
                </c:pt>
                <c:pt idx="10679">
                  <c:v>9152.5097659999992</c:v>
                </c:pt>
                <c:pt idx="10680">
                  <c:v>9149.0898440000001</c:v>
                </c:pt>
                <c:pt idx="10681">
                  <c:v>9067.0996090000008</c:v>
                </c:pt>
                <c:pt idx="10682">
                  <c:v>8941.2695309999999</c:v>
                </c:pt>
                <c:pt idx="10683">
                  <c:v>8947.7304690000001</c:v>
                </c:pt>
                <c:pt idx="10684">
                  <c:v>9063.2304690000001</c:v>
                </c:pt>
                <c:pt idx="10685">
                  <c:v>9087.8798829999996</c:v>
                </c:pt>
                <c:pt idx="10686">
                  <c:v>9074.4101559999999</c:v>
                </c:pt>
                <c:pt idx="10687">
                  <c:v>8999.5595699999994</c:v>
                </c:pt>
                <c:pt idx="10688">
                  <c:v>8988.8398440000001</c:v>
                </c:pt>
                <c:pt idx="10689">
                  <c:v>8829.25</c:v>
                </c:pt>
                <c:pt idx="10690">
                  <c:v>8841.8896480000003</c:v>
                </c:pt>
                <c:pt idx="10691">
                  <c:v>8803.3398440000001</c:v>
                </c:pt>
                <c:pt idx="10692">
                  <c:v>8865.7998050000006</c:v>
                </c:pt>
                <c:pt idx="10693">
                  <c:v>8640.7402340000008</c:v>
                </c:pt>
                <c:pt idx="10694">
                  <c:v>8623.5097659999992</c:v>
                </c:pt>
                <c:pt idx="10695">
                  <c:v>8660.4804690000001</c:v>
                </c:pt>
                <c:pt idx="10696">
                  <c:v>8641.2802730000003</c:v>
                </c:pt>
                <c:pt idx="10697">
                  <c:v>8465.5097659999992</c:v>
                </c:pt>
                <c:pt idx="10698">
                  <c:v>8481.5400389999995</c:v>
                </c:pt>
                <c:pt idx="10699">
                  <c:v>8400.2099610000005</c:v>
                </c:pt>
                <c:pt idx="10700">
                  <c:v>8515.7900389999995</c:v>
                </c:pt>
                <c:pt idx="10701">
                  <c:v>8371.6298829999996</c:v>
                </c:pt>
                <c:pt idx="10702">
                  <c:v>8435.9404300000006</c:v>
                </c:pt>
                <c:pt idx="10703">
                  <c:v>8347.2402340000008</c:v>
                </c:pt>
                <c:pt idx="10704">
                  <c:v>8287.7597659999992</c:v>
                </c:pt>
                <c:pt idx="10705">
                  <c:v>8157.7998049999997</c:v>
                </c:pt>
                <c:pt idx="10706">
                  <c:v>8332.8203130000002</c:v>
                </c:pt>
                <c:pt idx="10707">
                  <c:v>8415.0498050000006</c:v>
                </c:pt>
                <c:pt idx="10708">
                  <c:v>8453.8496090000008</c:v>
                </c:pt>
                <c:pt idx="10709">
                  <c:v>8499.7402340000008</c:v>
                </c:pt>
                <c:pt idx="10710">
                  <c:v>8566.6503909999992</c:v>
                </c:pt>
                <c:pt idx="10711">
                  <c:v>8580.5703130000002</c:v>
                </c:pt>
                <c:pt idx="10712">
                  <c:v>8369.9101559999999</c:v>
                </c:pt>
                <c:pt idx="10713">
                  <c:v>8395.5800780000009</c:v>
                </c:pt>
                <c:pt idx="10714">
                  <c:v>8260.1904300000006</c:v>
                </c:pt>
                <c:pt idx="10715">
                  <c:v>8419.2001949999994</c:v>
                </c:pt>
                <c:pt idx="10716">
                  <c:v>8565.3095699999994</c:v>
                </c:pt>
                <c:pt idx="10717">
                  <c:v>8438.6396480000003</c:v>
                </c:pt>
                <c:pt idx="10718">
                  <c:v>8379.1503909999992</c:v>
                </c:pt>
                <c:pt idx="10719">
                  <c:v>8268.6503909999992</c:v>
                </c:pt>
                <c:pt idx="10720">
                  <c:v>8471.8496090000008</c:v>
                </c:pt>
                <c:pt idx="10721">
                  <c:v>8501.4404300000006</c:v>
                </c:pt>
                <c:pt idx="10722">
                  <c:v>8338.4003909999992</c:v>
                </c:pt>
                <c:pt idx="10723">
                  <c:v>8460.3203130000002</c:v>
                </c:pt>
                <c:pt idx="10724">
                  <c:v>8492.9404300000006</c:v>
                </c:pt>
                <c:pt idx="10725">
                  <c:v>8398.7099610000005</c:v>
                </c:pt>
                <c:pt idx="10726">
                  <c:v>8375.3896480000003</c:v>
                </c:pt>
                <c:pt idx="10727">
                  <c:v>8385.9697269999997</c:v>
                </c:pt>
                <c:pt idx="10728">
                  <c:v>8383.6699219999991</c:v>
                </c:pt>
                <c:pt idx="10729">
                  <c:v>8281.8603519999997</c:v>
                </c:pt>
                <c:pt idx="10730">
                  <c:v>8212.4697269999997</c:v>
                </c:pt>
                <c:pt idx="10731">
                  <c:v>8276.9101559999999</c:v>
                </c:pt>
                <c:pt idx="10732">
                  <c:v>8314.1396480000003</c:v>
                </c:pt>
                <c:pt idx="10733">
                  <c:v>8373.5498050000006</c:v>
                </c:pt>
                <c:pt idx="10734">
                  <c:v>8229.0302730000003</c:v>
                </c:pt>
                <c:pt idx="10735">
                  <c:v>8263.7197269999997</c:v>
                </c:pt>
                <c:pt idx="10736">
                  <c:v>8349.8398440000001</c:v>
                </c:pt>
                <c:pt idx="10737">
                  <c:v>8466.1201170000004</c:v>
                </c:pt>
                <c:pt idx="10738">
                  <c:v>8382.0800780000009</c:v>
                </c:pt>
                <c:pt idx="10739">
                  <c:v>8296.9697269999997</c:v>
                </c:pt>
                <c:pt idx="10740">
                  <c:v>8269.25</c:v>
                </c:pt>
                <c:pt idx="10741">
                  <c:v>8008.25</c:v>
                </c:pt>
                <c:pt idx="10742">
                  <c:v>8033.7597660000001</c:v>
                </c:pt>
                <c:pt idx="10743">
                  <c:v>8168.6201170000004</c:v>
                </c:pt>
                <c:pt idx="10744">
                  <c:v>7871.1499020000001</c:v>
                </c:pt>
                <c:pt idx="10745">
                  <c:v>7957.2597660000001</c:v>
                </c:pt>
                <c:pt idx="10746">
                  <c:v>8011.25</c:v>
                </c:pt>
                <c:pt idx="10747">
                  <c:v>8091.8398440000001</c:v>
                </c:pt>
                <c:pt idx="10748">
                  <c:v>7680.1499020000001</c:v>
                </c:pt>
                <c:pt idx="10749">
                  <c:v>7793.1298829999996</c:v>
                </c:pt>
                <c:pt idx="10750">
                  <c:v>7440.3901370000003</c:v>
                </c:pt>
                <c:pt idx="10751">
                  <c:v>7775.1601559999999</c:v>
                </c:pt>
                <c:pt idx="10752">
                  <c:v>8187.1298829999996</c:v>
                </c:pt>
                <c:pt idx="10753">
                  <c:v>7918.6098629999997</c:v>
                </c:pt>
                <c:pt idx="10754">
                  <c:v>7785.2700199999999</c:v>
                </c:pt>
                <c:pt idx="10755">
                  <c:v>7768.8198240000002</c:v>
                </c:pt>
                <c:pt idx="10756">
                  <c:v>7927.8701170000004</c:v>
                </c:pt>
                <c:pt idx="10757">
                  <c:v>7890.3701170000004</c:v>
                </c:pt>
                <c:pt idx="10758">
                  <c:v>7204.0097660000001</c:v>
                </c:pt>
                <c:pt idx="10759">
                  <c:v>7532.7998049999997</c:v>
                </c:pt>
                <c:pt idx="10760">
                  <c:v>7519.9501950000003</c:v>
                </c:pt>
                <c:pt idx="10761">
                  <c:v>7155.4101559999999</c:v>
                </c:pt>
                <c:pt idx="10762">
                  <c:v>7088.9399409999996</c:v>
                </c:pt>
                <c:pt idx="10763">
                  <c:v>6754.9101559999999</c:v>
                </c:pt>
                <c:pt idx="10764">
                  <c:v>6388.3798829999996</c:v>
                </c:pt>
                <c:pt idx="10765">
                  <c:v>6306.3500979999999</c:v>
                </c:pt>
                <c:pt idx="10766">
                  <c:v>5809.9799800000001</c:v>
                </c:pt>
                <c:pt idx="10767">
                  <c:v>5704.1298829999996</c:v>
                </c:pt>
                <c:pt idx="10768">
                  <c:v>6400.9599609999996</c:v>
                </c:pt>
                <c:pt idx="10769">
                  <c:v>6380.5297849999997</c:v>
                </c:pt>
                <c:pt idx="10770">
                  <c:v>5759.9599609999996</c:v>
                </c:pt>
                <c:pt idx="10771">
                  <c:v>5970.8999020000001</c:v>
                </c:pt>
                <c:pt idx="10772">
                  <c:v>5948.7998049999997</c:v>
                </c:pt>
                <c:pt idx="10773">
                  <c:v>6287.6000979999999</c:v>
                </c:pt>
                <c:pt idx="10774">
                  <c:v>6051.3398440000001</c:v>
                </c:pt>
                <c:pt idx="10775">
                  <c:v>5630.4702150000003</c:v>
                </c:pt>
                <c:pt idx="10776">
                  <c:v>5671.9301759999998</c:v>
                </c:pt>
                <c:pt idx="10777">
                  <c:v>5427.5400390000004</c:v>
                </c:pt>
                <c:pt idx="10778">
                  <c:v>5196.5297849999997</c:v>
                </c:pt>
                <c:pt idx="10779">
                  <c:v>5733.4501950000003</c:v>
                </c:pt>
                <c:pt idx="10780">
                  <c:v>5774.8901370000003</c:v>
                </c:pt>
                <c:pt idx="10781">
                  <c:v>5975.0297849999997</c:v>
                </c:pt>
                <c:pt idx="10782">
                  <c:v>6061.0898440000001</c:v>
                </c:pt>
                <c:pt idx="10783">
                  <c:v>6054.9799800000001</c:v>
                </c:pt>
                <c:pt idx="10784">
                  <c:v>6345.0898440000001</c:v>
                </c:pt>
                <c:pt idx="10785">
                  <c:v>6012.169922</c:v>
                </c:pt>
                <c:pt idx="10786">
                  <c:v>5667.3999020000001</c:v>
                </c:pt>
                <c:pt idx="10787">
                  <c:v>5871.9799800000001</c:v>
                </c:pt>
                <c:pt idx="10788">
                  <c:v>5802.0498049999997</c:v>
                </c:pt>
                <c:pt idx="10789">
                  <c:v>5634.3701170000004</c:v>
                </c:pt>
                <c:pt idx="10790">
                  <c:v>5320.7001950000003</c:v>
                </c:pt>
                <c:pt idx="10791">
                  <c:v>5715.7900390000004</c:v>
                </c:pt>
                <c:pt idx="10792">
                  <c:v>5452.6298829999996</c:v>
                </c:pt>
                <c:pt idx="10793">
                  <c:v>5323.3598629999997</c:v>
                </c:pt>
                <c:pt idx="10794">
                  <c:v>5365.6601559999999</c:v>
                </c:pt>
                <c:pt idx="10795">
                  <c:v>5011.9902339999999</c:v>
                </c:pt>
                <c:pt idx="10796">
                  <c:v>4651.2099609999996</c:v>
                </c:pt>
                <c:pt idx="10797">
                  <c:v>4959.7900390000004</c:v>
                </c:pt>
                <c:pt idx="10798">
                  <c:v>5313.7597660000001</c:v>
                </c:pt>
                <c:pt idx="10799">
                  <c:v>5375.3598629999997</c:v>
                </c:pt>
                <c:pt idx="10800">
                  <c:v>5547.3798829999996</c:v>
                </c:pt>
                <c:pt idx="10801">
                  <c:v>5599.2998049999997</c:v>
                </c:pt>
                <c:pt idx="10802">
                  <c:v>5092.6601559999999</c:v>
                </c:pt>
                <c:pt idx="10803">
                  <c:v>5308.9501950000003</c:v>
                </c:pt>
                <c:pt idx="10804">
                  <c:v>5405.5498049999997</c:v>
                </c:pt>
                <c:pt idx="10805">
                  <c:v>5232.2597660000001</c:v>
                </c:pt>
                <c:pt idx="10806">
                  <c:v>5401.25</c:v>
                </c:pt>
                <c:pt idx="10807">
                  <c:v>5639.6801759999998</c:v>
                </c:pt>
                <c:pt idx="10808">
                  <c:v>5522.4599609999996</c:v>
                </c:pt>
                <c:pt idx="10809">
                  <c:v>5631.0698240000002</c:v>
                </c:pt>
                <c:pt idx="10810">
                  <c:v>5504.7299800000001</c:v>
                </c:pt>
                <c:pt idx="10811">
                  <c:v>5543.9599609999996</c:v>
                </c:pt>
                <c:pt idx="10812">
                  <c:v>5497.8999020000001</c:v>
                </c:pt>
                <c:pt idx="10813">
                  <c:v>5804.9702150000003</c:v>
                </c:pt>
                <c:pt idx="10814">
                  <c:v>5769.7998049999997</c:v>
                </c:pt>
                <c:pt idx="10815">
                  <c:v>5617.7597660000001</c:v>
                </c:pt>
                <c:pt idx="10816">
                  <c:v>5616.1201170000004</c:v>
                </c:pt>
                <c:pt idx="10817">
                  <c:v>5520.8198240000002</c:v>
                </c:pt>
                <c:pt idx="10818">
                  <c:v>5468.2797849999997</c:v>
                </c:pt>
                <c:pt idx="10819">
                  <c:v>5487.330078</c:v>
                </c:pt>
                <c:pt idx="10820">
                  <c:v>5538.1899409999996</c:v>
                </c:pt>
                <c:pt idx="10821">
                  <c:v>5534.6401370000003</c:v>
                </c:pt>
                <c:pt idx="10822">
                  <c:v>5670</c:v>
                </c:pt>
                <c:pt idx="10823">
                  <c:v>5757.0498049999997</c:v>
                </c:pt>
                <c:pt idx="10824">
                  <c:v>5915.7299800000001</c:v>
                </c:pt>
                <c:pt idx="10825">
                  <c:v>5908.4301759999998</c:v>
                </c:pt>
                <c:pt idx="10826">
                  <c:v>5968.8398440000001</c:v>
                </c:pt>
                <c:pt idx="10827">
                  <c:v>5799.0498049999997</c:v>
                </c:pt>
                <c:pt idx="10828">
                  <c:v>5837.1401370000003</c:v>
                </c:pt>
                <c:pt idx="10829">
                  <c:v>5702.3701170000004</c:v>
                </c:pt>
                <c:pt idx="10830">
                  <c:v>5551.0297849999997</c:v>
                </c:pt>
                <c:pt idx="10831">
                  <c:v>5538.8398440000001</c:v>
                </c:pt>
                <c:pt idx="10832">
                  <c:v>5328.6801759999998</c:v>
                </c:pt>
                <c:pt idx="10833">
                  <c:v>5347.75</c:v>
                </c:pt>
                <c:pt idx="10834">
                  <c:v>5387.5</c:v>
                </c:pt>
                <c:pt idx="10835">
                  <c:v>5058.0600590000004</c:v>
                </c:pt>
                <c:pt idx="10836">
                  <c:v>5273.9902339999999</c:v>
                </c:pt>
                <c:pt idx="10837">
                  <c:v>5171.6801759999998</c:v>
                </c:pt>
                <c:pt idx="10838">
                  <c:v>5195.5498049999997</c:v>
                </c:pt>
                <c:pt idx="10839">
                  <c:v>5244.6098629999997</c:v>
                </c:pt>
                <c:pt idx="10840">
                  <c:v>5315.4399409999996</c:v>
                </c:pt>
                <c:pt idx="10841">
                  <c:v>5501.4599609999996</c:v>
                </c:pt>
                <c:pt idx="10842">
                  <c:v>5300.8999020000001</c:v>
                </c:pt>
                <c:pt idx="10843">
                  <c:v>5195.7900390000004</c:v>
                </c:pt>
                <c:pt idx="10844">
                  <c:v>5166.4702150000003</c:v>
                </c:pt>
                <c:pt idx="10845">
                  <c:v>5268.0200199999999</c:v>
                </c:pt>
                <c:pt idx="10846">
                  <c:v>5242.75</c:v>
                </c:pt>
                <c:pt idx="10847">
                  <c:v>5326.0097660000001</c:v>
                </c:pt>
                <c:pt idx="10848">
                  <c:v>5475.2797849999997</c:v>
                </c:pt>
                <c:pt idx="10849">
                  <c:v>5479.8798829999996</c:v>
                </c:pt>
                <c:pt idx="10850">
                  <c:v>5214.7099609999996</c:v>
                </c:pt>
                <c:pt idx="10851">
                  <c:v>5252.6801759999998</c:v>
                </c:pt>
                <c:pt idx="10852">
                  <c:v>5256.4501950000003</c:v>
                </c:pt>
                <c:pt idx="10853">
                  <c:v>5206.7597660000001</c:v>
                </c:pt>
                <c:pt idx="10854">
                  <c:v>4939.1098629999997</c:v>
                </c:pt>
                <c:pt idx="10855">
                  <c:v>4924.5400390000004</c:v>
                </c:pt>
                <c:pt idx="10856">
                  <c:v>4881.1601559999999</c:v>
                </c:pt>
                <c:pt idx="10857">
                  <c:v>4804.5097660000001</c:v>
                </c:pt>
                <c:pt idx="10858">
                  <c:v>4633.7797849999997</c:v>
                </c:pt>
                <c:pt idx="10859">
                  <c:v>4821.7402339999999</c:v>
                </c:pt>
                <c:pt idx="10860">
                  <c:v>4753.169922</c:v>
                </c:pt>
                <c:pt idx="10861">
                  <c:v>4713.0200199999999</c:v>
                </c:pt>
                <c:pt idx="10862">
                  <c:v>4617.0297849999997</c:v>
                </c:pt>
                <c:pt idx="10863">
                  <c:v>4360.9799800000001</c:v>
                </c:pt>
                <c:pt idx="10864">
                  <c:v>4334.7001950000003</c:v>
                </c:pt>
                <c:pt idx="10865">
                  <c:v>4464.8901370000003</c:v>
                </c:pt>
                <c:pt idx="10866">
                  <c:v>4267.6000979999999</c:v>
                </c:pt>
                <c:pt idx="10867">
                  <c:v>4284.4902339999999</c:v>
                </c:pt>
                <c:pt idx="10868">
                  <c:v>4226.3100590000004</c:v>
                </c:pt>
                <c:pt idx="10869">
                  <c:v>4499.3798829999996</c:v>
                </c:pt>
                <c:pt idx="10870">
                  <c:v>4505.3798829999996</c:v>
                </c:pt>
                <c:pt idx="10871">
                  <c:v>4684.9902339999999</c:v>
                </c:pt>
                <c:pt idx="10872">
                  <c:v>4721</c:v>
                </c:pt>
                <c:pt idx="10873">
                  <c:v>4728.9101559999999</c:v>
                </c:pt>
                <c:pt idx="10874">
                  <c:v>4868.1401370000003</c:v>
                </c:pt>
                <c:pt idx="10875">
                  <c:v>4975.2998049999997</c:v>
                </c:pt>
                <c:pt idx="10876">
                  <c:v>4937.2202150000003</c:v>
                </c:pt>
                <c:pt idx="10877">
                  <c:v>4832.1298829999996</c:v>
                </c:pt>
                <c:pt idx="10878">
                  <c:v>5185.8598629999997</c:v>
                </c:pt>
                <c:pt idx="10879">
                  <c:v>5064.330078</c:v>
                </c:pt>
                <c:pt idx="10880">
                  <c:v>5127</c:v>
                </c:pt>
                <c:pt idx="10881">
                  <c:v>5230.5297849999997</c:v>
                </c:pt>
                <c:pt idx="10882">
                  <c:v>5096.6401370000003</c:v>
                </c:pt>
                <c:pt idx="10883">
                  <c:v>4899.0498049999997</c:v>
                </c:pt>
                <c:pt idx="10884">
                  <c:v>4978.9799800000001</c:v>
                </c:pt>
                <c:pt idx="10885">
                  <c:v>5085.7597660000001</c:v>
                </c:pt>
                <c:pt idx="10886">
                  <c:v>5267.1000979999999</c:v>
                </c:pt>
                <c:pt idx="10887">
                  <c:v>5318.75</c:v>
                </c:pt>
                <c:pt idx="10888">
                  <c:v>5249.4799800000001</c:v>
                </c:pt>
                <c:pt idx="10889">
                  <c:v>5120.669922</c:v>
                </c:pt>
                <c:pt idx="10890">
                  <c:v>5176.4101559999999</c:v>
                </c:pt>
                <c:pt idx="10891">
                  <c:v>5376.4399409999996</c:v>
                </c:pt>
                <c:pt idx="10892">
                  <c:v>5410.2797849999997</c:v>
                </c:pt>
                <c:pt idx="10893">
                  <c:v>5301.5</c:v>
                </c:pt>
                <c:pt idx="10894">
                  <c:v>5384.9702150000003</c:v>
                </c:pt>
                <c:pt idx="10895">
                  <c:v>5454.2700199999999</c:v>
                </c:pt>
                <c:pt idx="10896">
                  <c:v>5480.6000979999999</c:v>
                </c:pt>
                <c:pt idx="10897">
                  <c:v>5220.1201170000004</c:v>
                </c:pt>
                <c:pt idx="10898">
                  <c:v>5339.5898440000001</c:v>
                </c:pt>
                <c:pt idx="10899">
                  <c:v>5290.6098629999997</c:v>
                </c:pt>
                <c:pt idx="10900">
                  <c:v>5372.1000979999999</c:v>
                </c:pt>
                <c:pt idx="10901">
                  <c:v>5468.4101559999999</c:v>
                </c:pt>
                <c:pt idx="10902">
                  <c:v>5389.830078</c:v>
                </c:pt>
                <c:pt idx="10903">
                  <c:v>5369.8500979999999</c:v>
                </c:pt>
                <c:pt idx="10904">
                  <c:v>5516.1401370000003</c:v>
                </c:pt>
                <c:pt idx="10905">
                  <c:v>5513.3598629999997</c:v>
                </c:pt>
                <c:pt idx="10906">
                  <c:v>5568.7597660000001</c:v>
                </c:pt>
                <c:pt idx="10907">
                  <c:v>5800.2202150000003</c:v>
                </c:pt>
                <c:pt idx="10908">
                  <c:v>5770.7597660000001</c:v>
                </c:pt>
                <c:pt idx="10909">
                  <c:v>5890.5498049999997</c:v>
                </c:pt>
                <c:pt idx="10910">
                  <c:v>5800.0898440000001</c:v>
                </c:pt>
                <c:pt idx="10911">
                  <c:v>6000.3901370000003</c:v>
                </c:pt>
                <c:pt idx="10912">
                  <c:v>5849.2998049999997</c:v>
                </c:pt>
                <c:pt idx="10913">
                  <c:v>5859.1401370000003</c:v>
                </c:pt>
                <c:pt idx="10914">
                  <c:v>5666.4702150000003</c:v>
                </c:pt>
                <c:pt idx="10915">
                  <c:v>5733.4501950000003</c:v>
                </c:pt>
                <c:pt idx="10916">
                  <c:v>5662.8901370000003</c:v>
                </c:pt>
                <c:pt idx="10917">
                  <c:v>5865.8701170000004</c:v>
                </c:pt>
                <c:pt idx="10918">
                  <c:v>5872.2202150000003</c:v>
                </c:pt>
                <c:pt idx="10919">
                  <c:v>5870.3901370000003</c:v>
                </c:pt>
                <c:pt idx="10920">
                  <c:v>5780.5400390000004</c:v>
                </c:pt>
                <c:pt idx="10921">
                  <c:v>5789.6201170000004</c:v>
                </c:pt>
                <c:pt idx="10922">
                  <c:v>5936.580078</c:v>
                </c:pt>
                <c:pt idx="10923">
                  <c:v>5823.5600590000004</c:v>
                </c:pt>
                <c:pt idx="10924">
                  <c:v>5917.0600590000004</c:v>
                </c:pt>
                <c:pt idx="10925">
                  <c:v>6004.0698240000002</c:v>
                </c:pt>
                <c:pt idx="10926">
                  <c:v>6169.0698240000002</c:v>
                </c:pt>
                <c:pt idx="10927">
                  <c:v>6182.8701170000004</c:v>
                </c:pt>
                <c:pt idx="10928">
                  <c:v>6033.8999020000001</c:v>
                </c:pt>
                <c:pt idx="10929">
                  <c:v>6110.7597660000001</c:v>
                </c:pt>
                <c:pt idx="10930">
                  <c:v>6082.6401370000003</c:v>
                </c:pt>
                <c:pt idx="10931">
                  <c:v>6068.5600590000004</c:v>
                </c:pt>
                <c:pt idx="10932">
                  <c:v>6101.5698240000002</c:v>
                </c:pt>
                <c:pt idx="10933">
                  <c:v>6098.0600590000004</c:v>
                </c:pt>
                <c:pt idx="10934">
                  <c:v>6163.1298829999996</c:v>
                </c:pt>
                <c:pt idx="10935">
                  <c:v>6148.6098629999997</c:v>
                </c:pt>
                <c:pt idx="10936">
                  <c:v>5967.2597660000001</c:v>
                </c:pt>
                <c:pt idx="10937">
                  <c:v>5886.7597660000001</c:v>
                </c:pt>
                <c:pt idx="10938">
                  <c:v>5864.5498049999997</c:v>
                </c:pt>
                <c:pt idx="10939">
                  <c:v>5906.2001950000003</c:v>
                </c:pt>
                <c:pt idx="10940">
                  <c:v>5934.2402339999999</c:v>
                </c:pt>
                <c:pt idx="10941">
                  <c:v>5725.0698240000002</c:v>
                </c:pt>
                <c:pt idx="10942">
                  <c:v>5759.4902339999999</c:v>
                </c:pt>
                <c:pt idx="10943">
                  <c:v>5795.7202150000003</c:v>
                </c:pt>
                <c:pt idx="10944">
                  <c:v>5911.0297849999997</c:v>
                </c:pt>
                <c:pt idx="10945">
                  <c:v>5906.9599609999996</c:v>
                </c:pt>
                <c:pt idx="10946">
                  <c:v>5962.5</c:v>
                </c:pt>
                <c:pt idx="10947">
                  <c:v>5905.1499020000001</c:v>
                </c:pt>
                <c:pt idx="10948">
                  <c:v>5954.0097660000001</c:v>
                </c:pt>
                <c:pt idx="10949">
                  <c:v>5775.2402339999999</c:v>
                </c:pt>
                <c:pt idx="10950">
                  <c:v>5770</c:v>
                </c:pt>
                <c:pt idx="10951">
                  <c:v>5654.6401370000003</c:v>
                </c:pt>
                <c:pt idx="10952">
                  <c:v>5624.5698240000002</c:v>
                </c:pt>
                <c:pt idx="10953">
                  <c:v>5667.3701170000004</c:v>
                </c:pt>
                <c:pt idx="10954">
                  <c:v>5627.5200199999999</c:v>
                </c:pt>
                <c:pt idx="10955">
                  <c:v>5761.3701170000004</c:v>
                </c:pt>
                <c:pt idx="10956">
                  <c:v>5805.580078</c:v>
                </c:pt>
                <c:pt idx="10957">
                  <c:v>5993.1601559999999</c:v>
                </c:pt>
                <c:pt idx="10958">
                  <c:v>6043.0498049999997</c:v>
                </c:pt>
                <c:pt idx="10959">
                  <c:v>6038.1098629999997</c:v>
                </c:pt>
                <c:pt idx="10960">
                  <c:v>6141.2998049999997</c:v>
                </c:pt>
                <c:pt idx="10961">
                  <c:v>6154.3901370000003</c:v>
                </c:pt>
                <c:pt idx="10962">
                  <c:v>6151.3999020000001</c:v>
                </c:pt>
                <c:pt idx="10963">
                  <c:v>6302.5200199999999</c:v>
                </c:pt>
                <c:pt idx="10964">
                  <c:v>6337.4599609999996</c:v>
                </c:pt>
                <c:pt idx="10965">
                  <c:v>6364.6601559999999</c:v>
                </c:pt>
                <c:pt idx="10966">
                  <c:v>6328.669922</c:v>
                </c:pt>
                <c:pt idx="10967">
                  <c:v>6280.5698240000002</c:v>
                </c:pt>
                <c:pt idx="10968">
                  <c:v>6384.3100590000004</c:v>
                </c:pt>
                <c:pt idx="10969">
                  <c:v>6424.2797849999997</c:v>
                </c:pt>
                <c:pt idx="10970">
                  <c:v>6565.6499020000001</c:v>
                </c:pt>
                <c:pt idx="10971">
                  <c:v>6569.1401370000003</c:v>
                </c:pt>
                <c:pt idx="10972">
                  <c:v>6558.1899409999996</c:v>
                </c:pt>
                <c:pt idx="10973">
                  <c:v>6517.669922</c:v>
                </c:pt>
                <c:pt idx="10974">
                  <c:v>6586.7099609999996</c:v>
                </c:pt>
                <c:pt idx="10975">
                  <c:v>6550.0498049999997</c:v>
                </c:pt>
                <c:pt idx="10976">
                  <c:v>6463.6201170000004</c:v>
                </c:pt>
                <c:pt idx="10977">
                  <c:v>6538.8701170000004</c:v>
                </c:pt>
                <c:pt idx="10978">
                  <c:v>6604.1000979999999</c:v>
                </c:pt>
                <c:pt idx="10979">
                  <c:v>6537.8198240000002</c:v>
                </c:pt>
                <c:pt idx="10980">
                  <c:v>6352.1098629999997</c:v>
                </c:pt>
                <c:pt idx="10981">
                  <c:v>6437.0698240000002</c:v>
                </c:pt>
                <c:pt idx="10982">
                  <c:v>6479.2797849999997</c:v>
                </c:pt>
                <c:pt idx="10983">
                  <c:v>6553.3999020000001</c:v>
                </c:pt>
                <c:pt idx="10984">
                  <c:v>6676.2597660000001</c:v>
                </c:pt>
                <c:pt idx="10985">
                  <c:v>6671.1401370000003</c:v>
                </c:pt>
                <c:pt idx="10986">
                  <c:v>6697.2202150000003</c:v>
                </c:pt>
                <c:pt idx="10987">
                  <c:v>6687.9399409999996</c:v>
                </c:pt>
                <c:pt idx="10988">
                  <c:v>6722.3100590000004</c:v>
                </c:pt>
                <c:pt idx="10989">
                  <c:v>6709.0400390000004</c:v>
                </c:pt>
                <c:pt idx="10990">
                  <c:v>6643.2402339999999</c:v>
                </c:pt>
                <c:pt idx="10991">
                  <c:v>6487.8100590000004</c:v>
                </c:pt>
                <c:pt idx="10992">
                  <c:v>6474.7900390000004</c:v>
                </c:pt>
                <c:pt idx="10993">
                  <c:v>6546.6000979999999</c:v>
                </c:pt>
                <c:pt idx="10994">
                  <c:v>6637.1298829999996</c:v>
                </c:pt>
                <c:pt idx="10995">
                  <c:v>6726.0698240000002</c:v>
                </c:pt>
                <c:pt idx="10996">
                  <c:v>6772.3999020000001</c:v>
                </c:pt>
                <c:pt idx="10997">
                  <c:v>6850.8100590000004</c:v>
                </c:pt>
                <c:pt idx="10998">
                  <c:v>6843.8198240000002</c:v>
                </c:pt>
                <c:pt idx="10999">
                  <c:v>6879.9902339999999</c:v>
                </c:pt>
                <c:pt idx="11000">
                  <c:v>6917.0698240000002</c:v>
                </c:pt>
                <c:pt idx="11001">
                  <c:v>7038.1401370000003</c:v>
                </c:pt>
                <c:pt idx="11002">
                  <c:v>7002.169922</c:v>
                </c:pt>
                <c:pt idx="11003">
                  <c:v>7016.919922</c:v>
                </c:pt>
                <c:pt idx="11004">
                  <c:v>6968.5898440000001</c:v>
                </c:pt>
                <c:pt idx="11005">
                  <c:v>7047.1298829999996</c:v>
                </c:pt>
                <c:pt idx="11006">
                  <c:v>6964.6899409999996</c:v>
                </c:pt>
                <c:pt idx="11007">
                  <c:v>6862.3100590000004</c:v>
                </c:pt>
                <c:pt idx="11008">
                  <c:v>6823.5097660000001</c:v>
                </c:pt>
                <c:pt idx="11009">
                  <c:v>6939.7597660000001</c:v>
                </c:pt>
                <c:pt idx="11010">
                  <c:v>6926.8198240000002</c:v>
                </c:pt>
                <c:pt idx="11011">
                  <c:v>6910.8798829999996</c:v>
                </c:pt>
                <c:pt idx="11012">
                  <c:v>6718.0498049999997</c:v>
                </c:pt>
                <c:pt idx="11013">
                  <c:v>6674.5698240000002</c:v>
                </c:pt>
                <c:pt idx="11014">
                  <c:v>6795.1298829999996</c:v>
                </c:pt>
                <c:pt idx="11015">
                  <c:v>6899.6801759999998</c:v>
                </c:pt>
                <c:pt idx="11016">
                  <c:v>6912.6499020000001</c:v>
                </c:pt>
                <c:pt idx="11017">
                  <c:v>6990.669922</c:v>
                </c:pt>
                <c:pt idx="11018">
                  <c:v>7015.5400390000004</c:v>
                </c:pt>
                <c:pt idx="11019">
                  <c:v>7051.1601559999999</c:v>
                </c:pt>
                <c:pt idx="11020">
                  <c:v>7031.8701170000004</c:v>
                </c:pt>
                <c:pt idx="11021">
                  <c:v>7182.3798829999996</c:v>
                </c:pt>
                <c:pt idx="11022">
                  <c:v>7204.0498049999997</c:v>
                </c:pt>
                <c:pt idx="11023">
                  <c:v>7133.9599609999996</c:v>
                </c:pt>
                <c:pt idx="11024">
                  <c:v>7222.2099609999996</c:v>
                </c:pt>
                <c:pt idx="11025">
                  <c:v>7158.2700199999999</c:v>
                </c:pt>
                <c:pt idx="11026">
                  <c:v>7107.2099609999996</c:v>
                </c:pt>
                <c:pt idx="11027">
                  <c:v>7182.9101559999999</c:v>
                </c:pt>
                <c:pt idx="11028">
                  <c:v>7066.7998049999997</c:v>
                </c:pt>
                <c:pt idx="11029">
                  <c:v>6960.0898440000001</c:v>
                </c:pt>
                <c:pt idx="11030">
                  <c:v>6932.0400390000004</c:v>
                </c:pt>
                <c:pt idx="11031">
                  <c:v>6765.6899409999996</c:v>
                </c:pt>
                <c:pt idx="11032">
                  <c:v>6955.3100590000004</c:v>
                </c:pt>
                <c:pt idx="11033">
                  <c:v>6739.4501950000003</c:v>
                </c:pt>
                <c:pt idx="11034">
                  <c:v>6784.9399409999996</c:v>
                </c:pt>
                <c:pt idx="11035">
                  <c:v>6812.7001950000003</c:v>
                </c:pt>
                <c:pt idx="11036">
                  <c:v>6830.4301759999998</c:v>
                </c:pt>
                <c:pt idx="11037">
                  <c:v>6950.1401370000003</c:v>
                </c:pt>
                <c:pt idx="11038">
                  <c:v>6958.2900390000004</c:v>
                </c:pt>
                <c:pt idx="11039">
                  <c:v>7135.330078</c:v>
                </c:pt>
                <c:pt idx="11040">
                  <c:v>7126.419922</c:v>
                </c:pt>
                <c:pt idx="11041">
                  <c:v>7155.3598629999997</c:v>
                </c:pt>
                <c:pt idx="11042">
                  <c:v>7063.0498049999997</c:v>
                </c:pt>
                <c:pt idx="11043">
                  <c:v>7119.8901370000003</c:v>
                </c:pt>
                <c:pt idx="11044">
                  <c:v>7237.1000979999999</c:v>
                </c:pt>
                <c:pt idx="11045">
                  <c:v>7234.0600590000004</c:v>
                </c:pt>
                <c:pt idx="11046">
                  <c:v>7226.7099609999996</c:v>
                </c:pt>
                <c:pt idx="11047">
                  <c:v>7117.6401370000003</c:v>
                </c:pt>
                <c:pt idx="11048">
                  <c:v>7084.4702150000003</c:v>
                </c:pt>
                <c:pt idx="11049">
                  <c:v>7186.330078</c:v>
                </c:pt>
                <c:pt idx="11050">
                  <c:v>7170.2597660000001</c:v>
                </c:pt>
                <c:pt idx="11051">
                  <c:v>7232.1201170000004</c:v>
                </c:pt>
                <c:pt idx="11052">
                  <c:v>7070.0898440000001</c:v>
                </c:pt>
                <c:pt idx="11053">
                  <c:v>7092.3598629999997</c:v>
                </c:pt>
                <c:pt idx="11054">
                  <c:v>7212.080078</c:v>
                </c:pt>
                <c:pt idx="11055">
                  <c:v>7222.419922</c:v>
                </c:pt>
                <c:pt idx="11056">
                  <c:v>7157.0498049999997</c:v>
                </c:pt>
                <c:pt idx="11057">
                  <c:v>7182.7099609999996</c:v>
                </c:pt>
                <c:pt idx="11058">
                  <c:v>7155.7299800000001</c:v>
                </c:pt>
                <c:pt idx="11059">
                  <c:v>7056.2597660000001</c:v>
                </c:pt>
                <c:pt idx="11060">
                  <c:v>7067.6201170000004</c:v>
                </c:pt>
                <c:pt idx="11061">
                  <c:v>7104.5</c:v>
                </c:pt>
                <c:pt idx="11062">
                  <c:v>7125.1201170000004</c:v>
                </c:pt>
                <c:pt idx="11063">
                  <c:v>7186.4902339999999</c:v>
                </c:pt>
                <c:pt idx="11064">
                  <c:v>7141.4399409999996</c:v>
                </c:pt>
                <c:pt idx="11065">
                  <c:v>7180.7700199999999</c:v>
                </c:pt>
                <c:pt idx="11066">
                  <c:v>7063.75</c:v>
                </c:pt>
                <c:pt idx="11067">
                  <c:v>7086.1899409999996</c:v>
                </c:pt>
                <c:pt idx="11068">
                  <c:v>7147.1499020000001</c:v>
                </c:pt>
                <c:pt idx="11069">
                  <c:v>7184.1801759999998</c:v>
                </c:pt>
                <c:pt idx="11070">
                  <c:v>7217.2001950000003</c:v>
                </c:pt>
                <c:pt idx="11071">
                  <c:v>7255</c:v>
                </c:pt>
                <c:pt idx="11072">
                  <c:v>7261.2402339999999</c:v>
                </c:pt>
                <c:pt idx="11073">
                  <c:v>7252.1899409999996</c:v>
                </c:pt>
                <c:pt idx="11074">
                  <c:v>7241.2402339999999</c:v>
                </c:pt>
                <c:pt idx="11075">
                  <c:v>7184.9599609999996</c:v>
                </c:pt>
                <c:pt idx="11076">
                  <c:v>7326.7402339999999</c:v>
                </c:pt>
                <c:pt idx="11077">
                  <c:v>7354.8701170000004</c:v>
                </c:pt>
                <c:pt idx="11078">
                  <c:v>7377.7001950000003</c:v>
                </c:pt>
                <c:pt idx="11079">
                  <c:v>7393.9301759999998</c:v>
                </c:pt>
                <c:pt idx="11080">
                  <c:v>7425.3500979999999</c:v>
                </c:pt>
                <c:pt idx="11081">
                  <c:v>7449.0498049999997</c:v>
                </c:pt>
                <c:pt idx="11082">
                  <c:v>7370.4501950000003</c:v>
                </c:pt>
                <c:pt idx="11083">
                  <c:v>7430.1401370000003</c:v>
                </c:pt>
                <c:pt idx="11084">
                  <c:v>7448.5200199999999</c:v>
                </c:pt>
                <c:pt idx="11085">
                  <c:v>7356.7900390000004</c:v>
                </c:pt>
                <c:pt idx="11086">
                  <c:v>7443.6801759999998</c:v>
                </c:pt>
                <c:pt idx="11087">
                  <c:v>7329.830078</c:v>
                </c:pt>
                <c:pt idx="11088">
                  <c:v>7174.4599609999996</c:v>
                </c:pt>
                <c:pt idx="11089">
                  <c:v>7030.6098629999997</c:v>
                </c:pt>
                <c:pt idx="11090">
                  <c:v>7073.1298829999996</c:v>
                </c:pt>
                <c:pt idx="11091">
                  <c:v>7028.3198240000002</c:v>
                </c:pt>
                <c:pt idx="11092">
                  <c:v>7035.6098629999997</c:v>
                </c:pt>
                <c:pt idx="11093">
                  <c:v>6956.9902339999999</c:v>
                </c:pt>
                <c:pt idx="11094">
                  <c:v>6883.7797849999997</c:v>
                </c:pt>
                <c:pt idx="11095">
                  <c:v>7008.2299800000001</c:v>
                </c:pt>
                <c:pt idx="11096">
                  <c:v>7101.4399409999996</c:v>
                </c:pt>
                <c:pt idx="11097">
                  <c:v>7042.6201170000004</c:v>
                </c:pt>
                <c:pt idx="11098">
                  <c:v>6787.8598629999997</c:v>
                </c:pt>
                <c:pt idx="11099">
                  <c:v>6782.75</c:v>
                </c:pt>
                <c:pt idx="11100">
                  <c:v>6713.8701170000004</c:v>
                </c:pt>
                <c:pt idx="11101">
                  <c:v>6835.1601559999999</c:v>
                </c:pt>
                <c:pt idx="11102">
                  <c:v>6819.1201170000004</c:v>
                </c:pt>
                <c:pt idx="11103">
                  <c:v>6898.7202150000003</c:v>
                </c:pt>
                <c:pt idx="11104">
                  <c:v>6874.5600590000004</c:v>
                </c:pt>
                <c:pt idx="11105">
                  <c:v>7013.3500979999999</c:v>
                </c:pt>
                <c:pt idx="11106">
                  <c:v>7035.2001950000003</c:v>
                </c:pt>
                <c:pt idx="11107">
                  <c:v>7080.3798829999996</c:v>
                </c:pt>
                <c:pt idx="11108">
                  <c:v>7083.25</c:v>
                </c:pt>
                <c:pt idx="11109">
                  <c:v>7078.5297849999997</c:v>
                </c:pt>
                <c:pt idx="11110">
                  <c:v>6974.6000979999999</c:v>
                </c:pt>
                <c:pt idx="11111">
                  <c:v>7030.669922</c:v>
                </c:pt>
                <c:pt idx="11112">
                  <c:v>7013.4501950000003</c:v>
                </c:pt>
                <c:pt idx="11113">
                  <c:v>7035.0400390000004</c:v>
                </c:pt>
                <c:pt idx="11114">
                  <c:v>7100.75</c:v>
                </c:pt>
                <c:pt idx="11115">
                  <c:v>7135.9702150000003</c:v>
                </c:pt>
                <c:pt idx="11116">
                  <c:v>7164.6601559999999</c:v>
                </c:pt>
                <c:pt idx="11117">
                  <c:v>7173.0698240000002</c:v>
                </c:pt>
                <c:pt idx="11118">
                  <c:v>7291.3100590000004</c:v>
                </c:pt>
                <c:pt idx="11119">
                  <c:v>7292.5297849999997</c:v>
                </c:pt>
                <c:pt idx="11120">
                  <c:v>7294.0200199999999</c:v>
                </c:pt>
                <c:pt idx="11121">
                  <c:v>7327.669922</c:v>
                </c:pt>
                <c:pt idx="11122">
                  <c:v>7353.2402339999999</c:v>
                </c:pt>
                <c:pt idx="11123">
                  <c:v>7362.8500979999999</c:v>
                </c:pt>
                <c:pt idx="11124">
                  <c:v>7350.9599609999996</c:v>
                </c:pt>
                <c:pt idx="11125">
                  <c:v>7426.7001950000003</c:v>
                </c:pt>
                <c:pt idx="11126">
                  <c:v>7474.1298829999996</c:v>
                </c:pt>
                <c:pt idx="11127">
                  <c:v>7443.5698240000002</c:v>
                </c:pt>
                <c:pt idx="11128">
                  <c:v>7386.8500979999999</c:v>
                </c:pt>
                <c:pt idx="11129">
                  <c:v>7419.0200199999999</c:v>
                </c:pt>
                <c:pt idx="11130">
                  <c:v>7478.8598629999997</c:v>
                </c:pt>
                <c:pt idx="11131">
                  <c:v>7408.1601559999999</c:v>
                </c:pt>
                <c:pt idx="11132">
                  <c:v>7385.6000979999999</c:v>
                </c:pt>
                <c:pt idx="11133">
                  <c:v>7403.580078</c:v>
                </c:pt>
                <c:pt idx="11134">
                  <c:v>7464.8999020000001</c:v>
                </c:pt>
                <c:pt idx="11135">
                  <c:v>7460.7202150000003</c:v>
                </c:pt>
                <c:pt idx="11136">
                  <c:v>7447.7998049999997</c:v>
                </c:pt>
                <c:pt idx="11137">
                  <c:v>7539.0498049999997</c:v>
                </c:pt>
                <c:pt idx="11138">
                  <c:v>7600.9301759999998</c:v>
                </c:pt>
                <c:pt idx="11139">
                  <c:v>7604.4399409999996</c:v>
                </c:pt>
                <c:pt idx="11140">
                  <c:v>7546.1801759999998</c:v>
                </c:pt>
                <c:pt idx="11141">
                  <c:v>7565.330078</c:v>
                </c:pt>
                <c:pt idx="11142">
                  <c:v>7629.0498049999997</c:v>
                </c:pt>
                <c:pt idx="11143">
                  <c:v>7641.75</c:v>
                </c:pt>
                <c:pt idx="11144">
                  <c:v>7638.3500979999999</c:v>
                </c:pt>
                <c:pt idx="11145">
                  <c:v>7728.9599609999996</c:v>
                </c:pt>
                <c:pt idx="11146">
                  <c:v>7719.6601559999999</c:v>
                </c:pt>
                <c:pt idx="11147">
                  <c:v>7584.6201170000004</c:v>
                </c:pt>
                <c:pt idx="11148">
                  <c:v>7596.5600590000004</c:v>
                </c:pt>
                <c:pt idx="11149">
                  <c:v>7669.1098629999997</c:v>
                </c:pt>
                <c:pt idx="11150">
                  <c:v>7644.669922</c:v>
                </c:pt>
                <c:pt idx="11151">
                  <c:v>7642.830078</c:v>
                </c:pt>
                <c:pt idx="11152">
                  <c:v>7701.6098629999997</c:v>
                </c:pt>
                <c:pt idx="11153">
                  <c:v>7677.6499020000001</c:v>
                </c:pt>
                <c:pt idx="11154">
                  <c:v>7463.0898440000001</c:v>
                </c:pt>
                <c:pt idx="11155">
                  <c:v>7499.7202150000003</c:v>
                </c:pt>
                <c:pt idx="11156">
                  <c:v>7589.2900390000004</c:v>
                </c:pt>
                <c:pt idx="11157">
                  <c:v>7474.3999020000001</c:v>
                </c:pt>
                <c:pt idx="11158">
                  <c:v>7543.1201170000004</c:v>
                </c:pt>
                <c:pt idx="11159">
                  <c:v>7337.25</c:v>
                </c:pt>
                <c:pt idx="11160">
                  <c:v>7258.0200199999999</c:v>
                </c:pt>
                <c:pt idx="11161">
                  <c:v>7011.919922</c:v>
                </c:pt>
                <c:pt idx="11162">
                  <c:v>6916.1801759999998</c:v>
                </c:pt>
                <c:pt idx="11163">
                  <c:v>7257.6201170000004</c:v>
                </c:pt>
                <c:pt idx="11164">
                  <c:v>7221.6601559999999</c:v>
                </c:pt>
                <c:pt idx="11165">
                  <c:v>7316.3598629999997</c:v>
                </c:pt>
                <c:pt idx="11166">
                  <c:v>7234.3701170000004</c:v>
                </c:pt>
                <c:pt idx="11167">
                  <c:v>7077.6401370000003</c:v>
                </c:pt>
                <c:pt idx="11168">
                  <c:v>7063.830078</c:v>
                </c:pt>
                <c:pt idx="11169">
                  <c:v>6959.2099609999996</c:v>
                </c:pt>
                <c:pt idx="11170">
                  <c:v>6927.2099609999996</c:v>
                </c:pt>
                <c:pt idx="11171">
                  <c:v>6653</c:v>
                </c:pt>
                <c:pt idx="11172">
                  <c:v>6775.4501950000003</c:v>
                </c:pt>
                <c:pt idx="11173">
                  <c:v>6666.7402339999999</c:v>
                </c:pt>
                <c:pt idx="11174">
                  <c:v>6665.830078</c:v>
                </c:pt>
                <c:pt idx="11175">
                  <c:v>6631.3598629999997</c:v>
                </c:pt>
                <c:pt idx="11176">
                  <c:v>6893.2900390000004</c:v>
                </c:pt>
                <c:pt idx="11177">
                  <c:v>6791.5698240000002</c:v>
                </c:pt>
                <c:pt idx="11178">
                  <c:v>6661.1000979999999</c:v>
                </c:pt>
                <c:pt idx="11179">
                  <c:v>6839.6098629999997</c:v>
                </c:pt>
                <c:pt idx="11180">
                  <c:v>6860.3901370000003</c:v>
                </c:pt>
                <c:pt idx="11181">
                  <c:v>6600.2700199999999</c:v>
                </c:pt>
                <c:pt idx="11182">
                  <c:v>6512.419922</c:v>
                </c:pt>
                <c:pt idx="11183">
                  <c:v>6596.1201170000004</c:v>
                </c:pt>
                <c:pt idx="11184">
                  <c:v>6559.7099609999996</c:v>
                </c:pt>
                <c:pt idx="11185">
                  <c:v>6783.5097660000001</c:v>
                </c:pt>
                <c:pt idx="11186">
                  <c:v>6814.7597660000001</c:v>
                </c:pt>
                <c:pt idx="11187">
                  <c:v>6817.9702150000003</c:v>
                </c:pt>
                <c:pt idx="11188">
                  <c:v>6989.8798829999996</c:v>
                </c:pt>
                <c:pt idx="11189">
                  <c:v>6976.080078</c:v>
                </c:pt>
                <c:pt idx="11190">
                  <c:v>6982.0400390000004</c:v>
                </c:pt>
                <c:pt idx="11191">
                  <c:v>6988.25</c:v>
                </c:pt>
                <c:pt idx="11192">
                  <c:v>6978.8598629999997</c:v>
                </c:pt>
                <c:pt idx="11193">
                  <c:v>6858.9501950000003</c:v>
                </c:pt>
                <c:pt idx="11194">
                  <c:v>6850.0498049999997</c:v>
                </c:pt>
                <c:pt idx="11195">
                  <c:v>6730.2402339999999</c:v>
                </c:pt>
                <c:pt idx="11196">
                  <c:v>6763.9301759999998</c:v>
                </c:pt>
                <c:pt idx="11197">
                  <c:v>6736.6000979999999</c:v>
                </c:pt>
                <c:pt idx="11198">
                  <c:v>6520.0898440000001</c:v>
                </c:pt>
                <c:pt idx="11199">
                  <c:v>6469.6499020000001</c:v>
                </c:pt>
                <c:pt idx="11200">
                  <c:v>6462.0297849999997</c:v>
                </c:pt>
                <c:pt idx="11201">
                  <c:v>6434.8100590000004</c:v>
                </c:pt>
                <c:pt idx="11202">
                  <c:v>6486.0898440000001</c:v>
                </c:pt>
                <c:pt idx="11203">
                  <c:v>6685.7797849999997</c:v>
                </c:pt>
                <c:pt idx="11204">
                  <c:v>6755.8100590000004</c:v>
                </c:pt>
                <c:pt idx="11205">
                  <c:v>6808.7099609999996</c:v>
                </c:pt>
                <c:pt idx="11206">
                  <c:v>6794.4799800000001</c:v>
                </c:pt>
                <c:pt idx="11207">
                  <c:v>6907.7797849999997</c:v>
                </c:pt>
                <c:pt idx="11208">
                  <c:v>6903.3598629999997</c:v>
                </c:pt>
                <c:pt idx="11209">
                  <c:v>6916.8100590000004</c:v>
                </c:pt>
                <c:pt idx="11210">
                  <c:v>6709.5097660000001</c:v>
                </c:pt>
                <c:pt idx="11211">
                  <c:v>6739.6401370000003</c:v>
                </c:pt>
                <c:pt idx="11212">
                  <c:v>6820.0400390000004</c:v>
                </c:pt>
                <c:pt idx="11213">
                  <c:v>6731.1601559999999</c:v>
                </c:pt>
                <c:pt idx="11214">
                  <c:v>6901.9101559999999</c:v>
                </c:pt>
                <c:pt idx="11215">
                  <c:v>6965.1098629999997</c:v>
                </c:pt>
                <c:pt idx="11216">
                  <c:v>7046</c:v>
                </c:pt>
                <c:pt idx="11217">
                  <c:v>7044.9902339999999</c:v>
                </c:pt>
                <c:pt idx="11218">
                  <c:v>6999.1801759999998</c:v>
                </c:pt>
                <c:pt idx="11219">
                  <c:v>6994.5698240000002</c:v>
                </c:pt>
                <c:pt idx="11220">
                  <c:v>6998.9902339999999</c:v>
                </c:pt>
                <c:pt idx="11221">
                  <c:v>7174.8999020000001</c:v>
                </c:pt>
                <c:pt idx="11222">
                  <c:v>7146.9902339999999</c:v>
                </c:pt>
                <c:pt idx="11223">
                  <c:v>7182.1401370000003</c:v>
                </c:pt>
                <c:pt idx="11224">
                  <c:v>7174.2700199999999</c:v>
                </c:pt>
                <c:pt idx="11225">
                  <c:v>7153.7202150000003</c:v>
                </c:pt>
                <c:pt idx="11226">
                  <c:v>7188.2998049999997</c:v>
                </c:pt>
                <c:pt idx="11227">
                  <c:v>7139.75</c:v>
                </c:pt>
                <c:pt idx="11228">
                  <c:v>6902.7099609999996</c:v>
                </c:pt>
                <c:pt idx="11229">
                  <c:v>6881.9399409999996</c:v>
                </c:pt>
                <c:pt idx="11230">
                  <c:v>6861.0400390000004</c:v>
                </c:pt>
                <c:pt idx="11231">
                  <c:v>6871.580078</c:v>
                </c:pt>
                <c:pt idx="11232">
                  <c:v>6959.7900390000004</c:v>
                </c:pt>
                <c:pt idx="11233">
                  <c:v>6968.080078</c:v>
                </c:pt>
                <c:pt idx="11234">
                  <c:v>6850.4501950000003</c:v>
                </c:pt>
                <c:pt idx="11235">
                  <c:v>6813.1499020000001</c:v>
                </c:pt>
                <c:pt idx="11236">
                  <c:v>6784.9702150000003</c:v>
                </c:pt>
                <c:pt idx="11237">
                  <c:v>6681.0297849999997</c:v>
                </c:pt>
                <c:pt idx="11238">
                  <c:v>6696.1201170000004</c:v>
                </c:pt>
                <c:pt idx="11239">
                  <c:v>6665.2597660000001</c:v>
                </c:pt>
                <c:pt idx="11240">
                  <c:v>6794.9101559999999</c:v>
                </c:pt>
                <c:pt idx="11241">
                  <c:v>6695.2797849999997</c:v>
                </c:pt>
                <c:pt idx="11242">
                  <c:v>6704.1499020000001</c:v>
                </c:pt>
                <c:pt idx="11243">
                  <c:v>6910.9799800000001</c:v>
                </c:pt>
                <c:pt idx="11244">
                  <c:v>6966.25</c:v>
                </c:pt>
                <c:pt idx="11245">
                  <c:v>7055.0297849999997</c:v>
                </c:pt>
                <c:pt idx="11246">
                  <c:v>6959.9399409999996</c:v>
                </c:pt>
                <c:pt idx="11247">
                  <c:v>6999.9399409999996</c:v>
                </c:pt>
                <c:pt idx="11248">
                  <c:v>7034.3701170000004</c:v>
                </c:pt>
                <c:pt idx="11249">
                  <c:v>7067.5097660000001</c:v>
                </c:pt>
                <c:pt idx="11250">
                  <c:v>7156.1801759999998</c:v>
                </c:pt>
                <c:pt idx="11251">
                  <c:v>7162.080078</c:v>
                </c:pt>
                <c:pt idx="11252">
                  <c:v>7179.7900390000004</c:v>
                </c:pt>
                <c:pt idx="11253">
                  <c:v>7169.4799800000001</c:v>
                </c:pt>
                <c:pt idx="11254">
                  <c:v>7154.6499020000001</c:v>
                </c:pt>
                <c:pt idx="11255">
                  <c:v>7266.0200199999999</c:v>
                </c:pt>
                <c:pt idx="11256">
                  <c:v>7245.9501950000003</c:v>
                </c:pt>
                <c:pt idx="11257">
                  <c:v>7210.8500979999999</c:v>
                </c:pt>
                <c:pt idx="11258">
                  <c:v>7141.5097660000001</c:v>
                </c:pt>
                <c:pt idx="11259">
                  <c:v>7301.0400390000004</c:v>
                </c:pt>
                <c:pt idx="11260">
                  <c:v>7263.3701170000004</c:v>
                </c:pt>
                <c:pt idx="11261">
                  <c:v>7310.3198240000002</c:v>
                </c:pt>
                <c:pt idx="11262">
                  <c:v>7299.3100590000004</c:v>
                </c:pt>
                <c:pt idx="11263">
                  <c:v>7281.0698240000002</c:v>
                </c:pt>
                <c:pt idx="11264">
                  <c:v>7335.9101559999999</c:v>
                </c:pt>
                <c:pt idx="11265">
                  <c:v>7272.5297849999997</c:v>
                </c:pt>
                <c:pt idx="11266">
                  <c:v>7434.1801759999998</c:v>
                </c:pt>
                <c:pt idx="11267">
                  <c:v>7448.330078</c:v>
                </c:pt>
                <c:pt idx="11268">
                  <c:v>7425.0097660000001</c:v>
                </c:pt>
                <c:pt idx="11269">
                  <c:v>7478.419922</c:v>
                </c:pt>
                <c:pt idx="11270">
                  <c:v>7479.0097660000001</c:v>
                </c:pt>
                <c:pt idx="11271">
                  <c:v>7489.6201170000004</c:v>
                </c:pt>
                <c:pt idx="11272">
                  <c:v>7561.5</c:v>
                </c:pt>
                <c:pt idx="11273">
                  <c:v>7546.5898440000001</c:v>
                </c:pt>
                <c:pt idx="11274">
                  <c:v>7520.6000979999999</c:v>
                </c:pt>
                <c:pt idx="11275">
                  <c:v>7571.1000979999999</c:v>
                </c:pt>
                <c:pt idx="11276">
                  <c:v>7423.6499020000001</c:v>
                </c:pt>
                <c:pt idx="11277">
                  <c:v>7523.8100590000004</c:v>
                </c:pt>
                <c:pt idx="11278">
                  <c:v>7515.669922</c:v>
                </c:pt>
                <c:pt idx="11279">
                  <c:v>7522.9101559999999</c:v>
                </c:pt>
                <c:pt idx="11280">
                  <c:v>7546.3798829999996</c:v>
                </c:pt>
                <c:pt idx="11281">
                  <c:v>7530.7998049999997</c:v>
                </c:pt>
                <c:pt idx="11282">
                  <c:v>7480.8701170000004</c:v>
                </c:pt>
                <c:pt idx="11283">
                  <c:v>7504.8500979999999</c:v>
                </c:pt>
                <c:pt idx="11284">
                  <c:v>7513.3500979999999</c:v>
                </c:pt>
                <c:pt idx="11285">
                  <c:v>7509.2099609999996</c:v>
                </c:pt>
                <c:pt idx="11286">
                  <c:v>7582.1401370000003</c:v>
                </c:pt>
                <c:pt idx="11287">
                  <c:v>7608.4101559999999</c:v>
                </c:pt>
                <c:pt idx="11288">
                  <c:v>7782.4301759999998</c:v>
                </c:pt>
                <c:pt idx="11289">
                  <c:v>7800.6601559999999</c:v>
                </c:pt>
                <c:pt idx="11290">
                  <c:v>7782.2001950000003</c:v>
                </c:pt>
                <c:pt idx="11291">
                  <c:v>7702.3100590000004</c:v>
                </c:pt>
                <c:pt idx="11292">
                  <c:v>7747.4599609999996</c:v>
                </c:pt>
                <c:pt idx="11293">
                  <c:v>7723.2402339999999</c:v>
                </c:pt>
                <c:pt idx="11294">
                  <c:v>7623.2402339999999</c:v>
                </c:pt>
                <c:pt idx="11295">
                  <c:v>7617.5097660000001</c:v>
                </c:pt>
                <c:pt idx="11296">
                  <c:v>7472.6298829999996</c:v>
                </c:pt>
                <c:pt idx="11297">
                  <c:v>7488.7597660000001</c:v>
                </c:pt>
                <c:pt idx="11298">
                  <c:v>7619.9399409999996</c:v>
                </c:pt>
                <c:pt idx="11299">
                  <c:v>7641.080078</c:v>
                </c:pt>
                <c:pt idx="11300">
                  <c:v>7610.2998049999997</c:v>
                </c:pt>
                <c:pt idx="11301">
                  <c:v>7470.7700199999999</c:v>
                </c:pt>
                <c:pt idx="11302">
                  <c:v>7579.2597660000001</c:v>
                </c:pt>
                <c:pt idx="11303">
                  <c:v>7500.5400390000004</c:v>
                </c:pt>
                <c:pt idx="11304">
                  <c:v>7483.3398440000001</c:v>
                </c:pt>
                <c:pt idx="11305">
                  <c:v>7430.9399409999996</c:v>
                </c:pt>
                <c:pt idx="11306">
                  <c:v>7603.7299800000001</c:v>
                </c:pt>
                <c:pt idx="11307">
                  <c:v>7712.25</c:v>
                </c:pt>
                <c:pt idx="11308">
                  <c:v>7751.580078</c:v>
                </c:pt>
                <c:pt idx="11309">
                  <c:v>7740.6899409999996</c:v>
                </c:pt>
                <c:pt idx="11310">
                  <c:v>7739.6401370000003</c:v>
                </c:pt>
                <c:pt idx="11311">
                  <c:v>7750.3198240000002</c:v>
                </c:pt>
                <c:pt idx="11312">
                  <c:v>7782.1401370000003</c:v>
                </c:pt>
                <c:pt idx="11313">
                  <c:v>7823.2998049999997</c:v>
                </c:pt>
                <c:pt idx="11314">
                  <c:v>7850.0200199999999</c:v>
                </c:pt>
                <c:pt idx="11315">
                  <c:v>7855.2202150000003</c:v>
                </c:pt>
                <c:pt idx="11316">
                  <c:v>7798.7797849999997</c:v>
                </c:pt>
                <c:pt idx="11317">
                  <c:v>7840.2402339999999</c:v>
                </c:pt>
                <c:pt idx="11318">
                  <c:v>7835.3100590000004</c:v>
                </c:pt>
                <c:pt idx="11319">
                  <c:v>7846.9599609999996</c:v>
                </c:pt>
                <c:pt idx="11320">
                  <c:v>7906.1000979999999</c:v>
                </c:pt>
                <c:pt idx="11321">
                  <c:v>7931.7597660000001</c:v>
                </c:pt>
                <c:pt idx="11322">
                  <c:v>7925.3598629999997</c:v>
                </c:pt>
                <c:pt idx="11323">
                  <c:v>7920.9399409999996</c:v>
                </c:pt>
                <c:pt idx="11324">
                  <c:v>7931.669922</c:v>
                </c:pt>
                <c:pt idx="11325">
                  <c:v>7961.4799800000001</c:v>
                </c:pt>
                <c:pt idx="11326">
                  <c:v>7951.9101559999999</c:v>
                </c:pt>
                <c:pt idx="11327">
                  <c:v>7964.0200199999999</c:v>
                </c:pt>
                <c:pt idx="11328">
                  <c:v>8043.9702150000003</c:v>
                </c:pt>
                <c:pt idx="11329">
                  <c:v>8022.1801759999998</c:v>
                </c:pt>
                <c:pt idx="11330">
                  <c:v>8040.0400390000004</c:v>
                </c:pt>
                <c:pt idx="11331">
                  <c:v>8000.8999020000001</c:v>
                </c:pt>
                <c:pt idx="11332">
                  <c:v>7980.3198240000002</c:v>
                </c:pt>
                <c:pt idx="11333">
                  <c:v>7966.0898440000001</c:v>
                </c:pt>
                <c:pt idx="11334">
                  <c:v>8018.6801759999998</c:v>
                </c:pt>
                <c:pt idx="11335">
                  <c:v>8122.9799800000001</c:v>
                </c:pt>
                <c:pt idx="11336">
                  <c:v>8119.4301759999998</c:v>
                </c:pt>
                <c:pt idx="11337">
                  <c:v>8174.1201170000004</c:v>
                </c:pt>
                <c:pt idx="11338">
                  <c:v>8190.9101559999999</c:v>
                </c:pt>
                <c:pt idx="11339">
                  <c:v>8104.919922</c:v>
                </c:pt>
                <c:pt idx="11340">
                  <c:v>8076.7202150000003</c:v>
                </c:pt>
                <c:pt idx="11341">
                  <c:v>8105.75</c:v>
                </c:pt>
                <c:pt idx="11342">
                  <c:v>8157.419922</c:v>
                </c:pt>
                <c:pt idx="11343">
                  <c:v>8141.1298829999996</c:v>
                </c:pt>
                <c:pt idx="11344">
                  <c:v>8193.6396480000003</c:v>
                </c:pt>
                <c:pt idx="11345">
                  <c:v>8207.0595699999994</c:v>
                </c:pt>
                <c:pt idx="11346">
                  <c:v>8062.6401370000003</c:v>
                </c:pt>
                <c:pt idx="11347">
                  <c:v>8139.1601559999999</c:v>
                </c:pt>
                <c:pt idx="11348">
                  <c:v>8290.0898440000001</c:v>
                </c:pt>
                <c:pt idx="11349">
                  <c:v>8272.5703130000002</c:v>
                </c:pt>
                <c:pt idx="11350">
                  <c:v>8289.0498050000006</c:v>
                </c:pt>
                <c:pt idx="11351">
                  <c:v>8288.5</c:v>
                </c:pt>
                <c:pt idx="11352">
                  <c:v>8336.6396480000003</c:v>
                </c:pt>
                <c:pt idx="11353">
                  <c:v>8379.8496090000008</c:v>
                </c:pt>
                <c:pt idx="11354">
                  <c:v>8343.9902340000008</c:v>
                </c:pt>
                <c:pt idx="11355">
                  <c:v>8337.1298829999996</c:v>
                </c:pt>
                <c:pt idx="11356">
                  <c:v>8374.8896480000003</c:v>
                </c:pt>
                <c:pt idx="11357">
                  <c:v>8405.1503909999992</c:v>
                </c:pt>
                <c:pt idx="11358">
                  <c:v>8383.6699219999991</c:v>
                </c:pt>
                <c:pt idx="11359">
                  <c:v>8453.7597659999992</c:v>
                </c:pt>
                <c:pt idx="11360">
                  <c:v>8497.4101559999999</c:v>
                </c:pt>
                <c:pt idx="11361">
                  <c:v>8507.9003909999992</c:v>
                </c:pt>
                <c:pt idx="11362">
                  <c:v>8325.8603519999997</c:v>
                </c:pt>
                <c:pt idx="11363">
                  <c:v>8292.9199219999991</c:v>
                </c:pt>
                <c:pt idx="11364">
                  <c:v>8276.2900389999995</c:v>
                </c:pt>
                <c:pt idx="11365">
                  <c:v>8378.0400389999995</c:v>
                </c:pt>
                <c:pt idx="11366">
                  <c:v>8438.5498050000006</c:v>
                </c:pt>
                <c:pt idx="11367">
                  <c:v>8315.8496090000008</c:v>
                </c:pt>
                <c:pt idx="11368">
                  <c:v>8338.7597659999992</c:v>
                </c:pt>
                <c:pt idx="11369">
                  <c:v>8465.4501949999994</c:v>
                </c:pt>
                <c:pt idx="11370">
                  <c:v>8413.0498050000006</c:v>
                </c:pt>
                <c:pt idx="11371">
                  <c:v>8337.0195309999999</c:v>
                </c:pt>
                <c:pt idx="11372">
                  <c:v>8394.0400389999995</c:v>
                </c:pt>
                <c:pt idx="11373">
                  <c:v>8379.4404300000006</c:v>
                </c:pt>
                <c:pt idx="11374">
                  <c:v>8200.0703130000002</c:v>
                </c:pt>
                <c:pt idx="11375">
                  <c:v>8248.5302730000003</c:v>
                </c:pt>
                <c:pt idx="11376">
                  <c:v>8193.9599610000005</c:v>
                </c:pt>
                <c:pt idx="11377">
                  <c:v>8092.1098629999997</c:v>
                </c:pt>
                <c:pt idx="11378">
                  <c:v>7929.8701170000004</c:v>
                </c:pt>
                <c:pt idx="11379">
                  <c:v>8064.8598629999997</c:v>
                </c:pt>
                <c:pt idx="11380">
                  <c:v>8116.3999020000001</c:v>
                </c:pt>
                <c:pt idx="11381">
                  <c:v>8256.3603519999997</c:v>
                </c:pt>
                <c:pt idx="11382">
                  <c:v>8228.4101559999999</c:v>
                </c:pt>
                <c:pt idx="11383">
                  <c:v>8248.8300780000009</c:v>
                </c:pt>
                <c:pt idx="11384">
                  <c:v>8311.6103519999997</c:v>
                </c:pt>
                <c:pt idx="11385">
                  <c:v>8321.7802730000003</c:v>
                </c:pt>
                <c:pt idx="11386">
                  <c:v>8296.5195309999999</c:v>
                </c:pt>
                <c:pt idx="11387">
                  <c:v>8345.3798829999996</c:v>
                </c:pt>
                <c:pt idx="11388">
                  <c:v>8416.6904300000006</c:v>
                </c:pt>
                <c:pt idx="11389">
                  <c:v>8404.9804690000001</c:v>
                </c:pt>
                <c:pt idx="11390">
                  <c:v>8469.3398440000001</c:v>
                </c:pt>
                <c:pt idx="11391">
                  <c:v>8482.4101559999999</c:v>
                </c:pt>
                <c:pt idx="11392">
                  <c:v>8488.3896480000003</c:v>
                </c:pt>
                <c:pt idx="11393">
                  <c:v>8508.2304690000001</c:v>
                </c:pt>
                <c:pt idx="11394">
                  <c:v>8489.3300780000009</c:v>
                </c:pt>
                <c:pt idx="11395">
                  <c:v>8483.9404300000006</c:v>
                </c:pt>
                <c:pt idx="11396">
                  <c:v>8445.7695309999999</c:v>
                </c:pt>
                <c:pt idx="11397">
                  <c:v>8360.4599610000005</c:v>
                </c:pt>
                <c:pt idx="11398">
                  <c:v>8367.3095699999994</c:v>
                </c:pt>
                <c:pt idx="11399">
                  <c:v>8374.1601559999999</c:v>
                </c:pt>
                <c:pt idx="11400">
                  <c:v>8400.3095699999994</c:v>
                </c:pt>
                <c:pt idx="11401">
                  <c:v>8277.1103519999997</c:v>
                </c:pt>
                <c:pt idx="11402">
                  <c:v>8332.0302730000003</c:v>
                </c:pt>
                <c:pt idx="11403">
                  <c:v>8457.6503909999992</c:v>
                </c:pt>
                <c:pt idx="11404">
                  <c:v>8504.3603519999997</c:v>
                </c:pt>
                <c:pt idx="11405">
                  <c:v>8485.25</c:v>
                </c:pt>
                <c:pt idx="11406">
                  <c:v>8554.9902340000008</c:v>
                </c:pt>
                <c:pt idx="11407">
                  <c:v>8609.2802730000003</c:v>
                </c:pt>
                <c:pt idx="11408">
                  <c:v>8639.7304690000001</c:v>
                </c:pt>
                <c:pt idx="11409">
                  <c:v>8671.4101559999999</c:v>
                </c:pt>
                <c:pt idx="11410">
                  <c:v>8649.6103519999997</c:v>
                </c:pt>
                <c:pt idx="11411">
                  <c:v>8584.6796880000002</c:v>
                </c:pt>
                <c:pt idx="11412">
                  <c:v>8506.6103519999997</c:v>
                </c:pt>
                <c:pt idx="11413">
                  <c:v>8397.4003909999992</c:v>
                </c:pt>
                <c:pt idx="11414">
                  <c:v>8425.9003909999992</c:v>
                </c:pt>
                <c:pt idx="11415">
                  <c:v>8478.1904300000006</c:v>
                </c:pt>
                <c:pt idx="11416">
                  <c:v>8550.4902340000008</c:v>
                </c:pt>
                <c:pt idx="11417">
                  <c:v>8428.0898440000001</c:v>
                </c:pt>
                <c:pt idx="11418">
                  <c:v>8456.1796880000002</c:v>
                </c:pt>
                <c:pt idx="11419">
                  <c:v>8371.6699219999991</c:v>
                </c:pt>
                <c:pt idx="11420">
                  <c:v>8336.5898440000001</c:v>
                </c:pt>
                <c:pt idx="11421">
                  <c:v>8333.0703130000002</c:v>
                </c:pt>
                <c:pt idx="11422">
                  <c:v>8407.4804690000001</c:v>
                </c:pt>
                <c:pt idx="11423">
                  <c:v>8427.9501949999994</c:v>
                </c:pt>
                <c:pt idx="11424">
                  <c:v>8357.5302730000003</c:v>
                </c:pt>
                <c:pt idx="11425">
                  <c:v>8236.5498050000006</c:v>
                </c:pt>
                <c:pt idx="11426">
                  <c:v>8252.4599610000005</c:v>
                </c:pt>
                <c:pt idx="11427">
                  <c:v>8295.3701170000004</c:v>
                </c:pt>
                <c:pt idx="11428">
                  <c:v>8341.6601559999999</c:v>
                </c:pt>
                <c:pt idx="11429">
                  <c:v>8386.3398440000001</c:v>
                </c:pt>
                <c:pt idx="11430">
                  <c:v>8477.2802730000003</c:v>
                </c:pt>
                <c:pt idx="11431">
                  <c:v>8281.5898440000001</c:v>
                </c:pt>
                <c:pt idx="11432">
                  <c:v>8277.7597659999992</c:v>
                </c:pt>
                <c:pt idx="11433">
                  <c:v>8222.1503909999992</c:v>
                </c:pt>
                <c:pt idx="11434">
                  <c:v>8115.8701170000004</c:v>
                </c:pt>
                <c:pt idx="11435">
                  <c:v>8131.6899409999996</c:v>
                </c:pt>
                <c:pt idx="11436">
                  <c:v>8081.3500979999999</c:v>
                </c:pt>
                <c:pt idx="11437">
                  <c:v>8149.6499020000001</c:v>
                </c:pt>
                <c:pt idx="11438">
                  <c:v>8016.3901370000003</c:v>
                </c:pt>
                <c:pt idx="11439">
                  <c:v>8017.0600590000004</c:v>
                </c:pt>
                <c:pt idx="11440">
                  <c:v>8132.7700199999999</c:v>
                </c:pt>
                <c:pt idx="11441">
                  <c:v>7967.8100590000004</c:v>
                </c:pt>
                <c:pt idx="11442">
                  <c:v>7963.6000979999999</c:v>
                </c:pt>
                <c:pt idx="11443">
                  <c:v>8000.1098629999997</c:v>
                </c:pt>
                <c:pt idx="11444">
                  <c:v>8032.2202150000003</c:v>
                </c:pt>
                <c:pt idx="11445">
                  <c:v>8156.2700199999999</c:v>
                </c:pt>
                <c:pt idx="11446">
                  <c:v>8101.8398440000001</c:v>
                </c:pt>
                <c:pt idx="11447">
                  <c:v>8054.080078</c:v>
                </c:pt>
                <c:pt idx="11448">
                  <c:v>7974.7202150000003</c:v>
                </c:pt>
                <c:pt idx="11449">
                  <c:v>8031.080078</c:v>
                </c:pt>
                <c:pt idx="11450">
                  <c:v>8135.9799800000001</c:v>
                </c:pt>
                <c:pt idx="11451">
                  <c:v>8228.5</c:v>
                </c:pt>
                <c:pt idx="11452">
                  <c:v>8319.0996090000008</c:v>
                </c:pt>
                <c:pt idx="11453">
                  <c:v>8425.4804690000001</c:v>
                </c:pt>
                <c:pt idx="11454">
                  <c:v>8404.6298829999996</c:v>
                </c:pt>
                <c:pt idx="11455">
                  <c:v>8396.4804690000001</c:v>
                </c:pt>
                <c:pt idx="11456">
                  <c:v>8476.1298829999996</c:v>
                </c:pt>
                <c:pt idx="11457">
                  <c:v>8410.1904300000006</c:v>
                </c:pt>
                <c:pt idx="11458">
                  <c:v>8228.7304690000001</c:v>
                </c:pt>
                <c:pt idx="11459">
                  <c:v>8192.75</c:v>
                </c:pt>
                <c:pt idx="11460">
                  <c:v>8246.7998050000006</c:v>
                </c:pt>
                <c:pt idx="11461">
                  <c:v>8191.1298829999996</c:v>
                </c:pt>
                <c:pt idx="11462">
                  <c:v>8227.0400389999995</c:v>
                </c:pt>
                <c:pt idx="11463">
                  <c:v>8135.5297849999997</c:v>
                </c:pt>
                <c:pt idx="11464">
                  <c:v>8254.3798829999996</c:v>
                </c:pt>
                <c:pt idx="11465">
                  <c:v>8281.8300780000009</c:v>
                </c:pt>
                <c:pt idx="11466">
                  <c:v>8411.4501949999994</c:v>
                </c:pt>
                <c:pt idx="11467">
                  <c:v>8408.2001949999994</c:v>
                </c:pt>
                <c:pt idx="11468">
                  <c:v>8357.5703130000002</c:v>
                </c:pt>
                <c:pt idx="11469">
                  <c:v>8331.6699219999991</c:v>
                </c:pt>
                <c:pt idx="11470">
                  <c:v>8153.2099609999996</c:v>
                </c:pt>
                <c:pt idx="11471">
                  <c:v>8124.0297849999997</c:v>
                </c:pt>
                <c:pt idx="11472">
                  <c:v>8079.4399409999996</c:v>
                </c:pt>
                <c:pt idx="11473">
                  <c:v>8040.9301759999998</c:v>
                </c:pt>
                <c:pt idx="11474">
                  <c:v>7831.9799800000001</c:v>
                </c:pt>
                <c:pt idx="11475">
                  <c:v>7853.2001950000003</c:v>
                </c:pt>
                <c:pt idx="11476">
                  <c:v>7428.3999020000001</c:v>
                </c:pt>
                <c:pt idx="11477">
                  <c:v>7419.0698240000002</c:v>
                </c:pt>
                <c:pt idx="11478">
                  <c:v>6895.9702150000003</c:v>
                </c:pt>
                <c:pt idx="11479">
                  <c:v>7258.0400390000004</c:v>
                </c:pt>
                <c:pt idx="11480">
                  <c:v>7101.2402339999999</c:v>
                </c:pt>
                <c:pt idx="11481">
                  <c:v>7257.580078</c:v>
                </c:pt>
                <c:pt idx="11482">
                  <c:v>7303.8798829999996</c:v>
                </c:pt>
                <c:pt idx="11483">
                  <c:v>7482.7099609999996</c:v>
                </c:pt>
                <c:pt idx="11484">
                  <c:v>7394.4902339999999</c:v>
                </c:pt>
                <c:pt idx="11485">
                  <c:v>7418.9399409999996</c:v>
                </c:pt>
                <c:pt idx="11486">
                  <c:v>7079.4101559999999</c:v>
                </c:pt>
                <c:pt idx="11487">
                  <c:v>6970.1000979999999</c:v>
                </c:pt>
                <c:pt idx="11488">
                  <c:v>6980.6201170000004</c:v>
                </c:pt>
                <c:pt idx="11489">
                  <c:v>7209.5898440000001</c:v>
                </c:pt>
                <c:pt idx="11490">
                  <c:v>7273.1298829999996</c:v>
                </c:pt>
                <c:pt idx="11491">
                  <c:v>7149.669922</c:v>
                </c:pt>
                <c:pt idx="11492">
                  <c:v>7245.8198240000002</c:v>
                </c:pt>
                <c:pt idx="11493">
                  <c:v>7450.2998049999997</c:v>
                </c:pt>
                <c:pt idx="11494">
                  <c:v>7464</c:v>
                </c:pt>
                <c:pt idx="11495">
                  <c:v>7528.3901370000003</c:v>
                </c:pt>
                <c:pt idx="11496">
                  <c:v>7443.4599609999996</c:v>
                </c:pt>
                <c:pt idx="11497">
                  <c:v>7250.7299800000001</c:v>
                </c:pt>
                <c:pt idx="11498">
                  <c:v>7148.1298829999996</c:v>
                </c:pt>
                <c:pt idx="11499">
                  <c:v>7355.169922</c:v>
                </c:pt>
                <c:pt idx="11500">
                  <c:v>7257.3598629999997</c:v>
                </c:pt>
                <c:pt idx="11501">
                  <c:v>7045.0097660000001</c:v>
                </c:pt>
                <c:pt idx="11502">
                  <c:v>7047.1201170000004</c:v>
                </c:pt>
                <c:pt idx="11503">
                  <c:v>7109.9501950000003</c:v>
                </c:pt>
                <c:pt idx="11504">
                  <c:v>7199.1201170000004</c:v>
                </c:pt>
                <c:pt idx="11505">
                  <c:v>7329.1000979999999</c:v>
                </c:pt>
                <c:pt idx="11506">
                  <c:v>7348.1801759999998</c:v>
                </c:pt>
                <c:pt idx="11507">
                  <c:v>7234.6298829999996</c:v>
                </c:pt>
                <c:pt idx="11508">
                  <c:v>7217.1098629999997</c:v>
                </c:pt>
                <c:pt idx="11509">
                  <c:v>6981.330078</c:v>
                </c:pt>
                <c:pt idx="11510">
                  <c:v>6726.6201170000004</c:v>
                </c:pt>
                <c:pt idx="11511">
                  <c:v>6770.7299800000001</c:v>
                </c:pt>
                <c:pt idx="11512">
                  <c:v>6940.8100590000004</c:v>
                </c:pt>
                <c:pt idx="11513">
                  <c:v>7043.1201170000004</c:v>
                </c:pt>
                <c:pt idx="11514">
                  <c:v>6876.9399409999996</c:v>
                </c:pt>
                <c:pt idx="11515">
                  <c:v>6974.9101559999999</c:v>
                </c:pt>
                <c:pt idx="11516">
                  <c:v>6791.6499020000001</c:v>
                </c:pt>
                <c:pt idx="11517">
                  <c:v>6571.4501950000003</c:v>
                </c:pt>
                <c:pt idx="11518">
                  <c:v>6722.9799800000001</c:v>
                </c:pt>
                <c:pt idx="11519">
                  <c:v>6844.1601559999999</c:v>
                </c:pt>
                <c:pt idx="11520">
                  <c:v>6997.6401370000003</c:v>
                </c:pt>
                <c:pt idx="11521">
                  <c:v>6925.7998049999997</c:v>
                </c:pt>
                <c:pt idx="11522">
                  <c:v>7173.4501950000003</c:v>
                </c:pt>
                <c:pt idx="11523">
                  <c:v>7161.2597660000001</c:v>
                </c:pt>
                <c:pt idx="11524">
                  <c:v>7263.6899409999996</c:v>
                </c:pt>
                <c:pt idx="11525">
                  <c:v>7229.080078</c:v>
                </c:pt>
                <c:pt idx="11526">
                  <c:v>7350.4599609999996</c:v>
                </c:pt>
                <c:pt idx="11527">
                  <c:v>7188.6601559999999</c:v>
                </c:pt>
                <c:pt idx="11528">
                  <c:v>7341.7299800000001</c:v>
                </c:pt>
                <c:pt idx="11529">
                  <c:v>7240.2597660000001</c:v>
                </c:pt>
                <c:pt idx="11530">
                  <c:v>7273.8999020000001</c:v>
                </c:pt>
                <c:pt idx="11531">
                  <c:v>7431.1000979999999</c:v>
                </c:pt>
                <c:pt idx="11532">
                  <c:v>7547.6298829999996</c:v>
                </c:pt>
                <c:pt idx="11533">
                  <c:v>7400.8198240000002</c:v>
                </c:pt>
                <c:pt idx="11534">
                  <c:v>7506.1499020000001</c:v>
                </c:pt>
                <c:pt idx="11535">
                  <c:v>7813.9902339999999</c:v>
                </c:pt>
                <c:pt idx="11536">
                  <c:v>7803.9399409999996</c:v>
                </c:pt>
                <c:pt idx="11537">
                  <c:v>7563.3798829999996</c:v>
                </c:pt>
                <c:pt idx="11538">
                  <c:v>7337.1499020000001</c:v>
                </c:pt>
                <c:pt idx="11539">
                  <c:v>7461.1000979999999</c:v>
                </c:pt>
                <c:pt idx="11540">
                  <c:v>7605.1401370000003</c:v>
                </c:pt>
                <c:pt idx="11541">
                  <c:v>7552.2299800000001</c:v>
                </c:pt>
                <c:pt idx="11542">
                  <c:v>7590.4301759999998</c:v>
                </c:pt>
                <c:pt idx="11543">
                  <c:v>7671.9101559999999</c:v>
                </c:pt>
                <c:pt idx="11544">
                  <c:v>7353.4501950000003</c:v>
                </c:pt>
                <c:pt idx="11545">
                  <c:v>7423.6401370000003</c:v>
                </c:pt>
                <c:pt idx="11546">
                  <c:v>7576.1801759999998</c:v>
                </c:pt>
                <c:pt idx="11547">
                  <c:v>7493.2900390000004</c:v>
                </c:pt>
                <c:pt idx="11548">
                  <c:v>7509.0498049999997</c:v>
                </c:pt>
                <c:pt idx="11549">
                  <c:v>7392.0200199999999</c:v>
                </c:pt>
                <c:pt idx="11550">
                  <c:v>7274.1601559999999</c:v>
                </c:pt>
                <c:pt idx="11551">
                  <c:v>7282.4702150000003</c:v>
                </c:pt>
                <c:pt idx="11552">
                  <c:v>7134.4702150000003</c:v>
                </c:pt>
                <c:pt idx="11553">
                  <c:v>7094.8901370000003</c:v>
                </c:pt>
                <c:pt idx="11554">
                  <c:v>6919.919922</c:v>
                </c:pt>
                <c:pt idx="11555">
                  <c:v>6898.1801759999998</c:v>
                </c:pt>
                <c:pt idx="11556">
                  <c:v>7120.5498049999997</c:v>
                </c:pt>
                <c:pt idx="11557">
                  <c:v>7149.7099609999996</c:v>
                </c:pt>
                <c:pt idx="11558">
                  <c:v>7484.5</c:v>
                </c:pt>
                <c:pt idx="11559">
                  <c:v>7450.4301759999998</c:v>
                </c:pt>
                <c:pt idx="11560">
                  <c:v>7453.5498049999997</c:v>
                </c:pt>
                <c:pt idx="11561">
                  <c:v>7531.0097660000001</c:v>
                </c:pt>
                <c:pt idx="11562">
                  <c:v>7539.3198240000002</c:v>
                </c:pt>
                <c:pt idx="11563">
                  <c:v>7559.7099609999996</c:v>
                </c:pt>
                <c:pt idx="11564">
                  <c:v>7369.5200199999999</c:v>
                </c:pt>
                <c:pt idx="11565">
                  <c:v>7502.8798829999996</c:v>
                </c:pt>
                <c:pt idx="11566">
                  <c:v>7363.4902339999999</c:v>
                </c:pt>
                <c:pt idx="11567">
                  <c:v>7277.6201170000004</c:v>
                </c:pt>
                <c:pt idx="11568">
                  <c:v>7184.75</c:v>
                </c:pt>
                <c:pt idx="11569">
                  <c:v>7217.1201170000004</c:v>
                </c:pt>
                <c:pt idx="11570">
                  <c:v>7237.6601559999999</c:v>
                </c:pt>
                <c:pt idx="11571">
                  <c:v>7142.4501950000003</c:v>
                </c:pt>
                <c:pt idx="11572">
                  <c:v>7360.9702150000003</c:v>
                </c:pt>
                <c:pt idx="11573">
                  <c:v>7388.5200199999999</c:v>
                </c:pt>
                <c:pt idx="11574">
                  <c:v>7460.75</c:v>
                </c:pt>
                <c:pt idx="11575">
                  <c:v>7518.6601559999999</c:v>
                </c:pt>
                <c:pt idx="11576">
                  <c:v>7508.3701170000004</c:v>
                </c:pt>
                <c:pt idx="11577">
                  <c:v>7396.9902339999999</c:v>
                </c:pt>
                <c:pt idx="11578">
                  <c:v>7485.6298829999996</c:v>
                </c:pt>
                <c:pt idx="11579">
                  <c:v>7477.0297849999997</c:v>
                </c:pt>
                <c:pt idx="11580">
                  <c:v>7624.3198240000002</c:v>
                </c:pt>
                <c:pt idx="11581">
                  <c:v>7612.1499020000001</c:v>
                </c:pt>
                <c:pt idx="11582">
                  <c:v>7599.9702150000003</c:v>
                </c:pt>
                <c:pt idx="11583">
                  <c:v>7557.6801759999998</c:v>
                </c:pt>
                <c:pt idx="11584">
                  <c:v>7584.6601559999999</c:v>
                </c:pt>
                <c:pt idx="11585">
                  <c:v>7668.8999020000001</c:v>
                </c:pt>
                <c:pt idx="11586">
                  <c:v>7661.9799800000001</c:v>
                </c:pt>
                <c:pt idx="11587">
                  <c:v>7681.2597660000001</c:v>
                </c:pt>
                <c:pt idx="11588">
                  <c:v>7632.0297849999997</c:v>
                </c:pt>
                <c:pt idx="11589">
                  <c:v>7670.4702150000003</c:v>
                </c:pt>
                <c:pt idx="11590">
                  <c:v>7766.9501950000003</c:v>
                </c:pt>
                <c:pt idx="11591">
                  <c:v>7819.3598629999997</c:v>
                </c:pt>
                <c:pt idx="11592">
                  <c:v>7829.3398440000001</c:v>
                </c:pt>
                <c:pt idx="11593">
                  <c:v>7855.5200199999999</c:v>
                </c:pt>
                <c:pt idx="11594">
                  <c:v>7840.6499020000001</c:v>
                </c:pt>
                <c:pt idx="11595">
                  <c:v>7914.8100590000004</c:v>
                </c:pt>
                <c:pt idx="11596">
                  <c:v>7883.8999020000001</c:v>
                </c:pt>
                <c:pt idx="11597">
                  <c:v>7876.6098629999997</c:v>
                </c:pt>
                <c:pt idx="11598">
                  <c:v>7834.3999020000001</c:v>
                </c:pt>
                <c:pt idx="11599">
                  <c:v>7838.4799800000001</c:v>
                </c:pt>
                <c:pt idx="11600">
                  <c:v>7931.4301759999998</c:v>
                </c:pt>
                <c:pt idx="11601">
                  <c:v>7945.4301759999998</c:v>
                </c:pt>
                <c:pt idx="11602">
                  <c:v>8060.4301759999998</c:v>
                </c:pt>
                <c:pt idx="11603">
                  <c:v>8048.0400390000004</c:v>
                </c:pt>
                <c:pt idx="11604">
                  <c:v>8069.7001950000003</c:v>
                </c:pt>
                <c:pt idx="11605">
                  <c:v>8082.9799800000001</c:v>
                </c:pt>
                <c:pt idx="11606">
                  <c:v>8081.25</c:v>
                </c:pt>
                <c:pt idx="11607">
                  <c:v>7992.0498049999997</c:v>
                </c:pt>
                <c:pt idx="11608">
                  <c:v>8056.2299800000001</c:v>
                </c:pt>
                <c:pt idx="11609">
                  <c:v>8029.6098629999997</c:v>
                </c:pt>
                <c:pt idx="11610">
                  <c:v>7998.6499020000001</c:v>
                </c:pt>
                <c:pt idx="11611">
                  <c:v>8092.1899409999996</c:v>
                </c:pt>
                <c:pt idx="11612">
                  <c:v>8114.5097660000001</c:v>
                </c:pt>
                <c:pt idx="11613">
                  <c:v>8115.419922</c:v>
                </c:pt>
                <c:pt idx="11614">
                  <c:v>8094.3901370000003</c:v>
                </c:pt>
                <c:pt idx="11615">
                  <c:v>8136.1499020000001</c:v>
                </c:pt>
                <c:pt idx="11616">
                  <c:v>8151.9702150000003</c:v>
                </c:pt>
                <c:pt idx="11617">
                  <c:v>8143.5600590000004</c:v>
                </c:pt>
                <c:pt idx="11618">
                  <c:v>8171.5400390000004</c:v>
                </c:pt>
                <c:pt idx="11619">
                  <c:v>8113.2402339999999</c:v>
                </c:pt>
                <c:pt idx="11620">
                  <c:v>8175.1098629999997</c:v>
                </c:pt>
                <c:pt idx="11621">
                  <c:v>8125.169922</c:v>
                </c:pt>
                <c:pt idx="11622">
                  <c:v>8091.2797849999997</c:v>
                </c:pt>
                <c:pt idx="11623">
                  <c:v>7920.3500979999999</c:v>
                </c:pt>
                <c:pt idx="11624">
                  <c:v>7979.7797849999997</c:v>
                </c:pt>
                <c:pt idx="11625">
                  <c:v>8082.4799800000001</c:v>
                </c:pt>
                <c:pt idx="11626">
                  <c:v>8102.1000979999999</c:v>
                </c:pt>
                <c:pt idx="11627">
                  <c:v>8086.2797849999997</c:v>
                </c:pt>
                <c:pt idx="11628">
                  <c:v>8234.4804690000001</c:v>
                </c:pt>
                <c:pt idx="11629">
                  <c:v>8185.2700199999999</c:v>
                </c:pt>
                <c:pt idx="11630">
                  <c:v>8246.7197269999997</c:v>
                </c:pt>
                <c:pt idx="11631">
                  <c:v>8270.4003909999992</c:v>
                </c:pt>
                <c:pt idx="11632">
                  <c:v>8297.4697269999997</c:v>
                </c:pt>
                <c:pt idx="11633">
                  <c:v>8241.2695309999999</c:v>
                </c:pt>
                <c:pt idx="11634">
                  <c:v>8219.3398440000001</c:v>
                </c:pt>
                <c:pt idx="11635">
                  <c:v>8141.3198240000002</c:v>
                </c:pt>
                <c:pt idx="11636">
                  <c:v>8180.0498049999997</c:v>
                </c:pt>
                <c:pt idx="11637">
                  <c:v>8288.7802730000003</c:v>
                </c:pt>
                <c:pt idx="11638">
                  <c:v>8239.3300780000009</c:v>
                </c:pt>
                <c:pt idx="11639">
                  <c:v>8188.3500979999999</c:v>
                </c:pt>
                <c:pt idx="11640">
                  <c:v>8166.3701170000004</c:v>
                </c:pt>
                <c:pt idx="11641">
                  <c:v>8206.9296880000002</c:v>
                </c:pt>
                <c:pt idx="11642">
                  <c:v>8281.1201170000004</c:v>
                </c:pt>
                <c:pt idx="11643">
                  <c:v>8216.5400389999995</c:v>
                </c:pt>
                <c:pt idx="11644">
                  <c:v>8106.830078</c:v>
                </c:pt>
                <c:pt idx="11645">
                  <c:v>8081.3500979999999</c:v>
                </c:pt>
                <c:pt idx="11646">
                  <c:v>7992.3100590000004</c:v>
                </c:pt>
                <c:pt idx="11647">
                  <c:v>7841.9101559999999</c:v>
                </c:pt>
                <c:pt idx="11648">
                  <c:v>7912.8500979999999</c:v>
                </c:pt>
                <c:pt idx="11649">
                  <c:v>8039.9501950000003</c:v>
                </c:pt>
                <c:pt idx="11650">
                  <c:v>7931.0898440000001</c:v>
                </c:pt>
                <c:pt idx="11651">
                  <c:v>7949.5600590000004</c:v>
                </c:pt>
                <c:pt idx="11652">
                  <c:v>8064.0400390000004</c:v>
                </c:pt>
                <c:pt idx="11653">
                  <c:v>8030.3701170000004</c:v>
                </c:pt>
                <c:pt idx="11654">
                  <c:v>7995.9101559999999</c:v>
                </c:pt>
                <c:pt idx="11655">
                  <c:v>8025.4399409999996</c:v>
                </c:pt>
                <c:pt idx="11656">
                  <c:v>7940.7402339999999</c:v>
                </c:pt>
                <c:pt idx="11657">
                  <c:v>7988.0097660000001</c:v>
                </c:pt>
                <c:pt idx="11658">
                  <c:v>8070.7900390000004</c:v>
                </c:pt>
                <c:pt idx="11659">
                  <c:v>8123.0698240000002</c:v>
                </c:pt>
                <c:pt idx="11660">
                  <c:v>8151.9101559999999</c:v>
                </c:pt>
                <c:pt idx="11661">
                  <c:v>8119.0600590000004</c:v>
                </c:pt>
                <c:pt idx="11662">
                  <c:v>8164.0400390000004</c:v>
                </c:pt>
                <c:pt idx="11663">
                  <c:v>8124.3198240000002</c:v>
                </c:pt>
                <c:pt idx="11664">
                  <c:v>8049.8901370000003</c:v>
                </c:pt>
                <c:pt idx="11665">
                  <c:v>7933.2900390000004</c:v>
                </c:pt>
                <c:pt idx="11666">
                  <c:v>7948.7700199999999</c:v>
                </c:pt>
                <c:pt idx="11667">
                  <c:v>7887.2597660000001</c:v>
                </c:pt>
                <c:pt idx="11668">
                  <c:v>7820.25</c:v>
                </c:pt>
                <c:pt idx="11669">
                  <c:v>7852.75</c:v>
                </c:pt>
                <c:pt idx="11670">
                  <c:v>7815.8798829999996</c:v>
                </c:pt>
                <c:pt idx="11671">
                  <c:v>7705.4399409999996</c:v>
                </c:pt>
                <c:pt idx="11672">
                  <c:v>7635.8100590000004</c:v>
                </c:pt>
                <c:pt idx="11673">
                  <c:v>7592.8198240000002</c:v>
                </c:pt>
                <c:pt idx="11674">
                  <c:v>7480.419922</c:v>
                </c:pt>
                <c:pt idx="11675">
                  <c:v>7427.7402339999999</c:v>
                </c:pt>
                <c:pt idx="11676">
                  <c:v>7542.9799800000001</c:v>
                </c:pt>
                <c:pt idx="11677">
                  <c:v>7542.580078</c:v>
                </c:pt>
                <c:pt idx="11678">
                  <c:v>7540.8999020000001</c:v>
                </c:pt>
                <c:pt idx="11679">
                  <c:v>7552.3398440000001</c:v>
                </c:pt>
                <c:pt idx="11680">
                  <c:v>7534.330078</c:v>
                </c:pt>
                <c:pt idx="11681">
                  <c:v>7615.0297849999997</c:v>
                </c:pt>
                <c:pt idx="11682">
                  <c:v>7471.3999020000001</c:v>
                </c:pt>
                <c:pt idx="11683">
                  <c:v>7463.9599609999996</c:v>
                </c:pt>
                <c:pt idx="11684">
                  <c:v>7292.2299800000001</c:v>
                </c:pt>
                <c:pt idx="11685">
                  <c:v>7285.5297849999997</c:v>
                </c:pt>
                <c:pt idx="11686">
                  <c:v>7338.6201170000004</c:v>
                </c:pt>
                <c:pt idx="11687">
                  <c:v>7517.4599609999996</c:v>
                </c:pt>
                <c:pt idx="11688">
                  <c:v>7519.830078</c:v>
                </c:pt>
                <c:pt idx="11689">
                  <c:v>7553.7700199999999</c:v>
                </c:pt>
                <c:pt idx="11690">
                  <c:v>7459.2900390000004</c:v>
                </c:pt>
                <c:pt idx="11691">
                  <c:v>7557.8198240000002</c:v>
                </c:pt>
                <c:pt idx="11692">
                  <c:v>7506.419922</c:v>
                </c:pt>
                <c:pt idx="11693">
                  <c:v>7582.8198240000002</c:v>
                </c:pt>
                <c:pt idx="11694">
                  <c:v>7664.2597660000001</c:v>
                </c:pt>
                <c:pt idx="11695">
                  <c:v>7662.2900390000004</c:v>
                </c:pt>
                <c:pt idx="11696">
                  <c:v>7766.2597660000001</c:v>
                </c:pt>
                <c:pt idx="11697">
                  <c:v>7757.919922</c:v>
                </c:pt>
                <c:pt idx="11698">
                  <c:v>7566.1098629999997</c:v>
                </c:pt>
                <c:pt idx="11699">
                  <c:v>7616.5898440000001</c:v>
                </c:pt>
                <c:pt idx="11700">
                  <c:v>7491.8701170000004</c:v>
                </c:pt>
                <c:pt idx="11701">
                  <c:v>7527.080078</c:v>
                </c:pt>
                <c:pt idx="11702">
                  <c:v>7598.0498049999997</c:v>
                </c:pt>
                <c:pt idx="11703">
                  <c:v>7597.5</c:v>
                </c:pt>
                <c:pt idx="11704">
                  <c:v>7801.8398440000001</c:v>
                </c:pt>
                <c:pt idx="11705">
                  <c:v>7832.1499020000001</c:v>
                </c:pt>
                <c:pt idx="11706">
                  <c:v>7901.669922</c:v>
                </c:pt>
                <c:pt idx="11707">
                  <c:v>7837.7700199999999</c:v>
                </c:pt>
                <c:pt idx="11708">
                  <c:v>7756.6098629999997</c:v>
                </c:pt>
                <c:pt idx="11709">
                  <c:v>7736.3999020000001</c:v>
                </c:pt>
                <c:pt idx="11710">
                  <c:v>7667.5698240000002</c:v>
                </c:pt>
                <c:pt idx="11711">
                  <c:v>7685.3198240000002</c:v>
                </c:pt>
                <c:pt idx="11712">
                  <c:v>7638.6499020000001</c:v>
                </c:pt>
                <c:pt idx="11713">
                  <c:v>7758.2998049999997</c:v>
                </c:pt>
                <c:pt idx="11714">
                  <c:v>7743.0200199999999</c:v>
                </c:pt>
                <c:pt idx="11715">
                  <c:v>7794.7700199999999</c:v>
                </c:pt>
                <c:pt idx="11716">
                  <c:v>7831.0898440000001</c:v>
                </c:pt>
                <c:pt idx="11717">
                  <c:v>7849.75</c:v>
                </c:pt>
                <c:pt idx="11718">
                  <c:v>7759.5898440000001</c:v>
                </c:pt>
                <c:pt idx="11719">
                  <c:v>7670.5400390000004</c:v>
                </c:pt>
                <c:pt idx="11720">
                  <c:v>7590.6098629999997</c:v>
                </c:pt>
                <c:pt idx="11721">
                  <c:v>7607.5698240000002</c:v>
                </c:pt>
                <c:pt idx="11722">
                  <c:v>7754.5097660000001</c:v>
                </c:pt>
                <c:pt idx="11723">
                  <c:v>7912.1601559999999</c:v>
                </c:pt>
                <c:pt idx="11724">
                  <c:v>7911.0400390000004</c:v>
                </c:pt>
                <c:pt idx="11725">
                  <c:v>7863.9301759999998</c:v>
                </c:pt>
                <c:pt idx="11726">
                  <c:v>7841.330078</c:v>
                </c:pt>
                <c:pt idx="11727">
                  <c:v>7765.6000979999999</c:v>
                </c:pt>
                <c:pt idx="11728">
                  <c:v>7939.5498049999997</c:v>
                </c:pt>
                <c:pt idx="11729">
                  <c:v>7964.0898440000001</c:v>
                </c:pt>
                <c:pt idx="11730">
                  <c:v>8017.7099609999996</c:v>
                </c:pt>
                <c:pt idx="11731">
                  <c:v>8018.2402339999999</c:v>
                </c:pt>
                <c:pt idx="11732">
                  <c:v>8025</c:v>
                </c:pt>
                <c:pt idx="11733">
                  <c:v>8044.7597660000001</c:v>
                </c:pt>
                <c:pt idx="11734">
                  <c:v>8018.6401370000003</c:v>
                </c:pt>
                <c:pt idx="11735">
                  <c:v>8019.5297849999997</c:v>
                </c:pt>
                <c:pt idx="11736">
                  <c:v>8029.0097660000001</c:v>
                </c:pt>
                <c:pt idx="11737">
                  <c:v>8089.9902339999999</c:v>
                </c:pt>
                <c:pt idx="11738">
                  <c:v>8102.0698240000002</c:v>
                </c:pt>
                <c:pt idx="11739">
                  <c:v>8094.330078</c:v>
                </c:pt>
                <c:pt idx="11740">
                  <c:v>8082.6801759999998</c:v>
                </c:pt>
                <c:pt idx="11741">
                  <c:v>8074.2001950000003</c:v>
                </c:pt>
                <c:pt idx="11742">
                  <c:v>8011.4399409999996</c:v>
                </c:pt>
                <c:pt idx="11743">
                  <c:v>8047.8701170000004</c:v>
                </c:pt>
                <c:pt idx="11744">
                  <c:v>8036.2402339999999</c:v>
                </c:pt>
                <c:pt idx="11745">
                  <c:v>8033.8500979999999</c:v>
                </c:pt>
                <c:pt idx="11746">
                  <c:v>8031.6499020000001</c:v>
                </c:pt>
                <c:pt idx="11747">
                  <c:v>7966.2299800000001</c:v>
                </c:pt>
                <c:pt idx="11748">
                  <c:v>8014.9301759999998</c:v>
                </c:pt>
                <c:pt idx="11749">
                  <c:v>8002.3100590000004</c:v>
                </c:pt>
                <c:pt idx="11750">
                  <c:v>7992.0097660000001</c:v>
                </c:pt>
                <c:pt idx="11751">
                  <c:v>8160.5600590000004</c:v>
                </c:pt>
                <c:pt idx="11752">
                  <c:v>8234.5097659999992</c:v>
                </c:pt>
                <c:pt idx="11753">
                  <c:v>8192.3896480000003</c:v>
                </c:pt>
                <c:pt idx="11754">
                  <c:v>8246.1396480000003</c:v>
                </c:pt>
                <c:pt idx="11755">
                  <c:v>8267.3095699999994</c:v>
                </c:pt>
                <c:pt idx="11756">
                  <c:v>8407.0302730000003</c:v>
                </c:pt>
                <c:pt idx="11757">
                  <c:v>8458.8701170000004</c:v>
                </c:pt>
                <c:pt idx="11758">
                  <c:v>8408.9599610000005</c:v>
                </c:pt>
                <c:pt idx="11759">
                  <c:v>8387.4296880000002</c:v>
                </c:pt>
                <c:pt idx="11760">
                  <c:v>8400.4804690000001</c:v>
                </c:pt>
                <c:pt idx="11761">
                  <c:v>8372.9101559999999</c:v>
                </c:pt>
                <c:pt idx="11762">
                  <c:v>8377.5097659999992</c:v>
                </c:pt>
                <c:pt idx="11763">
                  <c:v>8356.5595699999994</c:v>
                </c:pt>
                <c:pt idx="11764">
                  <c:v>8274.7802730000003</c:v>
                </c:pt>
                <c:pt idx="11765">
                  <c:v>8221.3203130000002</c:v>
                </c:pt>
                <c:pt idx="11766">
                  <c:v>8303.7402340000008</c:v>
                </c:pt>
                <c:pt idx="11767">
                  <c:v>8251</c:v>
                </c:pt>
                <c:pt idx="11768">
                  <c:v>8284.3603519999997</c:v>
                </c:pt>
                <c:pt idx="11769">
                  <c:v>8295.1103519999997</c:v>
                </c:pt>
                <c:pt idx="11770">
                  <c:v>8297.5</c:v>
                </c:pt>
                <c:pt idx="11771">
                  <c:v>8376.3300780000009</c:v>
                </c:pt>
                <c:pt idx="11772">
                  <c:v>8384.0703130000002</c:v>
                </c:pt>
                <c:pt idx="11773">
                  <c:v>8359.1103519999997</c:v>
                </c:pt>
                <c:pt idx="11774">
                  <c:v>8279.1103519999997</c:v>
                </c:pt>
                <c:pt idx="11775">
                  <c:v>8229.1699219999991</c:v>
                </c:pt>
                <c:pt idx="11776">
                  <c:v>8256.5898440000001</c:v>
                </c:pt>
                <c:pt idx="11777">
                  <c:v>8227.0800780000009</c:v>
                </c:pt>
                <c:pt idx="11778">
                  <c:v>8293.5</c:v>
                </c:pt>
                <c:pt idx="11779">
                  <c:v>8386.4697269999997</c:v>
                </c:pt>
                <c:pt idx="11780">
                  <c:v>8446.5097659999992</c:v>
                </c:pt>
                <c:pt idx="11781">
                  <c:v>8442.8203130000002</c:v>
                </c:pt>
                <c:pt idx="11782">
                  <c:v>8324.1396480000003</c:v>
                </c:pt>
                <c:pt idx="11783">
                  <c:v>8329.1796880000002</c:v>
                </c:pt>
                <c:pt idx="11784">
                  <c:v>8195.3095699999994</c:v>
                </c:pt>
                <c:pt idx="11785">
                  <c:v>8179.2597660000001</c:v>
                </c:pt>
                <c:pt idx="11786">
                  <c:v>8211.9101559999999</c:v>
                </c:pt>
                <c:pt idx="11787">
                  <c:v>8190.2001950000003</c:v>
                </c:pt>
                <c:pt idx="11788">
                  <c:v>8221.4003909999992</c:v>
                </c:pt>
                <c:pt idx="11789">
                  <c:v>8311.3603519999997</c:v>
                </c:pt>
                <c:pt idx="11790">
                  <c:v>8234.9101559999999</c:v>
                </c:pt>
                <c:pt idx="11791">
                  <c:v>8240.25</c:v>
                </c:pt>
                <c:pt idx="11792">
                  <c:v>8312.3496090000008</c:v>
                </c:pt>
                <c:pt idx="11793">
                  <c:v>8138.7998049999997</c:v>
                </c:pt>
                <c:pt idx="11794">
                  <c:v>8050.830078</c:v>
                </c:pt>
                <c:pt idx="11795">
                  <c:v>8053.5600590000004</c:v>
                </c:pt>
                <c:pt idx="11796">
                  <c:v>8054.0400390000004</c:v>
                </c:pt>
                <c:pt idx="11797">
                  <c:v>8023.2299800000001</c:v>
                </c:pt>
                <c:pt idx="11798">
                  <c:v>7903.419922</c:v>
                </c:pt>
                <c:pt idx="11799">
                  <c:v>7896.8798829999996</c:v>
                </c:pt>
                <c:pt idx="11800">
                  <c:v>7931.5498049999997</c:v>
                </c:pt>
                <c:pt idx="11801">
                  <c:v>8080.2900390000004</c:v>
                </c:pt>
                <c:pt idx="11802">
                  <c:v>8086.4101559999999</c:v>
                </c:pt>
                <c:pt idx="11803">
                  <c:v>8112.1801759999998</c:v>
                </c:pt>
                <c:pt idx="11804">
                  <c:v>8225.5097659999992</c:v>
                </c:pt>
                <c:pt idx="11805">
                  <c:v>8197.5703130000002</c:v>
                </c:pt>
                <c:pt idx="11806">
                  <c:v>8150.7700199999999</c:v>
                </c:pt>
                <c:pt idx="11807">
                  <c:v>8207.3603519999997</c:v>
                </c:pt>
                <c:pt idx="11808">
                  <c:v>8256.0703130000002</c:v>
                </c:pt>
                <c:pt idx="11809">
                  <c:v>8260.4296880000002</c:v>
                </c:pt>
                <c:pt idx="11810">
                  <c:v>8223.5400389999995</c:v>
                </c:pt>
                <c:pt idx="11811">
                  <c:v>8223.8701170000004</c:v>
                </c:pt>
                <c:pt idx="11812">
                  <c:v>8264.7998050000006</c:v>
                </c:pt>
                <c:pt idx="11813">
                  <c:v>8280.9296880000002</c:v>
                </c:pt>
                <c:pt idx="11814">
                  <c:v>8314.2998050000006</c:v>
                </c:pt>
                <c:pt idx="11815">
                  <c:v>8322.6796880000002</c:v>
                </c:pt>
                <c:pt idx="11816">
                  <c:v>8366.4697269999997</c:v>
                </c:pt>
                <c:pt idx="11817">
                  <c:v>8380.8798829999996</c:v>
                </c:pt>
                <c:pt idx="11818">
                  <c:v>8338.3203130000002</c:v>
                </c:pt>
                <c:pt idx="11819">
                  <c:v>8333.75</c:v>
                </c:pt>
                <c:pt idx="11820">
                  <c:v>8407.0097659999992</c:v>
                </c:pt>
                <c:pt idx="11821">
                  <c:v>8499.3496090000008</c:v>
                </c:pt>
                <c:pt idx="11822">
                  <c:v>8463.8203130000002</c:v>
                </c:pt>
                <c:pt idx="11823">
                  <c:v>8516.4296880000002</c:v>
                </c:pt>
                <c:pt idx="11824">
                  <c:v>8443.1503909999992</c:v>
                </c:pt>
                <c:pt idx="11825">
                  <c:v>8420.5498050000006</c:v>
                </c:pt>
                <c:pt idx="11826">
                  <c:v>8395.4902340000008</c:v>
                </c:pt>
                <c:pt idx="11827">
                  <c:v>8399.8300780000009</c:v>
                </c:pt>
                <c:pt idx="11828">
                  <c:v>8316.1601559999999</c:v>
                </c:pt>
                <c:pt idx="11829">
                  <c:v>8443.5097659999992</c:v>
                </c:pt>
                <c:pt idx="11830">
                  <c:v>8632.0097659999992</c:v>
                </c:pt>
                <c:pt idx="11831">
                  <c:v>8607.7900389999995</c:v>
                </c:pt>
                <c:pt idx="11832">
                  <c:v>8667.6796880000002</c:v>
                </c:pt>
                <c:pt idx="11833">
                  <c:v>8636.9101559999999</c:v>
                </c:pt>
                <c:pt idx="11834">
                  <c:v>8604.3798829999996</c:v>
                </c:pt>
                <c:pt idx="11835">
                  <c:v>8636.0996090000008</c:v>
                </c:pt>
                <c:pt idx="11836">
                  <c:v>8713.75</c:v>
                </c:pt>
                <c:pt idx="11837">
                  <c:v>8712.4003909999992</c:v>
                </c:pt>
                <c:pt idx="11838">
                  <c:v>8717.4404300000006</c:v>
                </c:pt>
                <c:pt idx="11839">
                  <c:v>8733.0996090000008</c:v>
                </c:pt>
                <c:pt idx="11840">
                  <c:v>8710.5595699999994</c:v>
                </c:pt>
                <c:pt idx="11841">
                  <c:v>8766.5400389999995</c:v>
                </c:pt>
                <c:pt idx="11842">
                  <c:v>8792.6298829999996</c:v>
                </c:pt>
                <c:pt idx="11843">
                  <c:v>8832.75</c:v>
                </c:pt>
                <c:pt idx="11844">
                  <c:v>8828.6601559999999</c:v>
                </c:pt>
                <c:pt idx="11845">
                  <c:v>8856.5898440000001</c:v>
                </c:pt>
                <c:pt idx="11846">
                  <c:v>8904.5302730000003</c:v>
                </c:pt>
                <c:pt idx="11847">
                  <c:v>8880.0097659999992</c:v>
                </c:pt>
                <c:pt idx="11848">
                  <c:v>8935.6396480000003</c:v>
                </c:pt>
                <c:pt idx="11849">
                  <c:v>8904.3095699999994</c:v>
                </c:pt>
                <c:pt idx="11850">
                  <c:v>8894.7099610000005</c:v>
                </c:pt>
                <c:pt idx="11851">
                  <c:v>8965.1201170000004</c:v>
                </c:pt>
                <c:pt idx="11852">
                  <c:v>8852.7900389999995</c:v>
                </c:pt>
                <c:pt idx="11853">
                  <c:v>8920.1298829999996</c:v>
                </c:pt>
                <c:pt idx="11854">
                  <c:v>8934.2402340000008</c:v>
                </c:pt>
                <c:pt idx="11855">
                  <c:v>8893.7402340000008</c:v>
                </c:pt>
                <c:pt idx="11856">
                  <c:v>8935.2304690000001</c:v>
                </c:pt>
                <c:pt idx="11857">
                  <c:v>8919.0195309999999</c:v>
                </c:pt>
                <c:pt idx="11858">
                  <c:v>8957.6103519999997</c:v>
                </c:pt>
                <c:pt idx="11859">
                  <c:v>8955.5996090000008</c:v>
                </c:pt>
                <c:pt idx="11860">
                  <c:v>8953.0703130000002</c:v>
                </c:pt>
                <c:pt idx="11861">
                  <c:v>8933.2197269999997</c:v>
                </c:pt>
                <c:pt idx="11862">
                  <c:v>9004.3896480000003</c:v>
                </c:pt>
                <c:pt idx="11863">
                  <c:v>8883.6298829999996</c:v>
                </c:pt>
                <c:pt idx="11864">
                  <c:v>8810.2900389999995</c:v>
                </c:pt>
                <c:pt idx="11865">
                  <c:v>8894.6298829999996</c:v>
                </c:pt>
                <c:pt idx="11866">
                  <c:v>8719.4003909999992</c:v>
                </c:pt>
                <c:pt idx="11867">
                  <c:v>8766.1699219999991</c:v>
                </c:pt>
                <c:pt idx="11868">
                  <c:v>8875.3300780000009</c:v>
                </c:pt>
                <c:pt idx="11869">
                  <c:v>8868.7197269999997</c:v>
                </c:pt>
                <c:pt idx="11870">
                  <c:v>8874.1904300000006</c:v>
                </c:pt>
                <c:pt idx="11871">
                  <c:v>8901.0400389999995</c:v>
                </c:pt>
                <c:pt idx="11872">
                  <c:v>8978.0898440000001</c:v>
                </c:pt>
                <c:pt idx="11873">
                  <c:v>8996.9697269999997</c:v>
                </c:pt>
                <c:pt idx="11874">
                  <c:v>9013.4296880000002</c:v>
                </c:pt>
                <c:pt idx="11875">
                  <c:v>9054.4404300000006</c:v>
                </c:pt>
                <c:pt idx="11876">
                  <c:v>9082.2402340000008</c:v>
                </c:pt>
                <c:pt idx="11877">
                  <c:v>9059.9599610000005</c:v>
                </c:pt>
                <c:pt idx="11878">
                  <c:v>9057.0195309999999</c:v>
                </c:pt>
                <c:pt idx="11879">
                  <c:v>9127.9599610000005</c:v>
                </c:pt>
                <c:pt idx="11880">
                  <c:v>9116.6201170000004</c:v>
                </c:pt>
                <c:pt idx="11881">
                  <c:v>9045.4404300000006</c:v>
                </c:pt>
                <c:pt idx="11882">
                  <c:v>9017.6601559999999</c:v>
                </c:pt>
                <c:pt idx="11883">
                  <c:v>9081.0898440000001</c:v>
                </c:pt>
                <c:pt idx="11884">
                  <c:v>9009.6601559999999</c:v>
                </c:pt>
                <c:pt idx="11885">
                  <c:v>9065.7802730000003</c:v>
                </c:pt>
                <c:pt idx="11886">
                  <c:v>9022.9599610000005</c:v>
                </c:pt>
                <c:pt idx="11887">
                  <c:v>9083.7001949999994</c:v>
                </c:pt>
                <c:pt idx="11888">
                  <c:v>9070.4404300000006</c:v>
                </c:pt>
                <c:pt idx="11889">
                  <c:v>9107.0400389999995</c:v>
                </c:pt>
                <c:pt idx="11890">
                  <c:v>9107.7597659999992</c:v>
                </c:pt>
                <c:pt idx="11891">
                  <c:v>9092.8896480000003</c:v>
                </c:pt>
                <c:pt idx="11892">
                  <c:v>8983.3896480000003</c:v>
                </c:pt>
                <c:pt idx="11893">
                  <c:v>9027.8300780000009</c:v>
                </c:pt>
                <c:pt idx="11894">
                  <c:v>9000.2402340000008</c:v>
                </c:pt>
                <c:pt idx="11895">
                  <c:v>9051.5703130000002</c:v>
                </c:pt>
                <c:pt idx="11896">
                  <c:v>9088.3798829999996</c:v>
                </c:pt>
                <c:pt idx="11897">
                  <c:v>9189.0800780000009</c:v>
                </c:pt>
                <c:pt idx="11898">
                  <c:v>9234.0195309999999</c:v>
                </c:pt>
                <c:pt idx="11899">
                  <c:v>9188.25</c:v>
                </c:pt>
                <c:pt idx="11900">
                  <c:v>8953.9404300000006</c:v>
                </c:pt>
                <c:pt idx="11901">
                  <c:v>9086.4199219999991</c:v>
                </c:pt>
                <c:pt idx="11902">
                  <c:v>8948.3496090000008</c:v>
                </c:pt>
                <c:pt idx="11903">
                  <c:v>8921.1796880000002</c:v>
                </c:pt>
                <c:pt idx="11904">
                  <c:v>8994.1201170000004</c:v>
                </c:pt>
                <c:pt idx="11905">
                  <c:v>9019.9003909999992</c:v>
                </c:pt>
                <c:pt idx="11906">
                  <c:v>9113.7998050000006</c:v>
                </c:pt>
                <c:pt idx="11907">
                  <c:v>9146.4501949999994</c:v>
                </c:pt>
                <c:pt idx="11908">
                  <c:v>9188.8603519999997</c:v>
                </c:pt>
                <c:pt idx="11909">
                  <c:v>9169.9003909999992</c:v>
                </c:pt>
                <c:pt idx="11910">
                  <c:v>9245.2197269999997</c:v>
                </c:pt>
                <c:pt idx="11911">
                  <c:v>9276.8798829999996</c:v>
                </c:pt>
                <c:pt idx="11912">
                  <c:v>9175.7802730000003</c:v>
                </c:pt>
                <c:pt idx="11913">
                  <c:v>9246.7197269999997</c:v>
                </c:pt>
                <c:pt idx="11914">
                  <c:v>9340.4599610000005</c:v>
                </c:pt>
                <c:pt idx="11915">
                  <c:v>9348.9003909999992</c:v>
                </c:pt>
                <c:pt idx="11916">
                  <c:v>9409.0097659999992</c:v>
                </c:pt>
                <c:pt idx="11917">
                  <c:v>9463.3203130000002</c:v>
                </c:pt>
                <c:pt idx="11918">
                  <c:v>9409.2197269999997</c:v>
                </c:pt>
                <c:pt idx="11919">
                  <c:v>9442.7597659999992</c:v>
                </c:pt>
                <c:pt idx="11920">
                  <c:v>9437.1699219999991</c:v>
                </c:pt>
                <c:pt idx="11921">
                  <c:v>9515.8603519999997</c:v>
                </c:pt>
                <c:pt idx="11922">
                  <c:v>9551.4101559999999</c:v>
                </c:pt>
                <c:pt idx="11923">
                  <c:v>9489.3095699999994</c:v>
                </c:pt>
                <c:pt idx="11924">
                  <c:v>9576.4101559999999</c:v>
                </c:pt>
                <c:pt idx="11925">
                  <c:v>9587.5195309999999</c:v>
                </c:pt>
                <c:pt idx="11926">
                  <c:v>9598.2695309999999</c:v>
                </c:pt>
                <c:pt idx="11927">
                  <c:v>9508.0400389999995</c:v>
                </c:pt>
                <c:pt idx="11928">
                  <c:v>9466.2900389999995</c:v>
                </c:pt>
                <c:pt idx="11929">
                  <c:v>9442.2304690000001</c:v>
                </c:pt>
                <c:pt idx="11930">
                  <c:v>9494.1601559999999</c:v>
                </c:pt>
                <c:pt idx="11931">
                  <c:v>9422.4902340000008</c:v>
                </c:pt>
                <c:pt idx="11932">
                  <c:v>9460.0498050000006</c:v>
                </c:pt>
                <c:pt idx="11933">
                  <c:v>9302.2695309999999</c:v>
                </c:pt>
                <c:pt idx="11934">
                  <c:v>9357.0800780000009</c:v>
                </c:pt>
                <c:pt idx="11935">
                  <c:v>9320.0800780000009</c:v>
                </c:pt>
                <c:pt idx="11936">
                  <c:v>9178.4101559999999</c:v>
                </c:pt>
                <c:pt idx="11937">
                  <c:v>9260.4804690000001</c:v>
                </c:pt>
                <c:pt idx="11938">
                  <c:v>9355.4101559999999</c:v>
                </c:pt>
                <c:pt idx="11939">
                  <c:v>9358</c:v>
                </c:pt>
                <c:pt idx="11940">
                  <c:v>9255.4804690000001</c:v>
                </c:pt>
                <c:pt idx="11941">
                  <c:v>9189.4296880000002</c:v>
                </c:pt>
                <c:pt idx="11942">
                  <c:v>9331.3701170000004</c:v>
                </c:pt>
                <c:pt idx="11943">
                  <c:v>9263.6904300000006</c:v>
                </c:pt>
                <c:pt idx="11944">
                  <c:v>9337.8896480000003</c:v>
                </c:pt>
                <c:pt idx="11945">
                  <c:v>9399.6298829999996</c:v>
                </c:pt>
                <c:pt idx="11946">
                  <c:v>9255.7001949999994</c:v>
                </c:pt>
                <c:pt idx="11947">
                  <c:v>8995.9697269999997</c:v>
                </c:pt>
                <c:pt idx="11948">
                  <c:v>9018.5400389999995</c:v>
                </c:pt>
                <c:pt idx="11949">
                  <c:v>8892.0195309999999</c:v>
                </c:pt>
                <c:pt idx="11950">
                  <c:v>8989.2597659999992</c:v>
                </c:pt>
                <c:pt idx="11951">
                  <c:v>9067.2695309999999</c:v>
                </c:pt>
                <c:pt idx="11952">
                  <c:v>9143.5498050000006</c:v>
                </c:pt>
                <c:pt idx="11953">
                  <c:v>9112.6904300000006</c:v>
                </c:pt>
                <c:pt idx="11954">
                  <c:v>9167.8798829999996</c:v>
                </c:pt>
                <c:pt idx="11955">
                  <c:v>9144.7197269999997</c:v>
                </c:pt>
                <c:pt idx="11956">
                  <c:v>9135.0898440000001</c:v>
                </c:pt>
                <c:pt idx="11957">
                  <c:v>9214.1699219999991</c:v>
                </c:pt>
                <c:pt idx="11958">
                  <c:v>9266.2998050000006</c:v>
                </c:pt>
                <c:pt idx="11959">
                  <c:v>9341.4003909999992</c:v>
                </c:pt>
                <c:pt idx="11960">
                  <c:v>9340.6796880000002</c:v>
                </c:pt>
                <c:pt idx="11961">
                  <c:v>9493.2597659999992</c:v>
                </c:pt>
                <c:pt idx="11962">
                  <c:v>9498.5</c:v>
                </c:pt>
                <c:pt idx="11963">
                  <c:v>9520.9501949999994</c:v>
                </c:pt>
                <c:pt idx="11964">
                  <c:v>9489</c:v>
                </c:pt>
                <c:pt idx="11965">
                  <c:v>9523.7900389999995</c:v>
                </c:pt>
                <c:pt idx="11966">
                  <c:v>9587.2001949999994</c:v>
                </c:pt>
                <c:pt idx="11967">
                  <c:v>9618.5</c:v>
                </c:pt>
                <c:pt idx="11968">
                  <c:v>9650.5800780000009</c:v>
                </c:pt>
                <c:pt idx="11969">
                  <c:v>9659.6298829999996</c:v>
                </c:pt>
                <c:pt idx="11970">
                  <c:v>9605.0400389999995</c:v>
                </c:pt>
                <c:pt idx="11971">
                  <c:v>9635.0595699999994</c:v>
                </c:pt>
                <c:pt idx="11972">
                  <c:v>9620.1298829999996</c:v>
                </c:pt>
                <c:pt idx="11973">
                  <c:v>9571.7900389999995</c:v>
                </c:pt>
                <c:pt idx="11974">
                  <c:v>9556.1699219999991</c:v>
                </c:pt>
                <c:pt idx="11975">
                  <c:v>9558.8300780000009</c:v>
                </c:pt>
                <c:pt idx="11976">
                  <c:v>9673.4003909999992</c:v>
                </c:pt>
                <c:pt idx="11977">
                  <c:v>9690.0703130000002</c:v>
                </c:pt>
                <c:pt idx="11978">
                  <c:v>9671.5996090000008</c:v>
                </c:pt>
                <c:pt idx="11979">
                  <c:v>9614.3203130000002</c:v>
                </c:pt>
                <c:pt idx="11980">
                  <c:v>9568.2597659999992</c:v>
                </c:pt>
                <c:pt idx="11981">
                  <c:v>9634.7001949999994</c:v>
                </c:pt>
                <c:pt idx="11982">
                  <c:v>9622.1103519999997</c:v>
                </c:pt>
                <c:pt idx="11983">
                  <c:v>9609.0302730000003</c:v>
                </c:pt>
                <c:pt idx="11984">
                  <c:v>9630.5703130000002</c:v>
                </c:pt>
                <c:pt idx="11985">
                  <c:v>9593.5</c:v>
                </c:pt>
                <c:pt idx="11986">
                  <c:v>9489.2900389999995</c:v>
                </c:pt>
                <c:pt idx="11987">
                  <c:v>9465.5898440000001</c:v>
                </c:pt>
                <c:pt idx="11988">
                  <c:v>9385.8896480000003</c:v>
                </c:pt>
                <c:pt idx="11989">
                  <c:v>9421.5595699999994</c:v>
                </c:pt>
                <c:pt idx="11990">
                  <c:v>9339.3798829999996</c:v>
                </c:pt>
                <c:pt idx="11991">
                  <c:v>9425.7802730000003</c:v>
                </c:pt>
                <c:pt idx="11992">
                  <c:v>9474.7695309999999</c:v>
                </c:pt>
                <c:pt idx="11993">
                  <c:v>9432.5097659999992</c:v>
                </c:pt>
                <c:pt idx="11994">
                  <c:v>9288.2304690000001</c:v>
                </c:pt>
                <c:pt idx="11995">
                  <c:v>9309.0703130000002</c:v>
                </c:pt>
                <c:pt idx="11996">
                  <c:v>9315.8203130000002</c:v>
                </c:pt>
                <c:pt idx="11997">
                  <c:v>9270.6601559999999</c:v>
                </c:pt>
                <c:pt idx="11998">
                  <c:v>9333.4902340000008</c:v>
                </c:pt>
                <c:pt idx="11999">
                  <c:v>9400.2402340000008</c:v>
                </c:pt>
                <c:pt idx="12000">
                  <c:v>9420.3496090000008</c:v>
                </c:pt>
                <c:pt idx="12001">
                  <c:v>9439.6904300000006</c:v>
                </c:pt>
                <c:pt idx="12002">
                  <c:v>9539.9296880000002</c:v>
                </c:pt>
                <c:pt idx="12003">
                  <c:v>9620.7099610000005</c:v>
                </c:pt>
                <c:pt idx="12004">
                  <c:v>9655.3798829999996</c:v>
                </c:pt>
                <c:pt idx="12005">
                  <c:v>9607.3203130000002</c:v>
                </c:pt>
                <c:pt idx="12006">
                  <c:v>9635.0800780000009</c:v>
                </c:pt>
                <c:pt idx="12007">
                  <c:v>9704.4902340000008</c:v>
                </c:pt>
                <c:pt idx="12008">
                  <c:v>9738.9296880000002</c:v>
                </c:pt>
                <c:pt idx="12009">
                  <c:v>9887.8798829999996</c:v>
                </c:pt>
                <c:pt idx="12010">
                  <c:v>9854.7597659999992</c:v>
                </c:pt>
                <c:pt idx="12011">
                  <c:v>9769.7304690000001</c:v>
                </c:pt>
                <c:pt idx="12012">
                  <c:v>9733.0302730000003</c:v>
                </c:pt>
                <c:pt idx="12013">
                  <c:v>9715.2099610000005</c:v>
                </c:pt>
                <c:pt idx="12014">
                  <c:v>9698.9501949999994</c:v>
                </c:pt>
                <c:pt idx="12015">
                  <c:v>9726.2597659999992</c:v>
                </c:pt>
                <c:pt idx="12016">
                  <c:v>9684.1699219999991</c:v>
                </c:pt>
                <c:pt idx="12017">
                  <c:v>9621.2402340000008</c:v>
                </c:pt>
                <c:pt idx="12018">
                  <c:v>9693.2695309999999</c:v>
                </c:pt>
                <c:pt idx="12019">
                  <c:v>9689.2900389999995</c:v>
                </c:pt>
                <c:pt idx="12020">
                  <c:v>9619.1904300000006</c:v>
                </c:pt>
                <c:pt idx="12021">
                  <c:v>9675.7099610000005</c:v>
                </c:pt>
                <c:pt idx="12022">
                  <c:v>9597.5400389999995</c:v>
                </c:pt>
                <c:pt idx="12023">
                  <c:v>9483.1601559999999</c:v>
                </c:pt>
                <c:pt idx="12024">
                  <c:v>9497.0195309999999</c:v>
                </c:pt>
                <c:pt idx="12025">
                  <c:v>9693.9697269999997</c:v>
                </c:pt>
                <c:pt idx="12026">
                  <c:v>9761.7597659999992</c:v>
                </c:pt>
                <c:pt idx="12027">
                  <c:v>9797.1796880000002</c:v>
                </c:pt>
                <c:pt idx="12028">
                  <c:v>9726.6201170000004</c:v>
                </c:pt>
                <c:pt idx="12029">
                  <c:v>9845</c:v>
                </c:pt>
                <c:pt idx="12030">
                  <c:v>9934.8398440000001</c:v>
                </c:pt>
                <c:pt idx="12031">
                  <c:v>9984.6298829999996</c:v>
                </c:pt>
                <c:pt idx="12032">
                  <c:v>9982.6796880000002</c:v>
                </c:pt>
                <c:pt idx="12033">
                  <c:v>10056.589844</c:v>
                </c:pt>
                <c:pt idx="12034">
                  <c:v>9990.3300780000009</c:v>
                </c:pt>
                <c:pt idx="12035">
                  <c:v>10029.190430000001</c:v>
                </c:pt>
                <c:pt idx="12036">
                  <c:v>10053.860352</c:v>
                </c:pt>
                <c:pt idx="12037">
                  <c:v>10053.860352</c:v>
                </c:pt>
                <c:pt idx="12038">
                  <c:v>10108.429688</c:v>
                </c:pt>
                <c:pt idx="12039">
                  <c:v>10054.379883</c:v>
                </c:pt>
                <c:pt idx="12040">
                  <c:v>10009.639648</c:v>
                </c:pt>
                <c:pt idx="12041">
                  <c:v>10018.150390999999</c:v>
                </c:pt>
                <c:pt idx="12042">
                  <c:v>10064.110352</c:v>
                </c:pt>
                <c:pt idx="12043">
                  <c:v>10011.910156</c:v>
                </c:pt>
                <c:pt idx="12044">
                  <c:v>10059.490234000001</c:v>
                </c:pt>
                <c:pt idx="12045">
                  <c:v>9924.3701170000004</c:v>
                </c:pt>
                <c:pt idx="12046">
                  <c:v>10032.139648</c:v>
                </c:pt>
                <c:pt idx="12047">
                  <c:v>10042.940430000001</c:v>
                </c:pt>
                <c:pt idx="12048">
                  <c:v>10009.820313</c:v>
                </c:pt>
                <c:pt idx="12049">
                  <c:v>10079.889648</c:v>
                </c:pt>
                <c:pt idx="12050">
                  <c:v>10130.509765999999</c:v>
                </c:pt>
                <c:pt idx="12051">
                  <c:v>10189.799805000001</c:v>
                </c:pt>
                <c:pt idx="12052">
                  <c:v>10167.150390999999</c:v>
                </c:pt>
                <c:pt idx="12053">
                  <c:v>10135.610352</c:v>
                </c:pt>
                <c:pt idx="12054">
                  <c:v>10096.440430000001</c:v>
                </c:pt>
                <c:pt idx="12055">
                  <c:v>10162.400390999999</c:v>
                </c:pt>
                <c:pt idx="12056">
                  <c:v>10205.719727</c:v>
                </c:pt>
                <c:pt idx="12057">
                  <c:v>10176.200194999999</c:v>
                </c:pt>
                <c:pt idx="12058">
                  <c:v>10167.889648</c:v>
                </c:pt>
                <c:pt idx="12059">
                  <c:v>10182.990234000001</c:v>
                </c:pt>
                <c:pt idx="12060">
                  <c:v>10183.230469</c:v>
                </c:pt>
                <c:pt idx="12061">
                  <c:v>10137.019531</c:v>
                </c:pt>
                <c:pt idx="12062">
                  <c:v>10086.709961</c:v>
                </c:pt>
                <c:pt idx="12063">
                  <c:v>10064.860352</c:v>
                </c:pt>
                <c:pt idx="12064">
                  <c:v>10016.740234000001</c:v>
                </c:pt>
                <c:pt idx="12065">
                  <c:v>10131.209961</c:v>
                </c:pt>
                <c:pt idx="12066">
                  <c:v>10146.259765999999</c:v>
                </c:pt>
                <c:pt idx="12067">
                  <c:v>10114.669921999999</c:v>
                </c:pt>
                <c:pt idx="12068">
                  <c:v>9991.4599610000005</c:v>
                </c:pt>
                <c:pt idx="12069">
                  <c:v>9949.5800780000009</c:v>
                </c:pt>
                <c:pt idx="12070">
                  <c:v>9954.8398440000001</c:v>
                </c:pt>
                <c:pt idx="12071">
                  <c:v>10024.969727</c:v>
                </c:pt>
                <c:pt idx="12072">
                  <c:v>9989.0800780000009</c:v>
                </c:pt>
                <c:pt idx="12073">
                  <c:v>10154.200194999999</c:v>
                </c:pt>
                <c:pt idx="12074">
                  <c:v>10151.530273</c:v>
                </c:pt>
                <c:pt idx="12075">
                  <c:v>10196.070313</c:v>
                </c:pt>
                <c:pt idx="12076">
                  <c:v>10246.669921999999</c:v>
                </c:pt>
                <c:pt idx="12077">
                  <c:v>10284.400390999999</c:v>
                </c:pt>
                <c:pt idx="12078">
                  <c:v>10331.669921999999</c:v>
                </c:pt>
                <c:pt idx="12079">
                  <c:v>10353.219727</c:v>
                </c:pt>
                <c:pt idx="12080">
                  <c:v>10357.839844</c:v>
                </c:pt>
                <c:pt idx="12081">
                  <c:v>10400.320313</c:v>
                </c:pt>
                <c:pt idx="12082">
                  <c:v>10283.419921999999</c:v>
                </c:pt>
                <c:pt idx="12083">
                  <c:v>10296.769531</c:v>
                </c:pt>
                <c:pt idx="12084">
                  <c:v>10270.049805000001</c:v>
                </c:pt>
                <c:pt idx="12085">
                  <c:v>10327.330078000001</c:v>
                </c:pt>
                <c:pt idx="12086">
                  <c:v>10320.910156</c:v>
                </c:pt>
                <c:pt idx="12087">
                  <c:v>10325.740234000001</c:v>
                </c:pt>
                <c:pt idx="12088">
                  <c:v>10371.129883</c:v>
                </c:pt>
                <c:pt idx="12089">
                  <c:v>10256.150390999999</c:v>
                </c:pt>
                <c:pt idx="12090">
                  <c:v>10343.080078000001</c:v>
                </c:pt>
                <c:pt idx="12091">
                  <c:v>10385.389648</c:v>
                </c:pt>
                <c:pt idx="12092">
                  <c:v>10376.230469</c:v>
                </c:pt>
                <c:pt idx="12093">
                  <c:v>10343.459961</c:v>
                </c:pt>
                <c:pt idx="12094">
                  <c:v>10366.009765999999</c:v>
                </c:pt>
                <c:pt idx="12095">
                  <c:v>10368.889648</c:v>
                </c:pt>
                <c:pt idx="12096">
                  <c:v>10269.389648</c:v>
                </c:pt>
                <c:pt idx="12097">
                  <c:v>10034.440430000001</c:v>
                </c:pt>
                <c:pt idx="12098">
                  <c:v>9981.3496090000008</c:v>
                </c:pt>
                <c:pt idx="12099">
                  <c:v>10066.839844</c:v>
                </c:pt>
                <c:pt idx="12100">
                  <c:v>9962.9199219999991</c:v>
                </c:pt>
                <c:pt idx="12101">
                  <c:v>10048.690430000001</c:v>
                </c:pt>
                <c:pt idx="12102">
                  <c:v>9967.6503909999992</c:v>
                </c:pt>
                <c:pt idx="12103">
                  <c:v>9741.5800780000009</c:v>
                </c:pt>
                <c:pt idx="12104">
                  <c:v>9816.9697269999997</c:v>
                </c:pt>
                <c:pt idx="12105">
                  <c:v>9809.0302730000003</c:v>
                </c:pt>
                <c:pt idx="12106">
                  <c:v>9940.2197269999997</c:v>
                </c:pt>
                <c:pt idx="12107">
                  <c:v>10055.339844</c:v>
                </c:pt>
                <c:pt idx="12108">
                  <c:v>10050.400390999999</c:v>
                </c:pt>
                <c:pt idx="12109">
                  <c:v>10170.370117</c:v>
                </c:pt>
                <c:pt idx="12110">
                  <c:v>10173.769531</c:v>
                </c:pt>
                <c:pt idx="12111">
                  <c:v>10228.580078000001</c:v>
                </c:pt>
                <c:pt idx="12112">
                  <c:v>10282.530273</c:v>
                </c:pt>
                <c:pt idx="12113">
                  <c:v>10319.120117</c:v>
                </c:pt>
                <c:pt idx="12114">
                  <c:v>10254.240234000001</c:v>
                </c:pt>
                <c:pt idx="12115">
                  <c:v>10316.889648</c:v>
                </c:pt>
                <c:pt idx="12116">
                  <c:v>10306.900390999999</c:v>
                </c:pt>
                <c:pt idx="12117">
                  <c:v>10369.519531</c:v>
                </c:pt>
                <c:pt idx="12118">
                  <c:v>10353.780273</c:v>
                </c:pt>
                <c:pt idx="12119">
                  <c:v>10349.959961</c:v>
                </c:pt>
                <c:pt idx="12120">
                  <c:v>10397.809569999999</c:v>
                </c:pt>
                <c:pt idx="12121">
                  <c:v>10425.860352</c:v>
                </c:pt>
                <c:pt idx="12122">
                  <c:v>10329.790039</c:v>
                </c:pt>
                <c:pt idx="12123">
                  <c:v>10489.969727</c:v>
                </c:pt>
                <c:pt idx="12124">
                  <c:v>10482.839844</c:v>
                </c:pt>
                <c:pt idx="12125">
                  <c:v>10525.519531</c:v>
                </c:pt>
                <c:pt idx="12126">
                  <c:v>10511.910156</c:v>
                </c:pt>
                <c:pt idx="12127">
                  <c:v>10486.150390999999</c:v>
                </c:pt>
                <c:pt idx="12128">
                  <c:v>10425.639648</c:v>
                </c:pt>
                <c:pt idx="12129">
                  <c:v>10418.990234000001</c:v>
                </c:pt>
                <c:pt idx="12130">
                  <c:v>10297.740234000001</c:v>
                </c:pt>
                <c:pt idx="12131">
                  <c:v>10285.080078000001</c:v>
                </c:pt>
                <c:pt idx="12132">
                  <c:v>10377.019531</c:v>
                </c:pt>
                <c:pt idx="12133">
                  <c:v>10441.450194999999</c:v>
                </c:pt>
                <c:pt idx="12134">
                  <c:v>10359.509765999999</c:v>
                </c:pt>
                <c:pt idx="12135">
                  <c:v>10400.700194999999</c:v>
                </c:pt>
                <c:pt idx="12136">
                  <c:v>10392.219727</c:v>
                </c:pt>
                <c:pt idx="12137">
                  <c:v>10362.059569999999</c:v>
                </c:pt>
                <c:pt idx="12138">
                  <c:v>10417.059569999999</c:v>
                </c:pt>
                <c:pt idx="12139">
                  <c:v>10359.360352</c:v>
                </c:pt>
                <c:pt idx="12140">
                  <c:v>10373.440430000001</c:v>
                </c:pt>
                <c:pt idx="12141">
                  <c:v>10434.870117</c:v>
                </c:pt>
                <c:pt idx="12142">
                  <c:v>10527.769531</c:v>
                </c:pt>
                <c:pt idx="12143">
                  <c:v>10584.309569999999</c:v>
                </c:pt>
                <c:pt idx="12144">
                  <c:v>10616.870117</c:v>
                </c:pt>
                <c:pt idx="12145">
                  <c:v>10598.480469</c:v>
                </c:pt>
                <c:pt idx="12146">
                  <c:v>10517.049805000001</c:v>
                </c:pt>
                <c:pt idx="12147">
                  <c:v>10407.419921999999</c:v>
                </c:pt>
                <c:pt idx="12148">
                  <c:v>10452.009765999999</c:v>
                </c:pt>
                <c:pt idx="12149">
                  <c:v>10554.940430000001</c:v>
                </c:pt>
                <c:pt idx="12150">
                  <c:v>10366.809569999999</c:v>
                </c:pt>
                <c:pt idx="12151">
                  <c:v>10280.940430000001</c:v>
                </c:pt>
                <c:pt idx="12152">
                  <c:v>10359.419921999999</c:v>
                </c:pt>
                <c:pt idx="12153">
                  <c:v>10401.980469</c:v>
                </c:pt>
                <c:pt idx="12154">
                  <c:v>10505.790039</c:v>
                </c:pt>
                <c:pt idx="12155">
                  <c:v>10532.830078000001</c:v>
                </c:pt>
                <c:pt idx="12156">
                  <c:v>10559.349609000001</c:v>
                </c:pt>
                <c:pt idx="12157">
                  <c:v>10599.019531</c:v>
                </c:pt>
                <c:pt idx="12158">
                  <c:v>10581.889648</c:v>
                </c:pt>
                <c:pt idx="12159">
                  <c:v>10575.910156</c:v>
                </c:pt>
                <c:pt idx="12160">
                  <c:v>10505.009765999999</c:v>
                </c:pt>
                <c:pt idx="12161">
                  <c:v>10526.519531</c:v>
                </c:pt>
                <c:pt idx="12162">
                  <c:v>10583.650390999999</c:v>
                </c:pt>
                <c:pt idx="12163">
                  <c:v>10627.169921999999</c:v>
                </c:pt>
                <c:pt idx="12164">
                  <c:v>10629.339844</c:v>
                </c:pt>
                <c:pt idx="12165">
                  <c:v>10629.990234000001</c:v>
                </c:pt>
                <c:pt idx="12166">
                  <c:v>10630.139648</c:v>
                </c:pt>
                <c:pt idx="12167">
                  <c:v>10568.679688</c:v>
                </c:pt>
                <c:pt idx="12168">
                  <c:v>10626.839844</c:v>
                </c:pt>
                <c:pt idx="12169">
                  <c:v>10610.650390999999</c:v>
                </c:pt>
                <c:pt idx="12170">
                  <c:v>10606.690430000001</c:v>
                </c:pt>
                <c:pt idx="12171">
                  <c:v>10703.5</c:v>
                </c:pt>
                <c:pt idx="12172">
                  <c:v>10702.860352</c:v>
                </c:pt>
                <c:pt idx="12173">
                  <c:v>10656.120117</c:v>
                </c:pt>
                <c:pt idx="12174">
                  <c:v>10568.370117</c:v>
                </c:pt>
                <c:pt idx="12175">
                  <c:v>10603.179688</c:v>
                </c:pt>
                <c:pt idx="12176">
                  <c:v>10618.639648</c:v>
                </c:pt>
                <c:pt idx="12177">
                  <c:v>10541.950194999999</c:v>
                </c:pt>
                <c:pt idx="12178">
                  <c:v>10620.440430000001</c:v>
                </c:pt>
                <c:pt idx="12179">
                  <c:v>10644.519531</c:v>
                </c:pt>
                <c:pt idx="12180">
                  <c:v>10681.870117</c:v>
                </c:pt>
                <c:pt idx="12181">
                  <c:v>10720.620117</c:v>
                </c:pt>
                <c:pt idx="12182">
                  <c:v>10702.730469</c:v>
                </c:pt>
                <c:pt idx="12183">
                  <c:v>10752.110352</c:v>
                </c:pt>
                <c:pt idx="12184">
                  <c:v>10756.309569999999</c:v>
                </c:pt>
                <c:pt idx="12185">
                  <c:v>10772.009765999999</c:v>
                </c:pt>
                <c:pt idx="12186">
                  <c:v>10770.330078000001</c:v>
                </c:pt>
                <c:pt idx="12187">
                  <c:v>10776.780273</c:v>
                </c:pt>
                <c:pt idx="12188">
                  <c:v>10847.690430000001</c:v>
                </c:pt>
                <c:pt idx="12189">
                  <c:v>10904.219727</c:v>
                </c:pt>
                <c:pt idx="12190">
                  <c:v>10918.620117</c:v>
                </c:pt>
                <c:pt idx="12191">
                  <c:v>10914.200194999999</c:v>
                </c:pt>
                <c:pt idx="12192">
                  <c:v>10872.690430000001</c:v>
                </c:pt>
                <c:pt idx="12193">
                  <c:v>10825.030273</c:v>
                </c:pt>
                <c:pt idx="12194">
                  <c:v>10856.219727</c:v>
                </c:pt>
                <c:pt idx="12195">
                  <c:v>10863.219727</c:v>
                </c:pt>
                <c:pt idx="12196">
                  <c:v>10886.009765999999</c:v>
                </c:pt>
                <c:pt idx="12197">
                  <c:v>10975.540039</c:v>
                </c:pt>
                <c:pt idx="12198">
                  <c:v>11003.080078000001</c:v>
                </c:pt>
                <c:pt idx="12199">
                  <c:v>11018.110352</c:v>
                </c:pt>
                <c:pt idx="12200">
                  <c:v>11014.089844</c:v>
                </c:pt>
                <c:pt idx="12201">
                  <c:v>10921.990234000001</c:v>
                </c:pt>
                <c:pt idx="12202">
                  <c:v>10962.870117</c:v>
                </c:pt>
                <c:pt idx="12203">
                  <c:v>10949.450194999999</c:v>
                </c:pt>
                <c:pt idx="12204">
                  <c:v>10974.429688</c:v>
                </c:pt>
                <c:pt idx="12205">
                  <c:v>10979.419921999999</c:v>
                </c:pt>
                <c:pt idx="12206">
                  <c:v>11046.610352</c:v>
                </c:pt>
                <c:pt idx="12207">
                  <c:v>11050.339844</c:v>
                </c:pt>
                <c:pt idx="12208">
                  <c:v>11104.719727</c:v>
                </c:pt>
                <c:pt idx="12209">
                  <c:v>11035.809569999999</c:v>
                </c:pt>
                <c:pt idx="12210">
                  <c:v>10963.160156</c:v>
                </c:pt>
                <c:pt idx="12211">
                  <c:v>11005.5</c:v>
                </c:pt>
                <c:pt idx="12212">
                  <c:v>10941.339844</c:v>
                </c:pt>
                <c:pt idx="12213">
                  <c:v>10936.349609000001</c:v>
                </c:pt>
                <c:pt idx="12214">
                  <c:v>10991.469727</c:v>
                </c:pt>
                <c:pt idx="12215">
                  <c:v>10965.629883</c:v>
                </c:pt>
                <c:pt idx="12216">
                  <c:v>11017.870117</c:v>
                </c:pt>
                <c:pt idx="12217">
                  <c:v>10890.440430000001</c:v>
                </c:pt>
                <c:pt idx="12218">
                  <c:v>10985.919921999999</c:v>
                </c:pt>
                <c:pt idx="12219">
                  <c:v>10957.669921999999</c:v>
                </c:pt>
                <c:pt idx="12220">
                  <c:v>11016.240234000001</c:v>
                </c:pt>
                <c:pt idx="12221">
                  <c:v>11023.900390999999</c:v>
                </c:pt>
                <c:pt idx="12222">
                  <c:v>11038.559569999999</c:v>
                </c:pt>
                <c:pt idx="12223">
                  <c:v>10985.809569999999</c:v>
                </c:pt>
                <c:pt idx="12224">
                  <c:v>10987.240234000001</c:v>
                </c:pt>
                <c:pt idx="12225">
                  <c:v>10936.700194999999</c:v>
                </c:pt>
                <c:pt idx="12226">
                  <c:v>10929.790039</c:v>
                </c:pt>
                <c:pt idx="12227">
                  <c:v>10726.429688</c:v>
                </c:pt>
                <c:pt idx="12228">
                  <c:v>10692.169921999999</c:v>
                </c:pt>
                <c:pt idx="12229">
                  <c:v>10766.679688</c:v>
                </c:pt>
                <c:pt idx="12230">
                  <c:v>10657.320313</c:v>
                </c:pt>
                <c:pt idx="12231">
                  <c:v>10653.419921999999</c:v>
                </c:pt>
                <c:pt idx="12232">
                  <c:v>10583.790039</c:v>
                </c:pt>
                <c:pt idx="12233">
                  <c:v>10691.099609000001</c:v>
                </c:pt>
                <c:pt idx="12234">
                  <c:v>10722.790039</c:v>
                </c:pt>
                <c:pt idx="12235">
                  <c:v>10705.780273</c:v>
                </c:pt>
                <c:pt idx="12236">
                  <c:v>10756.179688</c:v>
                </c:pt>
                <c:pt idx="12237">
                  <c:v>10802.629883</c:v>
                </c:pt>
                <c:pt idx="12238">
                  <c:v>10796.040039</c:v>
                </c:pt>
                <c:pt idx="12239">
                  <c:v>10886.509765999999</c:v>
                </c:pt>
                <c:pt idx="12240">
                  <c:v>10929.660156</c:v>
                </c:pt>
                <c:pt idx="12241">
                  <c:v>10949.480469</c:v>
                </c:pt>
                <c:pt idx="12242">
                  <c:v>10982.830078000001</c:v>
                </c:pt>
                <c:pt idx="12243">
                  <c:v>10947.330078000001</c:v>
                </c:pt>
                <c:pt idx="12244">
                  <c:v>11005.360352</c:v>
                </c:pt>
                <c:pt idx="12245">
                  <c:v>11025.370117</c:v>
                </c:pt>
                <c:pt idx="12246">
                  <c:v>11037.889648</c:v>
                </c:pt>
                <c:pt idx="12247">
                  <c:v>11009.700194999999</c:v>
                </c:pt>
                <c:pt idx="12248">
                  <c:v>11046.290039</c:v>
                </c:pt>
                <c:pt idx="12249">
                  <c:v>11038.120117</c:v>
                </c:pt>
                <c:pt idx="12250">
                  <c:v>11063.549805000001</c:v>
                </c:pt>
                <c:pt idx="12251">
                  <c:v>11030.400390999999</c:v>
                </c:pt>
                <c:pt idx="12252">
                  <c:v>11073.410156</c:v>
                </c:pt>
                <c:pt idx="12253">
                  <c:v>11007.389648</c:v>
                </c:pt>
                <c:pt idx="12254">
                  <c:v>10945.610352</c:v>
                </c:pt>
                <c:pt idx="12255">
                  <c:v>10972.209961</c:v>
                </c:pt>
                <c:pt idx="12256">
                  <c:v>10975.990234000001</c:v>
                </c:pt>
                <c:pt idx="12257">
                  <c:v>10911.389648</c:v>
                </c:pt>
                <c:pt idx="12258">
                  <c:v>10909.309569999999</c:v>
                </c:pt>
                <c:pt idx="12259">
                  <c:v>10980.139648</c:v>
                </c:pt>
                <c:pt idx="12260">
                  <c:v>10973.740234000001</c:v>
                </c:pt>
                <c:pt idx="12261">
                  <c:v>11024.059569999999</c:v>
                </c:pt>
                <c:pt idx="12262">
                  <c:v>10989.570313</c:v>
                </c:pt>
                <c:pt idx="12263">
                  <c:v>10892.639648</c:v>
                </c:pt>
                <c:pt idx="12264">
                  <c:v>10815.419921999999</c:v>
                </c:pt>
                <c:pt idx="12265">
                  <c:v>10885.599609000001</c:v>
                </c:pt>
                <c:pt idx="12266">
                  <c:v>10722.209961</c:v>
                </c:pt>
                <c:pt idx="12267">
                  <c:v>10798.879883</c:v>
                </c:pt>
                <c:pt idx="12268">
                  <c:v>10749.049805000001</c:v>
                </c:pt>
                <c:pt idx="12269">
                  <c:v>10702.929688</c:v>
                </c:pt>
                <c:pt idx="12270">
                  <c:v>10571.549805000001</c:v>
                </c:pt>
                <c:pt idx="12271">
                  <c:v>10555.709961</c:v>
                </c:pt>
                <c:pt idx="12272">
                  <c:v>10635.490234000001</c:v>
                </c:pt>
                <c:pt idx="12273">
                  <c:v>10647.509765999999</c:v>
                </c:pt>
                <c:pt idx="12274">
                  <c:v>10484.549805000001</c:v>
                </c:pt>
                <c:pt idx="12275">
                  <c:v>10645.669921999999</c:v>
                </c:pt>
                <c:pt idx="12276">
                  <c:v>10409.379883</c:v>
                </c:pt>
                <c:pt idx="12277">
                  <c:v>10293.139648</c:v>
                </c:pt>
                <c:pt idx="12278">
                  <c:v>10166.740234000001</c:v>
                </c:pt>
                <c:pt idx="12279">
                  <c:v>10185.910156</c:v>
                </c:pt>
                <c:pt idx="12280">
                  <c:v>10109.690430000001</c:v>
                </c:pt>
                <c:pt idx="12281">
                  <c:v>10123.730469</c:v>
                </c:pt>
                <c:pt idx="12282">
                  <c:v>10250.540039</c:v>
                </c:pt>
                <c:pt idx="12283">
                  <c:v>10327.339844</c:v>
                </c:pt>
                <c:pt idx="12284">
                  <c:v>10500.780273</c:v>
                </c:pt>
                <c:pt idx="12285">
                  <c:v>10405.809569999999</c:v>
                </c:pt>
                <c:pt idx="12286">
                  <c:v>10519.280273</c:v>
                </c:pt>
                <c:pt idx="12287">
                  <c:v>10582.620117</c:v>
                </c:pt>
                <c:pt idx="12288">
                  <c:v>10544.419921999999</c:v>
                </c:pt>
                <c:pt idx="12289">
                  <c:v>10677.879883</c:v>
                </c:pt>
                <c:pt idx="12290">
                  <c:v>10646.660156</c:v>
                </c:pt>
                <c:pt idx="12291">
                  <c:v>10712.190430000001</c:v>
                </c:pt>
                <c:pt idx="12292">
                  <c:v>10845</c:v>
                </c:pt>
                <c:pt idx="12293">
                  <c:v>10808.669921999999</c:v>
                </c:pt>
                <c:pt idx="12294">
                  <c:v>10758.070313</c:v>
                </c:pt>
                <c:pt idx="12295">
                  <c:v>10824.070313</c:v>
                </c:pt>
                <c:pt idx="12296">
                  <c:v>10843.540039</c:v>
                </c:pt>
                <c:pt idx="12297">
                  <c:v>10864.580078000001</c:v>
                </c:pt>
                <c:pt idx="12298">
                  <c:v>10892.559569999999</c:v>
                </c:pt>
                <c:pt idx="12299">
                  <c:v>10907.530273</c:v>
                </c:pt>
                <c:pt idx="12300">
                  <c:v>10884.030273</c:v>
                </c:pt>
                <c:pt idx="12301">
                  <c:v>10868.919921999999</c:v>
                </c:pt>
                <c:pt idx="12302">
                  <c:v>10880.629883</c:v>
                </c:pt>
                <c:pt idx="12303">
                  <c:v>10883.25</c:v>
                </c:pt>
                <c:pt idx="12304">
                  <c:v>10941.700194999999</c:v>
                </c:pt>
                <c:pt idx="12305">
                  <c:v>10927.480469</c:v>
                </c:pt>
                <c:pt idx="12306">
                  <c:v>10937.969727</c:v>
                </c:pt>
                <c:pt idx="12307">
                  <c:v>11025.740234000001</c:v>
                </c:pt>
                <c:pt idx="12308">
                  <c:v>11041.419921999999</c:v>
                </c:pt>
                <c:pt idx="12309">
                  <c:v>11029.370117</c:v>
                </c:pt>
                <c:pt idx="12310">
                  <c:v>11047.910156</c:v>
                </c:pt>
                <c:pt idx="12311">
                  <c:v>10955.410156</c:v>
                </c:pt>
                <c:pt idx="12312">
                  <c:v>10888.559569999999</c:v>
                </c:pt>
                <c:pt idx="12313">
                  <c:v>10940.120117</c:v>
                </c:pt>
                <c:pt idx="12314">
                  <c:v>10987.299805000001</c:v>
                </c:pt>
                <c:pt idx="12315">
                  <c:v>10952.299805000001</c:v>
                </c:pt>
                <c:pt idx="12316">
                  <c:v>10970.259765999999</c:v>
                </c:pt>
                <c:pt idx="12317">
                  <c:v>10863.540039</c:v>
                </c:pt>
                <c:pt idx="12318">
                  <c:v>10821.200194999999</c:v>
                </c:pt>
                <c:pt idx="12319">
                  <c:v>10662.240234000001</c:v>
                </c:pt>
                <c:pt idx="12320">
                  <c:v>10690.139648</c:v>
                </c:pt>
                <c:pt idx="12321">
                  <c:v>10500.509765999999</c:v>
                </c:pt>
                <c:pt idx="12322">
                  <c:v>10411.179688</c:v>
                </c:pt>
                <c:pt idx="12323">
                  <c:v>10390.019531</c:v>
                </c:pt>
                <c:pt idx="12324">
                  <c:v>10603.509765999999</c:v>
                </c:pt>
                <c:pt idx="12325">
                  <c:v>10831.620117</c:v>
                </c:pt>
                <c:pt idx="12326">
                  <c:v>10890.240234000001</c:v>
                </c:pt>
                <c:pt idx="12327">
                  <c:v>10919.990234000001</c:v>
                </c:pt>
                <c:pt idx="12328">
                  <c:v>10951.759765999999</c:v>
                </c:pt>
                <c:pt idx="12329">
                  <c:v>10955.110352</c:v>
                </c:pt>
                <c:pt idx="12330">
                  <c:v>10985.400390999999</c:v>
                </c:pt>
                <c:pt idx="12331">
                  <c:v>10988.009765999999</c:v>
                </c:pt>
                <c:pt idx="12332">
                  <c:v>10932.990234000001</c:v>
                </c:pt>
                <c:pt idx="12333">
                  <c:v>10839.240234000001</c:v>
                </c:pt>
                <c:pt idx="12334">
                  <c:v>10830.919921999999</c:v>
                </c:pt>
                <c:pt idx="12335">
                  <c:v>10607.679688</c:v>
                </c:pt>
                <c:pt idx="12336">
                  <c:v>10514.870117</c:v>
                </c:pt>
                <c:pt idx="12337">
                  <c:v>10627.129883</c:v>
                </c:pt>
                <c:pt idx="12338">
                  <c:v>10800.540039</c:v>
                </c:pt>
                <c:pt idx="12339">
                  <c:v>10711.410156</c:v>
                </c:pt>
                <c:pt idx="12340">
                  <c:v>10640.740234000001</c:v>
                </c:pt>
                <c:pt idx="12341">
                  <c:v>10622.959961</c:v>
                </c:pt>
                <c:pt idx="12342">
                  <c:v>10565.419921999999</c:v>
                </c:pt>
                <c:pt idx="12343">
                  <c:v>10514.599609000001</c:v>
                </c:pt>
                <c:pt idx="12344">
                  <c:v>10660.320313</c:v>
                </c:pt>
                <c:pt idx="12345">
                  <c:v>10658.620117</c:v>
                </c:pt>
                <c:pt idx="12346">
                  <c:v>10720.400390999999</c:v>
                </c:pt>
                <c:pt idx="12347">
                  <c:v>10859.349609000001</c:v>
                </c:pt>
                <c:pt idx="12348">
                  <c:v>10788.330078000001</c:v>
                </c:pt>
                <c:pt idx="12349">
                  <c:v>10847.150390999999</c:v>
                </c:pt>
                <c:pt idx="12350">
                  <c:v>10781.830078000001</c:v>
                </c:pt>
                <c:pt idx="12351">
                  <c:v>10603.860352</c:v>
                </c:pt>
                <c:pt idx="12352">
                  <c:v>10691.629883</c:v>
                </c:pt>
                <c:pt idx="12353">
                  <c:v>10537.219727</c:v>
                </c:pt>
                <c:pt idx="12354">
                  <c:v>10669.030273</c:v>
                </c:pt>
                <c:pt idx="12355">
                  <c:v>10847.410156</c:v>
                </c:pt>
                <c:pt idx="12356">
                  <c:v>10775.040039</c:v>
                </c:pt>
                <c:pt idx="12357">
                  <c:v>10896.059569999999</c:v>
                </c:pt>
                <c:pt idx="12358">
                  <c:v>10847.509765999999</c:v>
                </c:pt>
                <c:pt idx="12359">
                  <c:v>10826.589844</c:v>
                </c:pt>
                <c:pt idx="12360">
                  <c:v>10915.139648</c:v>
                </c:pt>
                <c:pt idx="12361">
                  <c:v>10889.049805000001</c:v>
                </c:pt>
                <c:pt idx="12362">
                  <c:v>10995.309569999999</c:v>
                </c:pt>
                <c:pt idx="12363">
                  <c:v>11042.690430000001</c:v>
                </c:pt>
                <c:pt idx="12364">
                  <c:v>11054.469727</c:v>
                </c:pt>
                <c:pt idx="12365">
                  <c:v>11064.089844</c:v>
                </c:pt>
                <c:pt idx="12366">
                  <c:v>11038.259765999999</c:v>
                </c:pt>
                <c:pt idx="12367">
                  <c:v>11108.669921999999</c:v>
                </c:pt>
                <c:pt idx="12368">
                  <c:v>11074.580078000001</c:v>
                </c:pt>
                <c:pt idx="12369">
                  <c:v>11122.110352</c:v>
                </c:pt>
                <c:pt idx="12370">
                  <c:v>11117.929688</c:v>
                </c:pt>
                <c:pt idx="12371">
                  <c:v>11082.099609000001</c:v>
                </c:pt>
                <c:pt idx="12372">
                  <c:v>11062.790039</c:v>
                </c:pt>
                <c:pt idx="12373">
                  <c:v>11102.820313</c:v>
                </c:pt>
                <c:pt idx="12374">
                  <c:v>11051.219727</c:v>
                </c:pt>
                <c:pt idx="12375">
                  <c:v>11004.679688</c:v>
                </c:pt>
                <c:pt idx="12376">
                  <c:v>11014.259765999999</c:v>
                </c:pt>
                <c:pt idx="12377">
                  <c:v>10842.169921999999</c:v>
                </c:pt>
                <c:pt idx="12378">
                  <c:v>10866.620117</c:v>
                </c:pt>
                <c:pt idx="12379">
                  <c:v>10678.410156</c:v>
                </c:pt>
                <c:pt idx="12380">
                  <c:v>10678.759765999999</c:v>
                </c:pt>
                <c:pt idx="12381">
                  <c:v>10820.870117</c:v>
                </c:pt>
                <c:pt idx="12382">
                  <c:v>10751.019531</c:v>
                </c:pt>
                <c:pt idx="12383">
                  <c:v>10881.179688</c:v>
                </c:pt>
                <c:pt idx="12384">
                  <c:v>10862.429688</c:v>
                </c:pt>
                <c:pt idx="12385">
                  <c:v>11019.719727</c:v>
                </c:pt>
                <c:pt idx="12386">
                  <c:v>10931.360352</c:v>
                </c:pt>
                <c:pt idx="12387">
                  <c:v>11070.530273</c:v>
                </c:pt>
                <c:pt idx="12388">
                  <c:v>11070.889648</c:v>
                </c:pt>
                <c:pt idx="12389">
                  <c:v>11019.75</c:v>
                </c:pt>
                <c:pt idx="12390">
                  <c:v>10897.509765999999</c:v>
                </c:pt>
                <c:pt idx="12391">
                  <c:v>10865.150390999999</c:v>
                </c:pt>
                <c:pt idx="12392">
                  <c:v>10875.139648</c:v>
                </c:pt>
                <c:pt idx="12393">
                  <c:v>10989.160156</c:v>
                </c:pt>
                <c:pt idx="12394">
                  <c:v>10899.190430000001</c:v>
                </c:pt>
                <c:pt idx="12395">
                  <c:v>10891.610352</c:v>
                </c:pt>
                <c:pt idx="12396">
                  <c:v>10953.160156</c:v>
                </c:pt>
                <c:pt idx="12397">
                  <c:v>11033.120117</c:v>
                </c:pt>
                <c:pt idx="12398">
                  <c:v>11013.240234000001</c:v>
                </c:pt>
                <c:pt idx="12399">
                  <c:v>11032.990234000001</c:v>
                </c:pt>
                <c:pt idx="12400">
                  <c:v>11065.389648</c:v>
                </c:pt>
                <c:pt idx="12401">
                  <c:v>11112.679688</c:v>
                </c:pt>
                <c:pt idx="12402">
                  <c:v>11056.759765999999</c:v>
                </c:pt>
                <c:pt idx="12403">
                  <c:v>11108.070313</c:v>
                </c:pt>
                <c:pt idx="12404">
                  <c:v>11171.059569999999</c:v>
                </c:pt>
                <c:pt idx="12405">
                  <c:v>11169.75</c:v>
                </c:pt>
                <c:pt idx="12406">
                  <c:v>11058.450194999999</c:v>
                </c:pt>
                <c:pt idx="12407">
                  <c:v>11116.570313</c:v>
                </c:pt>
                <c:pt idx="12408">
                  <c:v>11100.379883</c:v>
                </c:pt>
                <c:pt idx="12409">
                  <c:v>11144.450194999999</c:v>
                </c:pt>
                <c:pt idx="12410">
                  <c:v>11191.480469</c:v>
                </c:pt>
                <c:pt idx="12411">
                  <c:v>11192.929688</c:v>
                </c:pt>
                <c:pt idx="12412">
                  <c:v>11167.309569999999</c:v>
                </c:pt>
                <c:pt idx="12413">
                  <c:v>11203.080078000001</c:v>
                </c:pt>
                <c:pt idx="12414">
                  <c:v>11154.110352</c:v>
                </c:pt>
                <c:pt idx="12415">
                  <c:v>11049.740234000001</c:v>
                </c:pt>
                <c:pt idx="12416">
                  <c:v>11140.360352</c:v>
                </c:pt>
                <c:pt idx="12417">
                  <c:v>11173.280273</c:v>
                </c:pt>
                <c:pt idx="12418">
                  <c:v>11049.339844</c:v>
                </c:pt>
                <c:pt idx="12419">
                  <c:v>11015.990234000001</c:v>
                </c:pt>
                <c:pt idx="12420">
                  <c:v>11036.400390999999</c:v>
                </c:pt>
                <c:pt idx="12421">
                  <c:v>11196.5</c:v>
                </c:pt>
                <c:pt idx="12422">
                  <c:v>11140.740234000001</c:v>
                </c:pt>
                <c:pt idx="12423">
                  <c:v>11113.169921999999</c:v>
                </c:pt>
                <c:pt idx="12424">
                  <c:v>11117</c:v>
                </c:pt>
                <c:pt idx="12425">
                  <c:v>11207.330078000001</c:v>
                </c:pt>
                <c:pt idx="12426">
                  <c:v>11228.349609000001</c:v>
                </c:pt>
                <c:pt idx="12427">
                  <c:v>11227.889648</c:v>
                </c:pt>
                <c:pt idx="12428">
                  <c:v>11213.150390999999</c:v>
                </c:pt>
                <c:pt idx="12429">
                  <c:v>11210.240234000001</c:v>
                </c:pt>
                <c:pt idx="12430">
                  <c:v>11239.660156</c:v>
                </c:pt>
                <c:pt idx="12431">
                  <c:v>11197.690430000001</c:v>
                </c:pt>
                <c:pt idx="12432">
                  <c:v>11065.320313</c:v>
                </c:pt>
                <c:pt idx="12433">
                  <c:v>11143.349609000001</c:v>
                </c:pt>
                <c:pt idx="12434">
                  <c:v>11132.740234000001</c:v>
                </c:pt>
                <c:pt idx="12435">
                  <c:v>11056.299805000001</c:v>
                </c:pt>
                <c:pt idx="12436">
                  <c:v>11061.679688</c:v>
                </c:pt>
                <c:pt idx="12437">
                  <c:v>11080.889648</c:v>
                </c:pt>
                <c:pt idx="12438">
                  <c:v>11107.940430000001</c:v>
                </c:pt>
                <c:pt idx="12439">
                  <c:v>11000.389648</c:v>
                </c:pt>
                <c:pt idx="12440">
                  <c:v>10979.330078000001</c:v>
                </c:pt>
                <c:pt idx="12441">
                  <c:v>10917.820313</c:v>
                </c:pt>
                <c:pt idx="12442">
                  <c:v>10915.639648</c:v>
                </c:pt>
                <c:pt idx="12443">
                  <c:v>11057.990234000001</c:v>
                </c:pt>
                <c:pt idx="12444">
                  <c:v>11080.509765999999</c:v>
                </c:pt>
                <c:pt idx="12445">
                  <c:v>11009.910156</c:v>
                </c:pt>
                <c:pt idx="12446">
                  <c:v>10949.540039</c:v>
                </c:pt>
                <c:pt idx="12447">
                  <c:v>10997.660156</c:v>
                </c:pt>
                <c:pt idx="12448">
                  <c:v>11013.660156</c:v>
                </c:pt>
                <c:pt idx="12449">
                  <c:v>11100.469727</c:v>
                </c:pt>
                <c:pt idx="12450">
                  <c:v>11038.959961</c:v>
                </c:pt>
                <c:pt idx="12451">
                  <c:v>11129.610352</c:v>
                </c:pt>
                <c:pt idx="12452">
                  <c:v>11149.360352</c:v>
                </c:pt>
                <c:pt idx="12453">
                  <c:v>11066.139648</c:v>
                </c:pt>
                <c:pt idx="12454">
                  <c:v>11035.730469</c:v>
                </c:pt>
                <c:pt idx="12455">
                  <c:v>11040.309569999999</c:v>
                </c:pt>
                <c:pt idx="12456">
                  <c:v>10790.330078000001</c:v>
                </c:pt>
                <c:pt idx="12457">
                  <c:v>10805.200194999999</c:v>
                </c:pt>
                <c:pt idx="12458">
                  <c:v>10858.990234000001</c:v>
                </c:pt>
                <c:pt idx="12459">
                  <c:v>10864.820313</c:v>
                </c:pt>
                <c:pt idx="12460">
                  <c:v>10782.679688</c:v>
                </c:pt>
                <c:pt idx="12461">
                  <c:v>10829.320313</c:v>
                </c:pt>
                <c:pt idx="12462">
                  <c:v>10636.799805000001</c:v>
                </c:pt>
                <c:pt idx="12463">
                  <c:v>10689.509765999999</c:v>
                </c:pt>
                <c:pt idx="12464">
                  <c:v>10853.919921999999</c:v>
                </c:pt>
                <c:pt idx="12465">
                  <c:v>10944.849609000001</c:v>
                </c:pt>
                <c:pt idx="12466">
                  <c:v>10993.259765999999</c:v>
                </c:pt>
                <c:pt idx="12467">
                  <c:v>10958.830078000001</c:v>
                </c:pt>
                <c:pt idx="12468">
                  <c:v>11024.870117</c:v>
                </c:pt>
                <c:pt idx="12469">
                  <c:v>10987.169921999999</c:v>
                </c:pt>
                <c:pt idx="12470">
                  <c:v>10969.490234000001</c:v>
                </c:pt>
                <c:pt idx="12471">
                  <c:v>10919</c:v>
                </c:pt>
                <c:pt idx="12472">
                  <c:v>10899.860352</c:v>
                </c:pt>
                <c:pt idx="12473">
                  <c:v>10840.730469</c:v>
                </c:pt>
                <c:pt idx="12474">
                  <c:v>10721.950194999999</c:v>
                </c:pt>
                <c:pt idx="12475">
                  <c:v>10656.610352</c:v>
                </c:pt>
                <c:pt idx="12476">
                  <c:v>10790.179688</c:v>
                </c:pt>
                <c:pt idx="12477">
                  <c:v>10883.910156</c:v>
                </c:pt>
                <c:pt idx="12478">
                  <c:v>10881.75</c:v>
                </c:pt>
                <c:pt idx="12479">
                  <c:v>10882.280273</c:v>
                </c:pt>
                <c:pt idx="12480">
                  <c:v>10841.259765999999</c:v>
                </c:pt>
                <c:pt idx="12481">
                  <c:v>10824.700194999999</c:v>
                </c:pt>
                <c:pt idx="12482">
                  <c:v>10847.849609000001</c:v>
                </c:pt>
                <c:pt idx="12483">
                  <c:v>10799.440430000001</c:v>
                </c:pt>
                <c:pt idx="12484">
                  <c:v>10763.150390999999</c:v>
                </c:pt>
                <c:pt idx="12485">
                  <c:v>10906.049805000001</c:v>
                </c:pt>
                <c:pt idx="12486">
                  <c:v>10802.089844</c:v>
                </c:pt>
                <c:pt idx="12487">
                  <c:v>10779.459961</c:v>
                </c:pt>
                <c:pt idx="12488">
                  <c:v>10745.309569999999</c:v>
                </c:pt>
                <c:pt idx="12489">
                  <c:v>10782.240234000001</c:v>
                </c:pt>
                <c:pt idx="12490">
                  <c:v>10818.570313</c:v>
                </c:pt>
                <c:pt idx="12491">
                  <c:v>10792.799805000001</c:v>
                </c:pt>
                <c:pt idx="12492">
                  <c:v>10687.019531</c:v>
                </c:pt>
                <c:pt idx="12493">
                  <c:v>10475.75</c:v>
                </c:pt>
                <c:pt idx="12494">
                  <c:v>10195.690430000001</c:v>
                </c:pt>
                <c:pt idx="12495">
                  <c:v>9789.9404300000006</c:v>
                </c:pt>
                <c:pt idx="12496">
                  <c:v>9692.3896480000003</c:v>
                </c:pt>
                <c:pt idx="12497">
                  <c:v>9979.6699219999991</c:v>
                </c:pt>
                <c:pt idx="12498">
                  <c:v>10230.509765999999</c:v>
                </c:pt>
                <c:pt idx="12499">
                  <c:v>10242.059569999999</c:v>
                </c:pt>
                <c:pt idx="12500">
                  <c:v>10176.5</c:v>
                </c:pt>
                <c:pt idx="12501">
                  <c:v>9874.6699219999991</c:v>
                </c:pt>
                <c:pt idx="12502">
                  <c:v>10013.360352</c:v>
                </c:pt>
                <c:pt idx="12503">
                  <c:v>10049.290039</c:v>
                </c:pt>
                <c:pt idx="12504">
                  <c:v>9871.8603519999997</c:v>
                </c:pt>
                <c:pt idx="12505">
                  <c:v>10109.679688</c:v>
                </c:pt>
                <c:pt idx="12506">
                  <c:v>9988.9101559999999</c:v>
                </c:pt>
                <c:pt idx="12507">
                  <c:v>10019.389648</c:v>
                </c:pt>
                <c:pt idx="12508">
                  <c:v>10040.219727</c:v>
                </c:pt>
                <c:pt idx="12509">
                  <c:v>9988.5898440000001</c:v>
                </c:pt>
                <c:pt idx="12510">
                  <c:v>10105.870117</c:v>
                </c:pt>
                <c:pt idx="12511">
                  <c:v>10236.719727</c:v>
                </c:pt>
                <c:pt idx="12512">
                  <c:v>10215.540039</c:v>
                </c:pt>
                <c:pt idx="12513">
                  <c:v>10031.599609000001</c:v>
                </c:pt>
                <c:pt idx="12514">
                  <c:v>10066.070313</c:v>
                </c:pt>
                <c:pt idx="12515">
                  <c:v>9912.5996090000008</c:v>
                </c:pt>
                <c:pt idx="12516">
                  <c:v>9867.9003909999992</c:v>
                </c:pt>
                <c:pt idx="12517">
                  <c:v>9837.8095699999994</c:v>
                </c:pt>
                <c:pt idx="12518">
                  <c:v>9857.2597659999992</c:v>
                </c:pt>
                <c:pt idx="12519">
                  <c:v>9601.4199219999991</c:v>
                </c:pt>
                <c:pt idx="12520">
                  <c:v>9622.0703130000002</c:v>
                </c:pt>
                <c:pt idx="12521">
                  <c:v>9799.6904300000006</c:v>
                </c:pt>
                <c:pt idx="12522">
                  <c:v>9820.9501949999994</c:v>
                </c:pt>
                <c:pt idx="12523">
                  <c:v>9973.5595699999994</c:v>
                </c:pt>
                <c:pt idx="12524">
                  <c:v>10167.929688</c:v>
                </c:pt>
                <c:pt idx="12525">
                  <c:v>10156.379883</c:v>
                </c:pt>
                <c:pt idx="12526">
                  <c:v>10258.519531</c:v>
                </c:pt>
                <c:pt idx="12527">
                  <c:v>10361.040039</c:v>
                </c:pt>
                <c:pt idx="12528">
                  <c:v>10361.259765999999</c:v>
                </c:pt>
                <c:pt idx="12529">
                  <c:v>10356.490234000001</c:v>
                </c:pt>
                <c:pt idx="12530">
                  <c:v>10262.940430000001</c:v>
                </c:pt>
                <c:pt idx="12531">
                  <c:v>10229.669921999999</c:v>
                </c:pt>
                <c:pt idx="12532">
                  <c:v>10378.269531</c:v>
                </c:pt>
                <c:pt idx="12533">
                  <c:v>10421.910156</c:v>
                </c:pt>
                <c:pt idx="12534">
                  <c:v>10391.599609000001</c:v>
                </c:pt>
                <c:pt idx="12535">
                  <c:v>10383.419921999999</c:v>
                </c:pt>
                <c:pt idx="12536">
                  <c:v>10306.440430000001</c:v>
                </c:pt>
                <c:pt idx="12537">
                  <c:v>10448.830078000001</c:v>
                </c:pt>
                <c:pt idx="12538">
                  <c:v>10506.509765999999</c:v>
                </c:pt>
                <c:pt idx="12539">
                  <c:v>10464.620117</c:v>
                </c:pt>
                <c:pt idx="12540">
                  <c:v>10400.179688</c:v>
                </c:pt>
                <c:pt idx="12541">
                  <c:v>10538.200194999999</c:v>
                </c:pt>
                <c:pt idx="12542">
                  <c:v>10498.160156</c:v>
                </c:pt>
                <c:pt idx="12543">
                  <c:v>10460.959961</c:v>
                </c:pt>
                <c:pt idx="12544">
                  <c:v>10579.870117</c:v>
                </c:pt>
                <c:pt idx="12545">
                  <c:v>10609.919921999999</c:v>
                </c:pt>
                <c:pt idx="12546">
                  <c:v>10563.959961</c:v>
                </c:pt>
                <c:pt idx="12547">
                  <c:v>10548.360352</c:v>
                </c:pt>
                <c:pt idx="12548">
                  <c:v>10513.360352</c:v>
                </c:pt>
                <c:pt idx="12549">
                  <c:v>10415.190430000001</c:v>
                </c:pt>
                <c:pt idx="12550">
                  <c:v>10432.349609000001</c:v>
                </c:pt>
                <c:pt idx="12551">
                  <c:v>10399.900390999999</c:v>
                </c:pt>
                <c:pt idx="12552">
                  <c:v>10235.950194999999</c:v>
                </c:pt>
                <c:pt idx="12553">
                  <c:v>10155.070313</c:v>
                </c:pt>
                <c:pt idx="12554">
                  <c:v>10299.400390999999</c:v>
                </c:pt>
                <c:pt idx="12555">
                  <c:v>10285.759765999999</c:v>
                </c:pt>
                <c:pt idx="12556">
                  <c:v>10429.599609000001</c:v>
                </c:pt>
                <c:pt idx="12557">
                  <c:v>10431.459961</c:v>
                </c:pt>
                <c:pt idx="12558">
                  <c:v>10444.200194999999</c:v>
                </c:pt>
                <c:pt idx="12559">
                  <c:v>10421.410156</c:v>
                </c:pt>
                <c:pt idx="12560">
                  <c:v>10449.719727</c:v>
                </c:pt>
                <c:pt idx="12561">
                  <c:v>10450.360352</c:v>
                </c:pt>
                <c:pt idx="12562">
                  <c:v>10450.530273</c:v>
                </c:pt>
                <c:pt idx="12563">
                  <c:v>10409.589844</c:v>
                </c:pt>
                <c:pt idx="12564">
                  <c:v>10519.589844</c:v>
                </c:pt>
                <c:pt idx="12565">
                  <c:v>10389.200194999999</c:v>
                </c:pt>
                <c:pt idx="12566">
                  <c:v>10257.379883</c:v>
                </c:pt>
                <c:pt idx="12567">
                  <c:v>10408.860352</c:v>
                </c:pt>
                <c:pt idx="12568">
                  <c:v>10304.530273</c:v>
                </c:pt>
                <c:pt idx="12569">
                  <c:v>10198.370117</c:v>
                </c:pt>
                <c:pt idx="12570">
                  <c:v>10162.370117</c:v>
                </c:pt>
                <c:pt idx="12571">
                  <c:v>10172.040039</c:v>
                </c:pt>
                <c:pt idx="12572">
                  <c:v>9976.6503909999992</c:v>
                </c:pt>
                <c:pt idx="12573">
                  <c:v>9986.7597659999992</c:v>
                </c:pt>
                <c:pt idx="12574">
                  <c:v>10110.940430000001</c:v>
                </c:pt>
                <c:pt idx="12575">
                  <c:v>10267.830078000001</c:v>
                </c:pt>
                <c:pt idx="12576">
                  <c:v>10112.629883</c:v>
                </c:pt>
                <c:pt idx="12577">
                  <c:v>9967.6396480000003</c:v>
                </c:pt>
                <c:pt idx="12578">
                  <c:v>10023.030273</c:v>
                </c:pt>
                <c:pt idx="12579">
                  <c:v>10112.400390999999</c:v>
                </c:pt>
                <c:pt idx="12580">
                  <c:v>10276.280273</c:v>
                </c:pt>
                <c:pt idx="12581">
                  <c:v>10258.549805000001</c:v>
                </c:pt>
                <c:pt idx="12582">
                  <c:v>10217.400390999999</c:v>
                </c:pt>
                <c:pt idx="12583">
                  <c:v>10306.599609000001</c:v>
                </c:pt>
                <c:pt idx="12584">
                  <c:v>10225.830078000001</c:v>
                </c:pt>
                <c:pt idx="12585">
                  <c:v>10143.419921999999</c:v>
                </c:pt>
                <c:pt idx="12586">
                  <c:v>10001.559569999999</c:v>
                </c:pt>
                <c:pt idx="12587">
                  <c:v>10028.059569999999</c:v>
                </c:pt>
                <c:pt idx="12588">
                  <c:v>9868.2597659999992</c:v>
                </c:pt>
                <c:pt idx="12589">
                  <c:v>9650.4199219999991</c:v>
                </c:pt>
                <c:pt idx="12590">
                  <c:v>9528.7695309999999</c:v>
                </c:pt>
                <c:pt idx="12591">
                  <c:v>9527.6601559999999</c:v>
                </c:pt>
                <c:pt idx="12592">
                  <c:v>9576.5195309999999</c:v>
                </c:pt>
                <c:pt idx="12593">
                  <c:v>9374.2304690000001</c:v>
                </c:pt>
                <c:pt idx="12594">
                  <c:v>9516.5498050000006</c:v>
                </c:pt>
                <c:pt idx="12595">
                  <c:v>9299.6298829999996</c:v>
                </c:pt>
                <c:pt idx="12596">
                  <c:v>9301.7402340000008</c:v>
                </c:pt>
                <c:pt idx="12597">
                  <c:v>9156.8398440000001</c:v>
                </c:pt>
                <c:pt idx="12598">
                  <c:v>9226.5703130000002</c:v>
                </c:pt>
                <c:pt idx="12599">
                  <c:v>9426.9101559999999</c:v>
                </c:pt>
                <c:pt idx="12600">
                  <c:v>9262.9902340000008</c:v>
                </c:pt>
                <c:pt idx="12601">
                  <c:v>9429.1103519999997</c:v>
                </c:pt>
                <c:pt idx="12602">
                  <c:v>9373.7802730000003</c:v>
                </c:pt>
                <c:pt idx="12603">
                  <c:v>9397.7900389999995</c:v>
                </c:pt>
                <c:pt idx="12604">
                  <c:v>9632.7001949999994</c:v>
                </c:pt>
                <c:pt idx="12605">
                  <c:v>9616.6904300000006</c:v>
                </c:pt>
                <c:pt idx="12606">
                  <c:v>9413.7802730000003</c:v>
                </c:pt>
                <c:pt idx="12607">
                  <c:v>9495.2099610000005</c:v>
                </c:pt>
                <c:pt idx="12608">
                  <c:v>9534.2998050000006</c:v>
                </c:pt>
                <c:pt idx="12609">
                  <c:v>9390.3300780000009</c:v>
                </c:pt>
                <c:pt idx="12610">
                  <c:v>9231.3300780000009</c:v>
                </c:pt>
                <c:pt idx="12611">
                  <c:v>9187.7900389999995</c:v>
                </c:pt>
                <c:pt idx="12612">
                  <c:v>9176.7197269999997</c:v>
                </c:pt>
                <c:pt idx="12613">
                  <c:v>9029.8798829999996</c:v>
                </c:pt>
                <c:pt idx="12614">
                  <c:v>9229.6796880000002</c:v>
                </c:pt>
                <c:pt idx="12615">
                  <c:v>9375.3896480000003</c:v>
                </c:pt>
                <c:pt idx="12616">
                  <c:v>9532.2802730000003</c:v>
                </c:pt>
                <c:pt idx="12617">
                  <c:v>9504.9804690000001</c:v>
                </c:pt>
                <c:pt idx="12618">
                  <c:v>9485.9599610000005</c:v>
                </c:pt>
                <c:pt idx="12619">
                  <c:v>9616.3203130000002</c:v>
                </c:pt>
                <c:pt idx="12620">
                  <c:v>9494.3203130000002</c:v>
                </c:pt>
                <c:pt idx="12621">
                  <c:v>9506.0703130000002</c:v>
                </c:pt>
                <c:pt idx="12622">
                  <c:v>9625.2695309999999</c:v>
                </c:pt>
                <c:pt idx="12623">
                  <c:v>9619.7900389999995</c:v>
                </c:pt>
                <c:pt idx="12624">
                  <c:v>9559.5302730000003</c:v>
                </c:pt>
                <c:pt idx="12625">
                  <c:v>9771</c:v>
                </c:pt>
                <c:pt idx="12626">
                  <c:v>9837.5898440000001</c:v>
                </c:pt>
                <c:pt idx="12627">
                  <c:v>9907.9697269999997</c:v>
                </c:pt>
                <c:pt idx="12628">
                  <c:v>9968.4101559999999</c:v>
                </c:pt>
                <c:pt idx="12629">
                  <c:v>10006.190430000001</c:v>
                </c:pt>
                <c:pt idx="12630">
                  <c:v>9868.5195309999999</c:v>
                </c:pt>
                <c:pt idx="12631">
                  <c:v>9924.8095699999994</c:v>
                </c:pt>
                <c:pt idx="12632">
                  <c:v>9918.0703130000002</c:v>
                </c:pt>
                <c:pt idx="12633">
                  <c:v>10104.190430000001</c:v>
                </c:pt>
                <c:pt idx="12634">
                  <c:v>10074.269531</c:v>
                </c:pt>
                <c:pt idx="12635">
                  <c:v>10013.599609000001</c:v>
                </c:pt>
                <c:pt idx="12636">
                  <c:v>10084.169921999999</c:v>
                </c:pt>
                <c:pt idx="12637">
                  <c:v>10190.400390999999</c:v>
                </c:pt>
                <c:pt idx="12638">
                  <c:v>10223.429688</c:v>
                </c:pt>
                <c:pt idx="12639">
                  <c:v>10219.690430000001</c:v>
                </c:pt>
                <c:pt idx="12640">
                  <c:v>10194.200194999999</c:v>
                </c:pt>
                <c:pt idx="12641">
                  <c:v>10099.679688</c:v>
                </c:pt>
                <c:pt idx="12642">
                  <c:v>10086.599609000001</c:v>
                </c:pt>
                <c:pt idx="12643">
                  <c:v>10106.440430000001</c:v>
                </c:pt>
                <c:pt idx="12644">
                  <c:v>10190.410156</c:v>
                </c:pt>
                <c:pt idx="12645">
                  <c:v>10236.950194999999</c:v>
                </c:pt>
                <c:pt idx="12646">
                  <c:v>10207.370117</c:v>
                </c:pt>
                <c:pt idx="12647">
                  <c:v>10219.959961</c:v>
                </c:pt>
                <c:pt idx="12648">
                  <c:v>10183</c:v>
                </c:pt>
                <c:pt idx="12649">
                  <c:v>10061.080078000001</c:v>
                </c:pt>
                <c:pt idx="12650">
                  <c:v>10159.849609000001</c:v>
                </c:pt>
                <c:pt idx="12651">
                  <c:v>10045.150390999999</c:v>
                </c:pt>
                <c:pt idx="12652">
                  <c:v>10119.690430000001</c:v>
                </c:pt>
                <c:pt idx="12653">
                  <c:v>10114.580078000001</c:v>
                </c:pt>
                <c:pt idx="12654">
                  <c:v>10238.690430000001</c:v>
                </c:pt>
                <c:pt idx="12655">
                  <c:v>10359.509765999999</c:v>
                </c:pt>
                <c:pt idx="12656">
                  <c:v>10360.240234000001</c:v>
                </c:pt>
                <c:pt idx="12657">
                  <c:v>10355.570313</c:v>
                </c:pt>
                <c:pt idx="12658">
                  <c:v>10424.929688</c:v>
                </c:pt>
                <c:pt idx="12659">
                  <c:v>10517.299805000001</c:v>
                </c:pt>
                <c:pt idx="12660">
                  <c:v>10527.790039</c:v>
                </c:pt>
                <c:pt idx="12661">
                  <c:v>10454.820313</c:v>
                </c:pt>
                <c:pt idx="12662">
                  <c:v>10511</c:v>
                </c:pt>
                <c:pt idx="12663">
                  <c:v>10465.650390999999</c:v>
                </c:pt>
                <c:pt idx="12664">
                  <c:v>10522.580078000001</c:v>
                </c:pt>
                <c:pt idx="12665">
                  <c:v>10571.830078000001</c:v>
                </c:pt>
                <c:pt idx="12666">
                  <c:v>10480.450194999999</c:v>
                </c:pt>
                <c:pt idx="12667">
                  <c:v>10436.919921999999</c:v>
                </c:pt>
                <c:pt idx="12668">
                  <c:v>10496.330078000001</c:v>
                </c:pt>
                <c:pt idx="12669">
                  <c:v>10365.830078000001</c:v>
                </c:pt>
                <c:pt idx="12670">
                  <c:v>10286.240234000001</c:v>
                </c:pt>
                <c:pt idx="12671">
                  <c:v>10281.320313</c:v>
                </c:pt>
                <c:pt idx="12672">
                  <c:v>10308.830078000001</c:v>
                </c:pt>
                <c:pt idx="12673">
                  <c:v>10291.589844</c:v>
                </c:pt>
                <c:pt idx="12674">
                  <c:v>10424.110352</c:v>
                </c:pt>
                <c:pt idx="12675">
                  <c:v>10332.240234000001</c:v>
                </c:pt>
                <c:pt idx="12676">
                  <c:v>10334.379883</c:v>
                </c:pt>
                <c:pt idx="12677">
                  <c:v>10228.059569999999</c:v>
                </c:pt>
                <c:pt idx="12678">
                  <c:v>10332.469727</c:v>
                </c:pt>
                <c:pt idx="12679">
                  <c:v>10257.610352</c:v>
                </c:pt>
                <c:pt idx="12680">
                  <c:v>10239.650390999999</c:v>
                </c:pt>
                <c:pt idx="12681">
                  <c:v>10192.480469</c:v>
                </c:pt>
                <c:pt idx="12682">
                  <c:v>10250.490234000001</c:v>
                </c:pt>
                <c:pt idx="12683">
                  <c:v>10226.559569999999</c:v>
                </c:pt>
                <c:pt idx="12684">
                  <c:v>10353.559569999999</c:v>
                </c:pt>
                <c:pt idx="12685">
                  <c:v>10446.580078000001</c:v>
                </c:pt>
                <c:pt idx="12686">
                  <c:v>10439.610352</c:v>
                </c:pt>
                <c:pt idx="12687">
                  <c:v>10469.519531</c:v>
                </c:pt>
                <c:pt idx="12688">
                  <c:v>10441</c:v>
                </c:pt>
                <c:pt idx="12689">
                  <c:v>10454.929688</c:v>
                </c:pt>
                <c:pt idx="12690">
                  <c:v>10487.580078000001</c:v>
                </c:pt>
                <c:pt idx="12691">
                  <c:v>10487.940430000001</c:v>
                </c:pt>
                <c:pt idx="12692">
                  <c:v>10554.820313</c:v>
                </c:pt>
                <c:pt idx="12693">
                  <c:v>10599.219727</c:v>
                </c:pt>
                <c:pt idx="12694">
                  <c:v>10638.360352</c:v>
                </c:pt>
                <c:pt idx="12695">
                  <c:v>10589.820313</c:v>
                </c:pt>
                <c:pt idx="12696">
                  <c:v>10446.099609000001</c:v>
                </c:pt>
                <c:pt idx="12697">
                  <c:v>10349.169921999999</c:v>
                </c:pt>
                <c:pt idx="12698">
                  <c:v>10294.589844</c:v>
                </c:pt>
                <c:pt idx="12699">
                  <c:v>10297.160156</c:v>
                </c:pt>
                <c:pt idx="12700">
                  <c:v>10322.839844</c:v>
                </c:pt>
                <c:pt idx="12701">
                  <c:v>10347.940430000001</c:v>
                </c:pt>
                <c:pt idx="12702">
                  <c:v>10450.030273</c:v>
                </c:pt>
                <c:pt idx="12703">
                  <c:v>10490.780273</c:v>
                </c:pt>
                <c:pt idx="12704">
                  <c:v>10473.059569999999</c:v>
                </c:pt>
                <c:pt idx="12705">
                  <c:v>10641.169921999999</c:v>
                </c:pt>
                <c:pt idx="12706">
                  <c:v>10183.509765999999</c:v>
                </c:pt>
                <c:pt idx="12707">
                  <c:v>9973.5400389999995</c:v>
                </c:pt>
                <c:pt idx="12708">
                  <c:v>10161.160156</c:v>
                </c:pt>
                <c:pt idx="12709">
                  <c:v>10350.530273</c:v>
                </c:pt>
                <c:pt idx="12710">
                  <c:v>10489.759765999999</c:v>
                </c:pt>
                <c:pt idx="12711">
                  <c:v>10515.759765999999</c:v>
                </c:pt>
                <c:pt idx="12712">
                  <c:v>10409.540039</c:v>
                </c:pt>
                <c:pt idx="12713">
                  <c:v>10441.580078000001</c:v>
                </c:pt>
                <c:pt idx="12714">
                  <c:v>10413.969727</c:v>
                </c:pt>
                <c:pt idx="12715">
                  <c:v>10571.780273</c:v>
                </c:pt>
                <c:pt idx="12716">
                  <c:v>10627.200194999999</c:v>
                </c:pt>
                <c:pt idx="12717">
                  <c:v>10726.790039</c:v>
                </c:pt>
                <c:pt idx="12718">
                  <c:v>10734.200194999999</c:v>
                </c:pt>
                <c:pt idx="12719">
                  <c:v>10786.629883</c:v>
                </c:pt>
                <c:pt idx="12720">
                  <c:v>10773.120117</c:v>
                </c:pt>
                <c:pt idx="12721">
                  <c:v>10793.169921999999</c:v>
                </c:pt>
                <c:pt idx="12722">
                  <c:v>10758.540039</c:v>
                </c:pt>
                <c:pt idx="12723">
                  <c:v>10793.099609000001</c:v>
                </c:pt>
                <c:pt idx="12724">
                  <c:v>10758.620117</c:v>
                </c:pt>
                <c:pt idx="12725">
                  <c:v>10805.040039</c:v>
                </c:pt>
                <c:pt idx="12726">
                  <c:v>10752.429688</c:v>
                </c:pt>
                <c:pt idx="12727">
                  <c:v>10772.990234000001</c:v>
                </c:pt>
                <c:pt idx="12728">
                  <c:v>10739.769531</c:v>
                </c:pt>
                <c:pt idx="12729">
                  <c:v>10744.160156</c:v>
                </c:pt>
                <c:pt idx="12730">
                  <c:v>10785.509765999999</c:v>
                </c:pt>
                <c:pt idx="12731">
                  <c:v>10730.200194999999</c:v>
                </c:pt>
                <c:pt idx="12732">
                  <c:v>10661.129883</c:v>
                </c:pt>
                <c:pt idx="12733">
                  <c:v>10695.139648</c:v>
                </c:pt>
                <c:pt idx="12734">
                  <c:v>10707.129883</c:v>
                </c:pt>
                <c:pt idx="12735">
                  <c:v>10782.870117</c:v>
                </c:pt>
                <c:pt idx="12736">
                  <c:v>10788.009765999999</c:v>
                </c:pt>
                <c:pt idx="12737">
                  <c:v>10804.509765999999</c:v>
                </c:pt>
                <c:pt idx="12738">
                  <c:v>10774.980469</c:v>
                </c:pt>
                <c:pt idx="12739">
                  <c:v>10836.150390999999</c:v>
                </c:pt>
                <c:pt idx="12740">
                  <c:v>10822.410156</c:v>
                </c:pt>
                <c:pt idx="12741">
                  <c:v>10858.5</c:v>
                </c:pt>
                <c:pt idx="12742">
                  <c:v>10809.740234000001</c:v>
                </c:pt>
                <c:pt idx="12743">
                  <c:v>10824.639648</c:v>
                </c:pt>
                <c:pt idx="12744">
                  <c:v>10863.009765999999</c:v>
                </c:pt>
                <c:pt idx="12745">
                  <c:v>10829.150390999999</c:v>
                </c:pt>
                <c:pt idx="12746">
                  <c:v>10815.919921999999</c:v>
                </c:pt>
                <c:pt idx="12747">
                  <c:v>10847.490234000001</c:v>
                </c:pt>
                <c:pt idx="12748">
                  <c:v>10791.179688</c:v>
                </c:pt>
                <c:pt idx="12749">
                  <c:v>10784.370117</c:v>
                </c:pt>
                <c:pt idx="12750">
                  <c:v>10749.330078000001</c:v>
                </c:pt>
                <c:pt idx="12751">
                  <c:v>10811.349609000001</c:v>
                </c:pt>
                <c:pt idx="12752">
                  <c:v>10797.540039</c:v>
                </c:pt>
                <c:pt idx="12753">
                  <c:v>10764.75</c:v>
                </c:pt>
                <c:pt idx="12754">
                  <c:v>10771.929688</c:v>
                </c:pt>
                <c:pt idx="12755">
                  <c:v>10856.919921999999</c:v>
                </c:pt>
                <c:pt idx="12756">
                  <c:v>10890.790039</c:v>
                </c:pt>
                <c:pt idx="12757">
                  <c:v>10890.179688</c:v>
                </c:pt>
                <c:pt idx="12758">
                  <c:v>10882.330078000001</c:v>
                </c:pt>
                <c:pt idx="12759">
                  <c:v>10613.530273</c:v>
                </c:pt>
                <c:pt idx="12760">
                  <c:v>10741.240234000001</c:v>
                </c:pt>
                <c:pt idx="12761">
                  <c:v>10535.360352</c:v>
                </c:pt>
                <c:pt idx="12762">
                  <c:v>10511.400390999999</c:v>
                </c:pt>
                <c:pt idx="12763">
                  <c:v>10602.940430000001</c:v>
                </c:pt>
                <c:pt idx="12764">
                  <c:v>10532.269531</c:v>
                </c:pt>
                <c:pt idx="12765">
                  <c:v>10564.299805000001</c:v>
                </c:pt>
                <c:pt idx="12766">
                  <c:v>10560.25</c:v>
                </c:pt>
                <c:pt idx="12767">
                  <c:v>10708.370117</c:v>
                </c:pt>
                <c:pt idx="12768">
                  <c:v>10793.660156</c:v>
                </c:pt>
                <c:pt idx="12769">
                  <c:v>10717.990234000001</c:v>
                </c:pt>
                <c:pt idx="12770">
                  <c:v>10624.879883</c:v>
                </c:pt>
                <c:pt idx="12771">
                  <c:v>10665.339844</c:v>
                </c:pt>
                <c:pt idx="12772">
                  <c:v>10753.450194999999</c:v>
                </c:pt>
                <c:pt idx="12773">
                  <c:v>10643.519531</c:v>
                </c:pt>
                <c:pt idx="12774">
                  <c:v>10721.740234000001</c:v>
                </c:pt>
                <c:pt idx="12775">
                  <c:v>10690.769531</c:v>
                </c:pt>
                <c:pt idx="12776">
                  <c:v>10629.150390999999</c:v>
                </c:pt>
                <c:pt idx="12777">
                  <c:v>10683.940430000001</c:v>
                </c:pt>
                <c:pt idx="12778">
                  <c:v>10675.740234000001</c:v>
                </c:pt>
                <c:pt idx="12779">
                  <c:v>10626.919921999999</c:v>
                </c:pt>
                <c:pt idx="12780">
                  <c:v>10682.669921999999</c:v>
                </c:pt>
                <c:pt idx="12781">
                  <c:v>10548</c:v>
                </c:pt>
                <c:pt idx="12782">
                  <c:v>10560.269531</c:v>
                </c:pt>
                <c:pt idx="12783">
                  <c:v>10522.940430000001</c:v>
                </c:pt>
                <c:pt idx="12784">
                  <c:v>10521.299805000001</c:v>
                </c:pt>
                <c:pt idx="12785">
                  <c:v>10492.860352</c:v>
                </c:pt>
                <c:pt idx="12786">
                  <c:v>10567.809569999999</c:v>
                </c:pt>
                <c:pt idx="12787">
                  <c:v>10600.919921999999</c:v>
                </c:pt>
                <c:pt idx="12788">
                  <c:v>10597.360352</c:v>
                </c:pt>
                <c:pt idx="12789">
                  <c:v>10571.879883</c:v>
                </c:pt>
                <c:pt idx="12790">
                  <c:v>10591.299805000001</c:v>
                </c:pt>
                <c:pt idx="12791">
                  <c:v>10550.190430000001</c:v>
                </c:pt>
                <c:pt idx="12792">
                  <c:v>10528.190430000001</c:v>
                </c:pt>
                <c:pt idx="12793">
                  <c:v>10503.059569999999</c:v>
                </c:pt>
                <c:pt idx="12794">
                  <c:v>10476.620117</c:v>
                </c:pt>
                <c:pt idx="12795">
                  <c:v>10481.889648</c:v>
                </c:pt>
                <c:pt idx="12796">
                  <c:v>10414.049805000001</c:v>
                </c:pt>
                <c:pt idx="12797">
                  <c:v>10334.5</c:v>
                </c:pt>
                <c:pt idx="12798">
                  <c:v>10307.639648</c:v>
                </c:pt>
                <c:pt idx="12799">
                  <c:v>10289.349609000001</c:v>
                </c:pt>
                <c:pt idx="12800">
                  <c:v>10500.160156</c:v>
                </c:pt>
                <c:pt idx="12801">
                  <c:v>10530.559569999999</c:v>
                </c:pt>
                <c:pt idx="12802">
                  <c:v>10643.410156</c:v>
                </c:pt>
                <c:pt idx="12803">
                  <c:v>10683.410156</c:v>
                </c:pt>
                <c:pt idx="12804">
                  <c:v>10652.240234000001</c:v>
                </c:pt>
                <c:pt idx="12805">
                  <c:v>10679.769531</c:v>
                </c:pt>
                <c:pt idx="12806">
                  <c:v>10745.509765999999</c:v>
                </c:pt>
                <c:pt idx="12807">
                  <c:v>10699.429688</c:v>
                </c:pt>
                <c:pt idx="12808">
                  <c:v>10740.080078000001</c:v>
                </c:pt>
                <c:pt idx="12809">
                  <c:v>10709.509765999999</c:v>
                </c:pt>
                <c:pt idx="12810">
                  <c:v>10791.839844</c:v>
                </c:pt>
                <c:pt idx="12811">
                  <c:v>10820.179688</c:v>
                </c:pt>
                <c:pt idx="12812">
                  <c:v>10835.900390999999</c:v>
                </c:pt>
                <c:pt idx="12813">
                  <c:v>10878.089844</c:v>
                </c:pt>
                <c:pt idx="12814">
                  <c:v>10808.629883</c:v>
                </c:pt>
                <c:pt idx="12815">
                  <c:v>10817.700194999999</c:v>
                </c:pt>
                <c:pt idx="12816">
                  <c:v>10838.459961</c:v>
                </c:pt>
                <c:pt idx="12817">
                  <c:v>10828.990234000001</c:v>
                </c:pt>
                <c:pt idx="12818">
                  <c:v>10838.580078000001</c:v>
                </c:pt>
                <c:pt idx="12819">
                  <c:v>10910.900390999999</c:v>
                </c:pt>
                <c:pt idx="12820">
                  <c:v>10970.780273</c:v>
                </c:pt>
                <c:pt idx="12821">
                  <c:v>11114.610352</c:v>
                </c:pt>
                <c:pt idx="12822">
                  <c:v>11149.959961</c:v>
                </c:pt>
                <c:pt idx="12823">
                  <c:v>11191.790039</c:v>
                </c:pt>
                <c:pt idx="12824">
                  <c:v>11177.280273</c:v>
                </c:pt>
                <c:pt idx="12825">
                  <c:v>11237.169921999999</c:v>
                </c:pt>
                <c:pt idx="12826">
                  <c:v>11098.669921999999</c:v>
                </c:pt>
                <c:pt idx="12827">
                  <c:v>11131.889648</c:v>
                </c:pt>
                <c:pt idx="12828">
                  <c:v>11125.219727</c:v>
                </c:pt>
                <c:pt idx="12829">
                  <c:v>11128.540039</c:v>
                </c:pt>
                <c:pt idx="12830">
                  <c:v>11172.190430000001</c:v>
                </c:pt>
                <c:pt idx="12831">
                  <c:v>11142.570313</c:v>
                </c:pt>
                <c:pt idx="12832">
                  <c:v>11114.139648</c:v>
                </c:pt>
                <c:pt idx="12833">
                  <c:v>11128.799805000001</c:v>
                </c:pt>
                <c:pt idx="12834">
                  <c:v>11146.400390999999</c:v>
                </c:pt>
                <c:pt idx="12835">
                  <c:v>11058.879883</c:v>
                </c:pt>
                <c:pt idx="12836">
                  <c:v>11074.330078000001</c:v>
                </c:pt>
                <c:pt idx="12837">
                  <c:v>11056.900390999999</c:v>
                </c:pt>
                <c:pt idx="12838">
                  <c:v>11154.349609000001</c:v>
                </c:pt>
                <c:pt idx="12839">
                  <c:v>11246.540039</c:v>
                </c:pt>
                <c:pt idx="12840">
                  <c:v>11247.690430000001</c:v>
                </c:pt>
                <c:pt idx="12841">
                  <c:v>11237.620117</c:v>
                </c:pt>
                <c:pt idx="12842">
                  <c:v>11169.790039</c:v>
                </c:pt>
                <c:pt idx="12843">
                  <c:v>11183.330078000001</c:v>
                </c:pt>
                <c:pt idx="12844">
                  <c:v>11226.780273</c:v>
                </c:pt>
                <c:pt idx="12845">
                  <c:v>11204.150390999999</c:v>
                </c:pt>
                <c:pt idx="12846">
                  <c:v>11227.169921999999</c:v>
                </c:pt>
                <c:pt idx="12847">
                  <c:v>11196.290039</c:v>
                </c:pt>
                <c:pt idx="12848">
                  <c:v>11196.099609000001</c:v>
                </c:pt>
                <c:pt idx="12849">
                  <c:v>11148.849609000001</c:v>
                </c:pt>
                <c:pt idx="12850">
                  <c:v>11192.790039</c:v>
                </c:pt>
                <c:pt idx="12851">
                  <c:v>11170.620117</c:v>
                </c:pt>
                <c:pt idx="12852">
                  <c:v>11249.280273</c:v>
                </c:pt>
                <c:pt idx="12853">
                  <c:v>11339.049805000001</c:v>
                </c:pt>
                <c:pt idx="12854">
                  <c:v>11313.120117</c:v>
                </c:pt>
                <c:pt idx="12855">
                  <c:v>11283.190430000001</c:v>
                </c:pt>
                <c:pt idx="12856">
                  <c:v>11205.240234000001</c:v>
                </c:pt>
                <c:pt idx="12857">
                  <c:v>11222.959961</c:v>
                </c:pt>
                <c:pt idx="12858">
                  <c:v>11207.240234000001</c:v>
                </c:pt>
                <c:pt idx="12859">
                  <c:v>11215.389648</c:v>
                </c:pt>
                <c:pt idx="12860">
                  <c:v>11310.740234000001</c:v>
                </c:pt>
                <c:pt idx="12861">
                  <c:v>11264.110352</c:v>
                </c:pt>
                <c:pt idx="12862">
                  <c:v>11243.379883</c:v>
                </c:pt>
                <c:pt idx="12863">
                  <c:v>11251.799805000001</c:v>
                </c:pt>
                <c:pt idx="12864">
                  <c:v>11327.679688</c:v>
                </c:pt>
                <c:pt idx="12865">
                  <c:v>11377.719727</c:v>
                </c:pt>
                <c:pt idx="12866">
                  <c:v>11433.929688</c:v>
                </c:pt>
                <c:pt idx="12867">
                  <c:v>11468.870117</c:v>
                </c:pt>
                <c:pt idx="12868">
                  <c:v>11514.400390999999</c:v>
                </c:pt>
                <c:pt idx="12869">
                  <c:v>11504.190430000001</c:v>
                </c:pt>
                <c:pt idx="12870">
                  <c:v>11510.910156</c:v>
                </c:pt>
                <c:pt idx="12871">
                  <c:v>11578.25</c:v>
                </c:pt>
                <c:pt idx="12872">
                  <c:v>11550.179688</c:v>
                </c:pt>
                <c:pt idx="12873">
                  <c:v>11556.150390999999</c:v>
                </c:pt>
                <c:pt idx="12874">
                  <c:v>11541.290039</c:v>
                </c:pt>
                <c:pt idx="12875">
                  <c:v>11558.349609000001</c:v>
                </c:pt>
                <c:pt idx="12876">
                  <c:v>11512.389648</c:v>
                </c:pt>
                <c:pt idx="12877">
                  <c:v>11661.219727</c:v>
                </c:pt>
                <c:pt idx="12878">
                  <c:v>11575.910156</c:v>
                </c:pt>
                <c:pt idx="12879">
                  <c:v>11598.370117</c:v>
                </c:pt>
                <c:pt idx="12880">
                  <c:v>11547.790039</c:v>
                </c:pt>
                <c:pt idx="12881">
                  <c:v>11506.320313</c:v>
                </c:pt>
                <c:pt idx="12882">
                  <c:v>11448.209961</c:v>
                </c:pt>
                <c:pt idx="12883">
                  <c:v>11457.639648</c:v>
                </c:pt>
                <c:pt idx="12884">
                  <c:v>11500.759765999999</c:v>
                </c:pt>
                <c:pt idx="12885">
                  <c:v>11519.440430000001</c:v>
                </c:pt>
                <c:pt idx="12886">
                  <c:v>11459.290039</c:v>
                </c:pt>
                <c:pt idx="12887">
                  <c:v>11590.309569999999</c:v>
                </c:pt>
                <c:pt idx="12888">
                  <c:v>11600.240234000001</c:v>
                </c:pt>
                <c:pt idx="12889">
                  <c:v>11589.009765999999</c:v>
                </c:pt>
                <c:pt idx="12890">
                  <c:v>11556.929688</c:v>
                </c:pt>
                <c:pt idx="12891">
                  <c:v>11420.429688</c:v>
                </c:pt>
                <c:pt idx="12892">
                  <c:v>11426.690430000001</c:v>
                </c:pt>
                <c:pt idx="12893">
                  <c:v>11430.889648</c:v>
                </c:pt>
                <c:pt idx="12894">
                  <c:v>11418.889648</c:v>
                </c:pt>
                <c:pt idx="12895">
                  <c:v>11414.330078000001</c:v>
                </c:pt>
                <c:pt idx="12896">
                  <c:v>11493.839844</c:v>
                </c:pt>
                <c:pt idx="12897">
                  <c:v>11496.669921999999</c:v>
                </c:pt>
                <c:pt idx="12898">
                  <c:v>11519.839844</c:v>
                </c:pt>
                <c:pt idx="12899">
                  <c:v>11492.849609000001</c:v>
                </c:pt>
                <c:pt idx="12900">
                  <c:v>11463.910156</c:v>
                </c:pt>
                <c:pt idx="12901">
                  <c:v>11470.540039</c:v>
                </c:pt>
                <c:pt idx="12902">
                  <c:v>11423.360352</c:v>
                </c:pt>
                <c:pt idx="12903">
                  <c:v>11457.290039</c:v>
                </c:pt>
                <c:pt idx="12904">
                  <c:v>11445.580078000001</c:v>
                </c:pt>
                <c:pt idx="12905">
                  <c:v>11464.339844</c:v>
                </c:pt>
                <c:pt idx="12906">
                  <c:v>11473.620117</c:v>
                </c:pt>
                <c:pt idx="12907">
                  <c:v>11423.169921999999</c:v>
                </c:pt>
                <c:pt idx="12908">
                  <c:v>11324.530273</c:v>
                </c:pt>
                <c:pt idx="12909">
                  <c:v>11427.080078000001</c:v>
                </c:pt>
                <c:pt idx="12910">
                  <c:v>11378.580078000001</c:v>
                </c:pt>
                <c:pt idx="12911">
                  <c:v>11342.419921999999</c:v>
                </c:pt>
                <c:pt idx="12912">
                  <c:v>11426.910156</c:v>
                </c:pt>
                <c:pt idx="12913">
                  <c:v>11389.129883</c:v>
                </c:pt>
                <c:pt idx="12914">
                  <c:v>11531.790039</c:v>
                </c:pt>
                <c:pt idx="12915">
                  <c:v>11603.280273</c:v>
                </c:pt>
                <c:pt idx="12916">
                  <c:v>11592.910156</c:v>
                </c:pt>
                <c:pt idx="12917">
                  <c:v>11578.519531</c:v>
                </c:pt>
                <c:pt idx="12918">
                  <c:v>11536.080078000001</c:v>
                </c:pt>
                <c:pt idx="12919">
                  <c:v>11536.490234000001</c:v>
                </c:pt>
                <c:pt idx="12920">
                  <c:v>11551.299805000001</c:v>
                </c:pt>
                <c:pt idx="12921">
                  <c:v>11529.660156</c:v>
                </c:pt>
                <c:pt idx="12922">
                  <c:v>11534.709961</c:v>
                </c:pt>
                <c:pt idx="12923">
                  <c:v>11615.610352</c:v>
                </c:pt>
                <c:pt idx="12924">
                  <c:v>11595.259765999999</c:v>
                </c:pt>
                <c:pt idx="12925">
                  <c:v>11567.519531</c:v>
                </c:pt>
                <c:pt idx="12926">
                  <c:v>11598.990234000001</c:v>
                </c:pt>
                <c:pt idx="12927">
                  <c:v>11563.599609000001</c:v>
                </c:pt>
                <c:pt idx="12928">
                  <c:v>11547.049805000001</c:v>
                </c:pt>
                <c:pt idx="12929">
                  <c:v>11614.230469</c:v>
                </c:pt>
                <c:pt idx="12930">
                  <c:v>11606.490234000001</c:v>
                </c:pt>
                <c:pt idx="12931">
                  <c:v>11423.530273</c:v>
                </c:pt>
                <c:pt idx="12932">
                  <c:v>11434.059569999999</c:v>
                </c:pt>
                <c:pt idx="12933">
                  <c:v>11542.690430000001</c:v>
                </c:pt>
                <c:pt idx="12934">
                  <c:v>11585.209961</c:v>
                </c:pt>
                <c:pt idx="12935">
                  <c:v>11604.620117</c:v>
                </c:pt>
                <c:pt idx="12936">
                  <c:v>11621.230469</c:v>
                </c:pt>
                <c:pt idx="12937">
                  <c:v>11639.299805000001</c:v>
                </c:pt>
                <c:pt idx="12938">
                  <c:v>11631.870117</c:v>
                </c:pt>
                <c:pt idx="12939">
                  <c:v>11601.309569999999</c:v>
                </c:pt>
                <c:pt idx="12940">
                  <c:v>11598.030273</c:v>
                </c:pt>
                <c:pt idx="12941">
                  <c:v>11699.790039</c:v>
                </c:pt>
                <c:pt idx="12942">
                  <c:v>11718.700194999999</c:v>
                </c:pt>
                <c:pt idx="12943">
                  <c:v>11693.679688</c:v>
                </c:pt>
                <c:pt idx="12944">
                  <c:v>11671.459961</c:v>
                </c:pt>
                <c:pt idx="12945">
                  <c:v>11667.730469</c:v>
                </c:pt>
                <c:pt idx="12946">
                  <c:v>11678.950194999999</c:v>
                </c:pt>
                <c:pt idx="12947">
                  <c:v>11744.730469</c:v>
                </c:pt>
                <c:pt idx="12948">
                  <c:v>11746.459961</c:v>
                </c:pt>
                <c:pt idx="12949">
                  <c:v>11796.790039</c:v>
                </c:pt>
                <c:pt idx="12950">
                  <c:v>11779.809569999999</c:v>
                </c:pt>
                <c:pt idx="12951">
                  <c:v>11740.519531</c:v>
                </c:pt>
                <c:pt idx="12952">
                  <c:v>11772.019531</c:v>
                </c:pt>
                <c:pt idx="12953">
                  <c:v>11833.339844</c:v>
                </c:pt>
                <c:pt idx="12954">
                  <c:v>11738.950194999999</c:v>
                </c:pt>
                <c:pt idx="12955">
                  <c:v>11696.280273</c:v>
                </c:pt>
                <c:pt idx="12956">
                  <c:v>11712.519531</c:v>
                </c:pt>
                <c:pt idx="12957">
                  <c:v>11733.200194999999</c:v>
                </c:pt>
                <c:pt idx="12958">
                  <c:v>11758.860352</c:v>
                </c:pt>
                <c:pt idx="12959">
                  <c:v>11716.919921999999</c:v>
                </c:pt>
                <c:pt idx="12960">
                  <c:v>11812.799805000001</c:v>
                </c:pt>
                <c:pt idx="12961">
                  <c:v>11739.980469</c:v>
                </c:pt>
                <c:pt idx="12962">
                  <c:v>11761.700194999999</c:v>
                </c:pt>
                <c:pt idx="12963">
                  <c:v>11835.719727</c:v>
                </c:pt>
                <c:pt idx="12964">
                  <c:v>11809.490234000001</c:v>
                </c:pt>
                <c:pt idx="12965">
                  <c:v>11702.429688</c:v>
                </c:pt>
                <c:pt idx="12966">
                  <c:v>11752.980469</c:v>
                </c:pt>
                <c:pt idx="12967">
                  <c:v>11751.790039</c:v>
                </c:pt>
                <c:pt idx="12968">
                  <c:v>11744.769531</c:v>
                </c:pt>
                <c:pt idx="12969">
                  <c:v>11825.900390999999</c:v>
                </c:pt>
                <c:pt idx="12970">
                  <c:v>11844.620117</c:v>
                </c:pt>
                <c:pt idx="12971">
                  <c:v>11897.309569999999</c:v>
                </c:pt>
                <c:pt idx="12972">
                  <c:v>11890.509765999999</c:v>
                </c:pt>
                <c:pt idx="12973">
                  <c:v>11877.419921999999</c:v>
                </c:pt>
                <c:pt idx="12974">
                  <c:v>11941.339844</c:v>
                </c:pt>
                <c:pt idx="12975">
                  <c:v>11944.490234000001</c:v>
                </c:pt>
                <c:pt idx="12976">
                  <c:v>11924.599609000001</c:v>
                </c:pt>
                <c:pt idx="12977">
                  <c:v>11904.709961</c:v>
                </c:pt>
                <c:pt idx="12978">
                  <c:v>11965.719727</c:v>
                </c:pt>
                <c:pt idx="12979">
                  <c:v>11964.910156</c:v>
                </c:pt>
                <c:pt idx="12980">
                  <c:v>11963.230469</c:v>
                </c:pt>
                <c:pt idx="12981">
                  <c:v>11954.690430000001</c:v>
                </c:pt>
                <c:pt idx="12982">
                  <c:v>11967.669921999999</c:v>
                </c:pt>
                <c:pt idx="12983">
                  <c:v>12000.019531</c:v>
                </c:pt>
                <c:pt idx="12984">
                  <c:v>11979.370117</c:v>
                </c:pt>
                <c:pt idx="12985">
                  <c:v>11956.519531</c:v>
                </c:pt>
                <c:pt idx="12986">
                  <c:v>11984.889648</c:v>
                </c:pt>
                <c:pt idx="12987">
                  <c:v>11987.769531</c:v>
                </c:pt>
                <c:pt idx="12988">
                  <c:v>11949.969727</c:v>
                </c:pt>
                <c:pt idx="12989">
                  <c:v>11929.459961</c:v>
                </c:pt>
                <c:pt idx="12990">
                  <c:v>11771.599609000001</c:v>
                </c:pt>
                <c:pt idx="12991">
                  <c:v>11763.219727</c:v>
                </c:pt>
                <c:pt idx="12992">
                  <c:v>11856.059569999999</c:v>
                </c:pt>
                <c:pt idx="12993">
                  <c:v>11843.480469</c:v>
                </c:pt>
                <c:pt idx="12994">
                  <c:v>11868.860352</c:v>
                </c:pt>
                <c:pt idx="12995">
                  <c:v>11712.719727</c:v>
                </c:pt>
                <c:pt idx="12996">
                  <c:v>11699.830078000001</c:v>
                </c:pt>
                <c:pt idx="12997">
                  <c:v>11719.269531</c:v>
                </c:pt>
                <c:pt idx="12998">
                  <c:v>11805.290039</c:v>
                </c:pt>
                <c:pt idx="12999">
                  <c:v>11785.919921999999</c:v>
                </c:pt>
                <c:pt idx="13000">
                  <c:v>11773.799805000001</c:v>
                </c:pt>
                <c:pt idx="13001">
                  <c:v>11812.030273</c:v>
                </c:pt>
                <c:pt idx="13002">
                  <c:v>11800.219727</c:v>
                </c:pt>
                <c:pt idx="13003">
                  <c:v>11791.879883</c:v>
                </c:pt>
                <c:pt idx="13004">
                  <c:v>11805.070313</c:v>
                </c:pt>
                <c:pt idx="13005">
                  <c:v>11875.690430000001</c:v>
                </c:pt>
                <c:pt idx="13006">
                  <c:v>11918.080078000001</c:v>
                </c:pt>
                <c:pt idx="13007">
                  <c:v>11827.150390999999</c:v>
                </c:pt>
                <c:pt idx="13008">
                  <c:v>11872.919921999999</c:v>
                </c:pt>
                <c:pt idx="13009">
                  <c:v>11879.610352</c:v>
                </c:pt>
                <c:pt idx="13010">
                  <c:v>11887.980469</c:v>
                </c:pt>
                <c:pt idx="13011">
                  <c:v>12010.269531</c:v>
                </c:pt>
                <c:pt idx="13012">
                  <c:v>12057.120117</c:v>
                </c:pt>
                <c:pt idx="13013">
                  <c:v>12055.179688</c:v>
                </c:pt>
                <c:pt idx="13014">
                  <c:v>12062.620117</c:v>
                </c:pt>
                <c:pt idx="13015">
                  <c:v>12080.139648</c:v>
                </c:pt>
                <c:pt idx="13016">
                  <c:v>12111.450194999999</c:v>
                </c:pt>
                <c:pt idx="13017">
                  <c:v>12131.730469</c:v>
                </c:pt>
                <c:pt idx="13018">
                  <c:v>12147.5</c:v>
                </c:pt>
                <c:pt idx="13019">
                  <c:v>12133.629883</c:v>
                </c:pt>
                <c:pt idx="13020">
                  <c:v>12151.799805000001</c:v>
                </c:pt>
                <c:pt idx="13021">
                  <c:v>12141.559569999999</c:v>
                </c:pt>
                <c:pt idx="13022">
                  <c:v>12127.919921999999</c:v>
                </c:pt>
                <c:pt idx="13023">
                  <c:v>12157.650390999999</c:v>
                </c:pt>
                <c:pt idx="13024">
                  <c:v>12179.309569999999</c:v>
                </c:pt>
                <c:pt idx="13025">
                  <c:v>12209.160156</c:v>
                </c:pt>
                <c:pt idx="13026">
                  <c:v>12264.660156</c:v>
                </c:pt>
                <c:pt idx="13027">
                  <c:v>12302.879883</c:v>
                </c:pt>
                <c:pt idx="13028">
                  <c:v>12304.669921999999</c:v>
                </c:pt>
                <c:pt idx="13029">
                  <c:v>12338.929688</c:v>
                </c:pt>
                <c:pt idx="13030">
                  <c:v>12317.690430000001</c:v>
                </c:pt>
                <c:pt idx="13031">
                  <c:v>12293.950194999999</c:v>
                </c:pt>
                <c:pt idx="13032">
                  <c:v>12346.589844</c:v>
                </c:pt>
                <c:pt idx="13033">
                  <c:v>12362.059569999999</c:v>
                </c:pt>
                <c:pt idx="13034">
                  <c:v>12338.740234000001</c:v>
                </c:pt>
                <c:pt idx="13035">
                  <c:v>12352</c:v>
                </c:pt>
                <c:pt idx="13036">
                  <c:v>12359.519531</c:v>
                </c:pt>
                <c:pt idx="13037">
                  <c:v>12349.969727</c:v>
                </c:pt>
                <c:pt idx="13038">
                  <c:v>12371.019531</c:v>
                </c:pt>
                <c:pt idx="13039">
                  <c:v>12380.320313</c:v>
                </c:pt>
                <c:pt idx="13040">
                  <c:v>12430.519531</c:v>
                </c:pt>
                <c:pt idx="13041">
                  <c:v>12384.419921999999</c:v>
                </c:pt>
                <c:pt idx="13042">
                  <c:v>12404.990234000001</c:v>
                </c:pt>
                <c:pt idx="13043">
                  <c:v>12336.580078000001</c:v>
                </c:pt>
                <c:pt idx="13044">
                  <c:v>12352.429688</c:v>
                </c:pt>
                <c:pt idx="13045">
                  <c:v>12366.429688</c:v>
                </c:pt>
                <c:pt idx="13046">
                  <c:v>12319.469727</c:v>
                </c:pt>
                <c:pt idx="13047">
                  <c:v>12341.009765999999</c:v>
                </c:pt>
                <c:pt idx="13048">
                  <c:v>12362.879883</c:v>
                </c:pt>
                <c:pt idx="13049">
                  <c:v>12372.959961</c:v>
                </c:pt>
                <c:pt idx="13050">
                  <c:v>12373.059569999999</c:v>
                </c:pt>
                <c:pt idx="13051">
                  <c:v>12400.929688</c:v>
                </c:pt>
                <c:pt idx="13052">
                  <c:v>12371.25</c:v>
                </c:pt>
                <c:pt idx="13053">
                  <c:v>12384.719727</c:v>
                </c:pt>
                <c:pt idx="13054">
                  <c:v>12339.660156</c:v>
                </c:pt>
                <c:pt idx="13055">
                  <c:v>12322.599609000001</c:v>
                </c:pt>
                <c:pt idx="13056">
                  <c:v>12316.820313</c:v>
                </c:pt>
                <c:pt idx="13057">
                  <c:v>12280.110352</c:v>
                </c:pt>
                <c:pt idx="13058">
                  <c:v>12220.339844</c:v>
                </c:pt>
                <c:pt idx="13059">
                  <c:v>12303.280273</c:v>
                </c:pt>
                <c:pt idx="13060">
                  <c:v>12302.889648</c:v>
                </c:pt>
                <c:pt idx="13061">
                  <c:v>12320.769531</c:v>
                </c:pt>
                <c:pt idx="13062">
                  <c:v>12385.889648</c:v>
                </c:pt>
                <c:pt idx="13063">
                  <c:v>12390.820313</c:v>
                </c:pt>
                <c:pt idx="13064">
                  <c:v>12421.929688</c:v>
                </c:pt>
                <c:pt idx="13065">
                  <c:v>12390.780273</c:v>
                </c:pt>
                <c:pt idx="13066">
                  <c:v>12520.230469</c:v>
                </c:pt>
                <c:pt idx="13067">
                  <c:v>12561.320313</c:v>
                </c:pt>
                <c:pt idx="13068">
                  <c:v>12627.799805000001</c:v>
                </c:pt>
                <c:pt idx="13069">
                  <c:v>12614.559569999999</c:v>
                </c:pt>
                <c:pt idx="13070">
                  <c:v>12634.889648</c:v>
                </c:pt>
                <c:pt idx="13071">
                  <c:v>12567.160156</c:v>
                </c:pt>
                <c:pt idx="13072">
                  <c:v>12532.429688</c:v>
                </c:pt>
                <c:pt idx="13073">
                  <c:v>12568.980469</c:v>
                </c:pt>
                <c:pt idx="13074">
                  <c:v>12643.059569999999</c:v>
                </c:pt>
                <c:pt idx="13075">
                  <c:v>12668.219727</c:v>
                </c:pt>
                <c:pt idx="13076">
                  <c:v>12697.780273</c:v>
                </c:pt>
                <c:pt idx="13077">
                  <c:v>12699.480469</c:v>
                </c:pt>
                <c:pt idx="13078">
                  <c:v>12629.070313</c:v>
                </c:pt>
                <c:pt idx="13079">
                  <c:v>12699.679688</c:v>
                </c:pt>
                <c:pt idx="13080">
                  <c:v>12785.820313</c:v>
                </c:pt>
                <c:pt idx="13081">
                  <c:v>12747.540039</c:v>
                </c:pt>
                <c:pt idx="13082">
                  <c:v>12747.549805000001</c:v>
                </c:pt>
                <c:pt idx="13083">
                  <c:v>12800.209961</c:v>
                </c:pt>
                <c:pt idx="13084">
                  <c:v>12797.440430000001</c:v>
                </c:pt>
                <c:pt idx="13085">
                  <c:v>12808.900390999999</c:v>
                </c:pt>
                <c:pt idx="13086">
                  <c:v>12821.990234000001</c:v>
                </c:pt>
                <c:pt idx="13087">
                  <c:v>12853.089844</c:v>
                </c:pt>
                <c:pt idx="13088">
                  <c:v>12808.839844</c:v>
                </c:pt>
                <c:pt idx="13089">
                  <c:v>12902.719727</c:v>
                </c:pt>
                <c:pt idx="13090">
                  <c:v>12957.280273</c:v>
                </c:pt>
                <c:pt idx="13091">
                  <c:v>13028.459961</c:v>
                </c:pt>
                <c:pt idx="13092">
                  <c:v>13103.230469</c:v>
                </c:pt>
                <c:pt idx="13093">
                  <c:v>13114.349609000001</c:v>
                </c:pt>
                <c:pt idx="13094">
                  <c:v>13120.839844</c:v>
                </c:pt>
                <c:pt idx="13095">
                  <c:v>13106.599609000001</c:v>
                </c:pt>
                <c:pt idx="13096">
                  <c:v>13210.769531</c:v>
                </c:pt>
                <c:pt idx="13097">
                  <c:v>13294.320313</c:v>
                </c:pt>
                <c:pt idx="13098">
                  <c:v>13246.860352</c:v>
                </c:pt>
                <c:pt idx="13099">
                  <c:v>13352.389648</c:v>
                </c:pt>
                <c:pt idx="13100">
                  <c:v>13315.910156</c:v>
                </c:pt>
                <c:pt idx="13101">
                  <c:v>13384.459961</c:v>
                </c:pt>
                <c:pt idx="13102">
                  <c:v>13470.370117</c:v>
                </c:pt>
                <c:pt idx="13103">
                  <c:v>13474.110352</c:v>
                </c:pt>
                <c:pt idx="13104">
                  <c:v>13507.660156</c:v>
                </c:pt>
                <c:pt idx="13105">
                  <c:v>13512.660156</c:v>
                </c:pt>
                <c:pt idx="13106">
                  <c:v>13637.019531</c:v>
                </c:pt>
                <c:pt idx="13107">
                  <c:v>13524.650390999999</c:v>
                </c:pt>
                <c:pt idx="13108">
                  <c:v>13375.509765999999</c:v>
                </c:pt>
                <c:pt idx="13109">
                  <c:v>13367.959961</c:v>
                </c:pt>
                <c:pt idx="13110">
                  <c:v>13381.969727</c:v>
                </c:pt>
                <c:pt idx="13111">
                  <c:v>13085.349609000001</c:v>
                </c:pt>
                <c:pt idx="13112">
                  <c:v>12572.929688</c:v>
                </c:pt>
                <c:pt idx="13113">
                  <c:v>12745.450194999999</c:v>
                </c:pt>
                <c:pt idx="13114">
                  <c:v>12687.179688</c:v>
                </c:pt>
                <c:pt idx="13115">
                  <c:v>12270.650390999999</c:v>
                </c:pt>
                <c:pt idx="13116">
                  <c:v>12405.820313</c:v>
                </c:pt>
                <c:pt idx="13117">
                  <c:v>12560.120117</c:v>
                </c:pt>
                <c:pt idx="13118">
                  <c:v>12574.370117</c:v>
                </c:pt>
                <c:pt idx="13119">
                  <c:v>12746.719727</c:v>
                </c:pt>
                <c:pt idx="13120">
                  <c:v>12856.870117</c:v>
                </c:pt>
                <c:pt idx="13121">
                  <c:v>12874.360352</c:v>
                </c:pt>
                <c:pt idx="13122">
                  <c:v>12763.339844</c:v>
                </c:pt>
                <c:pt idx="13123">
                  <c:v>12695.530273</c:v>
                </c:pt>
                <c:pt idx="13124">
                  <c:v>12711.75</c:v>
                </c:pt>
                <c:pt idx="13125">
                  <c:v>12884.110352</c:v>
                </c:pt>
                <c:pt idx="13126">
                  <c:v>12999.620117</c:v>
                </c:pt>
                <c:pt idx="13127">
                  <c:v>12819.219727</c:v>
                </c:pt>
                <c:pt idx="13128">
                  <c:v>12652.549805000001</c:v>
                </c:pt>
                <c:pt idx="13129">
                  <c:v>12518.730469</c:v>
                </c:pt>
                <c:pt idx="13130">
                  <c:v>12557.990234000001</c:v>
                </c:pt>
                <c:pt idx="13131">
                  <c:v>12680.730469</c:v>
                </c:pt>
                <c:pt idx="13132">
                  <c:v>12720.769531</c:v>
                </c:pt>
                <c:pt idx="13133">
                  <c:v>12707.009765999999</c:v>
                </c:pt>
                <c:pt idx="13134">
                  <c:v>12745.009765999999</c:v>
                </c:pt>
                <c:pt idx="13135">
                  <c:v>12918.820313</c:v>
                </c:pt>
                <c:pt idx="13136">
                  <c:v>12898.400390999999</c:v>
                </c:pt>
                <c:pt idx="13137">
                  <c:v>12831.75</c:v>
                </c:pt>
                <c:pt idx="13138">
                  <c:v>12762.669921999999</c:v>
                </c:pt>
                <c:pt idx="13139">
                  <c:v>12743.610352</c:v>
                </c:pt>
                <c:pt idx="13140">
                  <c:v>12784.389648</c:v>
                </c:pt>
                <c:pt idx="13141">
                  <c:v>12651.459961</c:v>
                </c:pt>
                <c:pt idx="13142">
                  <c:v>12663.639648</c:v>
                </c:pt>
                <c:pt idx="13143">
                  <c:v>12683.759765999999</c:v>
                </c:pt>
                <c:pt idx="13144">
                  <c:v>12377.389648</c:v>
                </c:pt>
                <c:pt idx="13145">
                  <c:v>12177.700194999999</c:v>
                </c:pt>
                <c:pt idx="13146">
                  <c:v>12433.150390999999</c:v>
                </c:pt>
                <c:pt idx="13147">
                  <c:v>12302.540039</c:v>
                </c:pt>
                <c:pt idx="13148">
                  <c:v>12308.900390999999</c:v>
                </c:pt>
                <c:pt idx="13149">
                  <c:v>12452.059569999999</c:v>
                </c:pt>
                <c:pt idx="13150">
                  <c:v>12216.709961</c:v>
                </c:pt>
                <c:pt idx="13151">
                  <c:v>12367.070313</c:v>
                </c:pt>
                <c:pt idx="13152">
                  <c:v>12466.450194999999</c:v>
                </c:pt>
                <c:pt idx="13153">
                  <c:v>12571.940430000001</c:v>
                </c:pt>
                <c:pt idx="13154">
                  <c:v>12349.110352</c:v>
                </c:pt>
                <c:pt idx="13155">
                  <c:v>12380.549805000001</c:v>
                </c:pt>
                <c:pt idx="13156">
                  <c:v>12565.969727</c:v>
                </c:pt>
                <c:pt idx="13157">
                  <c:v>12514.589844</c:v>
                </c:pt>
                <c:pt idx="13158">
                  <c:v>12580.219727</c:v>
                </c:pt>
                <c:pt idx="13159">
                  <c:v>12546.049805000001</c:v>
                </c:pt>
                <c:pt idx="13160">
                  <c:v>12628.209961</c:v>
                </c:pt>
                <c:pt idx="13161">
                  <c:v>12705.759765999999</c:v>
                </c:pt>
                <c:pt idx="13162">
                  <c:v>12732.849609000001</c:v>
                </c:pt>
                <c:pt idx="13163">
                  <c:v>12671.480469</c:v>
                </c:pt>
                <c:pt idx="13164">
                  <c:v>12607.160156</c:v>
                </c:pt>
                <c:pt idx="13165">
                  <c:v>12610.769531</c:v>
                </c:pt>
                <c:pt idx="13166">
                  <c:v>12514</c:v>
                </c:pt>
                <c:pt idx="13167">
                  <c:v>12517.860352</c:v>
                </c:pt>
                <c:pt idx="13168">
                  <c:v>12582.900390999999</c:v>
                </c:pt>
                <c:pt idx="13169">
                  <c:v>12594.019531</c:v>
                </c:pt>
                <c:pt idx="13170">
                  <c:v>12515.360352</c:v>
                </c:pt>
                <c:pt idx="13171">
                  <c:v>12493.019531</c:v>
                </c:pt>
                <c:pt idx="13172">
                  <c:v>12418.059569999999</c:v>
                </c:pt>
                <c:pt idx="13173">
                  <c:v>12392.5</c:v>
                </c:pt>
                <c:pt idx="13174">
                  <c:v>12493.349609000001</c:v>
                </c:pt>
                <c:pt idx="13175">
                  <c:v>12519.75</c:v>
                </c:pt>
                <c:pt idx="13176">
                  <c:v>12520.240234000001</c:v>
                </c:pt>
                <c:pt idx="13177">
                  <c:v>12632.490234000001</c:v>
                </c:pt>
                <c:pt idx="13178">
                  <c:v>12731.639648</c:v>
                </c:pt>
                <c:pt idx="13179">
                  <c:v>12761.820313</c:v>
                </c:pt>
                <c:pt idx="13180">
                  <c:v>12772.030273</c:v>
                </c:pt>
                <c:pt idx="13181">
                  <c:v>12704.629883</c:v>
                </c:pt>
                <c:pt idx="13182">
                  <c:v>12743.799805000001</c:v>
                </c:pt>
                <c:pt idx="13183">
                  <c:v>12747.830078000001</c:v>
                </c:pt>
                <c:pt idx="13184">
                  <c:v>12717.419921999999</c:v>
                </c:pt>
                <c:pt idx="13185">
                  <c:v>12804.009765999999</c:v>
                </c:pt>
                <c:pt idx="13186">
                  <c:v>12766.650390999999</c:v>
                </c:pt>
                <c:pt idx="13187">
                  <c:v>12743.400390999999</c:v>
                </c:pt>
                <c:pt idx="13188">
                  <c:v>12696.690430000001</c:v>
                </c:pt>
                <c:pt idx="13189">
                  <c:v>12634.940430000001</c:v>
                </c:pt>
                <c:pt idx="13190">
                  <c:v>12442.690430000001</c:v>
                </c:pt>
                <c:pt idx="13191">
                  <c:v>12625.870117</c:v>
                </c:pt>
                <c:pt idx="13192">
                  <c:v>12527.139648</c:v>
                </c:pt>
                <c:pt idx="13193">
                  <c:v>12620.830078000001</c:v>
                </c:pt>
                <c:pt idx="13194">
                  <c:v>12673.910156</c:v>
                </c:pt>
                <c:pt idx="13195">
                  <c:v>12658.700194999999</c:v>
                </c:pt>
                <c:pt idx="13196">
                  <c:v>12778.230469</c:v>
                </c:pt>
                <c:pt idx="13197">
                  <c:v>12788.5</c:v>
                </c:pt>
                <c:pt idx="13198">
                  <c:v>12832.070313</c:v>
                </c:pt>
                <c:pt idx="13199">
                  <c:v>12856.959961</c:v>
                </c:pt>
                <c:pt idx="13200">
                  <c:v>12844.709961</c:v>
                </c:pt>
                <c:pt idx="13201">
                  <c:v>12785.450194999999</c:v>
                </c:pt>
                <c:pt idx="13202">
                  <c:v>12771.950194999999</c:v>
                </c:pt>
                <c:pt idx="13203">
                  <c:v>12734.639648</c:v>
                </c:pt>
                <c:pt idx="13204">
                  <c:v>12708.629883</c:v>
                </c:pt>
                <c:pt idx="13205">
                  <c:v>12638.980469</c:v>
                </c:pt>
                <c:pt idx="13206">
                  <c:v>12648.740234000001</c:v>
                </c:pt>
                <c:pt idx="13207">
                  <c:v>12560.230469</c:v>
                </c:pt>
                <c:pt idx="13208">
                  <c:v>12639.570313</c:v>
                </c:pt>
                <c:pt idx="13209">
                  <c:v>12481.599609000001</c:v>
                </c:pt>
                <c:pt idx="13210">
                  <c:v>12510.549805000001</c:v>
                </c:pt>
                <c:pt idx="13211">
                  <c:v>12412.070313</c:v>
                </c:pt>
                <c:pt idx="13212">
                  <c:v>12475.980469</c:v>
                </c:pt>
                <c:pt idx="13213">
                  <c:v>12504.25</c:v>
                </c:pt>
                <c:pt idx="13214">
                  <c:v>12485.580078000001</c:v>
                </c:pt>
                <c:pt idx="13215">
                  <c:v>12494.700194999999</c:v>
                </c:pt>
                <c:pt idx="13216">
                  <c:v>12585.209961</c:v>
                </c:pt>
                <c:pt idx="13217">
                  <c:v>12664.879883</c:v>
                </c:pt>
                <c:pt idx="13218">
                  <c:v>12776.919921999999</c:v>
                </c:pt>
                <c:pt idx="13219">
                  <c:v>12814.639648</c:v>
                </c:pt>
                <c:pt idx="13220">
                  <c:v>12681.589844</c:v>
                </c:pt>
                <c:pt idx="13221">
                  <c:v>12761.459961</c:v>
                </c:pt>
                <c:pt idx="13222">
                  <c:v>12769.5</c:v>
                </c:pt>
                <c:pt idx="13223">
                  <c:v>12748.780273</c:v>
                </c:pt>
                <c:pt idx="13224">
                  <c:v>12779.219727</c:v>
                </c:pt>
                <c:pt idx="13225">
                  <c:v>12823.230469</c:v>
                </c:pt>
                <c:pt idx="13226">
                  <c:v>12786.480469</c:v>
                </c:pt>
                <c:pt idx="13227">
                  <c:v>12789.910156</c:v>
                </c:pt>
                <c:pt idx="13228">
                  <c:v>12794.049805000001</c:v>
                </c:pt>
                <c:pt idx="13229">
                  <c:v>12847.490234000001</c:v>
                </c:pt>
                <c:pt idx="13230">
                  <c:v>12933.629883</c:v>
                </c:pt>
                <c:pt idx="13231">
                  <c:v>12953.389648</c:v>
                </c:pt>
                <c:pt idx="13232">
                  <c:v>12921.339844</c:v>
                </c:pt>
                <c:pt idx="13233">
                  <c:v>12903.429688</c:v>
                </c:pt>
                <c:pt idx="13234">
                  <c:v>12963.280273</c:v>
                </c:pt>
                <c:pt idx="13235">
                  <c:v>12902.389648</c:v>
                </c:pt>
                <c:pt idx="13236">
                  <c:v>12898.070313</c:v>
                </c:pt>
                <c:pt idx="13237">
                  <c:v>12953.339844</c:v>
                </c:pt>
                <c:pt idx="13238">
                  <c:v>12964.269531</c:v>
                </c:pt>
                <c:pt idx="13239">
                  <c:v>12999.589844</c:v>
                </c:pt>
                <c:pt idx="13240">
                  <c:v>12987.910156</c:v>
                </c:pt>
                <c:pt idx="13241">
                  <c:v>12956.660156</c:v>
                </c:pt>
                <c:pt idx="13242">
                  <c:v>12843.490234000001</c:v>
                </c:pt>
                <c:pt idx="13243">
                  <c:v>12763.660156</c:v>
                </c:pt>
                <c:pt idx="13244">
                  <c:v>12835.309569999999</c:v>
                </c:pt>
                <c:pt idx="13245">
                  <c:v>12723.089844</c:v>
                </c:pt>
                <c:pt idx="13246">
                  <c:v>12841.280273</c:v>
                </c:pt>
                <c:pt idx="13247">
                  <c:v>12908.259765999999</c:v>
                </c:pt>
                <c:pt idx="13248">
                  <c:v>12965.099609000001</c:v>
                </c:pt>
                <c:pt idx="13249">
                  <c:v>12996.759765999999</c:v>
                </c:pt>
                <c:pt idx="13250">
                  <c:v>12990.509765999999</c:v>
                </c:pt>
                <c:pt idx="13251">
                  <c:v>12933.459961</c:v>
                </c:pt>
                <c:pt idx="13252">
                  <c:v>12999.440430000001</c:v>
                </c:pt>
                <c:pt idx="13253">
                  <c:v>13102.030273</c:v>
                </c:pt>
                <c:pt idx="13254">
                  <c:v>13084.799805000001</c:v>
                </c:pt>
                <c:pt idx="13255">
                  <c:v>13132.160156</c:v>
                </c:pt>
                <c:pt idx="13256">
                  <c:v>13039.929688</c:v>
                </c:pt>
                <c:pt idx="13257">
                  <c:v>13016.889648</c:v>
                </c:pt>
                <c:pt idx="13258">
                  <c:v>12969.860352</c:v>
                </c:pt>
                <c:pt idx="13259">
                  <c:v>12968.549805000001</c:v>
                </c:pt>
                <c:pt idx="13260">
                  <c:v>12938.910156</c:v>
                </c:pt>
                <c:pt idx="13261">
                  <c:v>12911.120117</c:v>
                </c:pt>
                <c:pt idx="13262">
                  <c:v>12928.669921999999</c:v>
                </c:pt>
                <c:pt idx="13263">
                  <c:v>12952.299805000001</c:v>
                </c:pt>
                <c:pt idx="13264">
                  <c:v>12990.099609000001</c:v>
                </c:pt>
                <c:pt idx="13265">
                  <c:v>13034.610352</c:v>
                </c:pt>
                <c:pt idx="13266">
                  <c:v>13050.519531</c:v>
                </c:pt>
                <c:pt idx="13267">
                  <c:v>13031.910156</c:v>
                </c:pt>
                <c:pt idx="13268">
                  <c:v>13091.980469</c:v>
                </c:pt>
                <c:pt idx="13269">
                  <c:v>13121.969727</c:v>
                </c:pt>
                <c:pt idx="13270">
                  <c:v>13225.110352</c:v>
                </c:pt>
                <c:pt idx="13271">
                  <c:v>13236.440430000001</c:v>
                </c:pt>
                <c:pt idx="13272">
                  <c:v>13162.049805000001</c:v>
                </c:pt>
                <c:pt idx="13273">
                  <c:v>13160.599609000001</c:v>
                </c:pt>
                <c:pt idx="13274">
                  <c:v>13101.959961</c:v>
                </c:pt>
                <c:pt idx="13275">
                  <c:v>13105.719727</c:v>
                </c:pt>
                <c:pt idx="13276">
                  <c:v>13082.519531</c:v>
                </c:pt>
                <c:pt idx="13277">
                  <c:v>13125.349609000001</c:v>
                </c:pt>
                <c:pt idx="13278">
                  <c:v>13106.009765999999</c:v>
                </c:pt>
                <c:pt idx="13279">
                  <c:v>13118.549805000001</c:v>
                </c:pt>
                <c:pt idx="13280">
                  <c:v>13042.299805000001</c:v>
                </c:pt>
                <c:pt idx="13281">
                  <c:v>12991.950194999999</c:v>
                </c:pt>
                <c:pt idx="13282">
                  <c:v>13000.139648</c:v>
                </c:pt>
                <c:pt idx="13283">
                  <c:v>12960.450194999999</c:v>
                </c:pt>
                <c:pt idx="13284">
                  <c:v>12622.129883</c:v>
                </c:pt>
                <c:pt idx="13285">
                  <c:v>12349.530273</c:v>
                </c:pt>
                <c:pt idx="13286">
                  <c:v>12439.419921999999</c:v>
                </c:pt>
                <c:pt idx="13287">
                  <c:v>12425.679688</c:v>
                </c:pt>
                <c:pt idx="13288">
                  <c:v>12645.950194999999</c:v>
                </c:pt>
                <c:pt idx="13289">
                  <c:v>12613.049805000001</c:v>
                </c:pt>
                <c:pt idx="13290">
                  <c:v>12445.480469</c:v>
                </c:pt>
                <c:pt idx="13291">
                  <c:v>12457.269531</c:v>
                </c:pt>
                <c:pt idx="13292">
                  <c:v>12374.759765999999</c:v>
                </c:pt>
                <c:pt idx="13293">
                  <c:v>12287.440430000001</c:v>
                </c:pt>
                <c:pt idx="13294">
                  <c:v>11969.740234000001</c:v>
                </c:pt>
                <c:pt idx="13295">
                  <c:v>12118.849609000001</c:v>
                </c:pt>
                <c:pt idx="13296">
                  <c:v>11976.950194999999</c:v>
                </c:pt>
                <c:pt idx="13297">
                  <c:v>11942.509765999999</c:v>
                </c:pt>
                <c:pt idx="13298">
                  <c:v>12129.940430000001</c:v>
                </c:pt>
                <c:pt idx="13299">
                  <c:v>12208.059569999999</c:v>
                </c:pt>
                <c:pt idx="13300">
                  <c:v>12356.5</c:v>
                </c:pt>
                <c:pt idx="13301">
                  <c:v>12321.799805000001</c:v>
                </c:pt>
                <c:pt idx="13302">
                  <c:v>12424.309569999999</c:v>
                </c:pt>
                <c:pt idx="13303">
                  <c:v>12480.059569999999</c:v>
                </c:pt>
                <c:pt idx="13304">
                  <c:v>12679.099609000001</c:v>
                </c:pt>
                <c:pt idx="13305">
                  <c:v>12622.040039</c:v>
                </c:pt>
                <c:pt idx="13306">
                  <c:v>12537.530273</c:v>
                </c:pt>
                <c:pt idx="13307">
                  <c:v>12343.509765999999</c:v>
                </c:pt>
                <c:pt idx="13308">
                  <c:v>12328.299805000001</c:v>
                </c:pt>
                <c:pt idx="13309">
                  <c:v>12275.490234000001</c:v>
                </c:pt>
                <c:pt idx="13310">
                  <c:v>12361.519531</c:v>
                </c:pt>
                <c:pt idx="13311">
                  <c:v>12400.280273</c:v>
                </c:pt>
                <c:pt idx="13312">
                  <c:v>12280.910156</c:v>
                </c:pt>
                <c:pt idx="13313">
                  <c:v>12048.660156</c:v>
                </c:pt>
                <c:pt idx="13314">
                  <c:v>12123.339844</c:v>
                </c:pt>
                <c:pt idx="13315">
                  <c:v>12036.240234000001</c:v>
                </c:pt>
                <c:pt idx="13316">
                  <c:v>12181.599609000001</c:v>
                </c:pt>
                <c:pt idx="13317">
                  <c:v>12188.070313</c:v>
                </c:pt>
                <c:pt idx="13318">
                  <c:v>12417.629883</c:v>
                </c:pt>
                <c:pt idx="13319">
                  <c:v>12389.370117</c:v>
                </c:pt>
                <c:pt idx="13320">
                  <c:v>12457.549805000001</c:v>
                </c:pt>
                <c:pt idx="13321">
                  <c:v>12577.540039</c:v>
                </c:pt>
                <c:pt idx="13322">
                  <c:v>12221.980469</c:v>
                </c:pt>
                <c:pt idx="13323">
                  <c:v>12144.410156</c:v>
                </c:pt>
                <c:pt idx="13324">
                  <c:v>11941.929688</c:v>
                </c:pt>
                <c:pt idx="13325">
                  <c:v>11889.290039</c:v>
                </c:pt>
                <c:pt idx="13326">
                  <c:v>11860.650390999999</c:v>
                </c:pt>
                <c:pt idx="13327">
                  <c:v>11943.290039</c:v>
                </c:pt>
                <c:pt idx="13328">
                  <c:v>11936.160156</c:v>
                </c:pt>
                <c:pt idx="13329">
                  <c:v>11755.379883</c:v>
                </c:pt>
                <c:pt idx="13330">
                  <c:v>11532.120117</c:v>
                </c:pt>
                <c:pt idx="13331">
                  <c:v>11502.160156</c:v>
                </c:pt>
                <c:pt idx="13332">
                  <c:v>11371.839844</c:v>
                </c:pt>
                <c:pt idx="13333">
                  <c:v>11222.790039</c:v>
                </c:pt>
                <c:pt idx="13334">
                  <c:v>11036.839844</c:v>
                </c:pt>
                <c:pt idx="13335">
                  <c:v>10769.830078000001</c:v>
                </c:pt>
                <c:pt idx="13336">
                  <c:v>11204.089844</c:v>
                </c:pt>
                <c:pt idx="13337">
                  <c:v>11285.309569999999</c:v>
                </c:pt>
                <c:pt idx="13338">
                  <c:v>11290.950194999999</c:v>
                </c:pt>
                <c:pt idx="13339">
                  <c:v>11374.389648</c:v>
                </c:pt>
                <c:pt idx="13340">
                  <c:v>11383.530273</c:v>
                </c:pt>
                <c:pt idx="13341">
                  <c:v>11190.440430000001</c:v>
                </c:pt>
                <c:pt idx="13342">
                  <c:v>11533.339844</c:v>
                </c:pt>
                <c:pt idx="13343">
                  <c:v>11605.959961</c:v>
                </c:pt>
                <c:pt idx="13344">
                  <c:v>11716.230469</c:v>
                </c:pt>
                <c:pt idx="13345">
                  <c:v>11778.419921999999</c:v>
                </c:pt>
                <c:pt idx="13346">
                  <c:v>11839.309569999999</c:v>
                </c:pt>
                <c:pt idx="13347">
                  <c:v>11848.009765999999</c:v>
                </c:pt>
                <c:pt idx="13348">
                  <c:v>11799.110352</c:v>
                </c:pt>
                <c:pt idx="13349">
                  <c:v>11868.679688</c:v>
                </c:pt>
                <c:pt idx="13350">
                  <c:v>11907.610352</c:v>
                </c:pt>
                <c:pt idx="13351">
                  <c:v>11994.540039</c:v>
                </c:pt>
                <c:pt idx="13352">
                  <c:v>12151.769531</c:v>
                </c:pt>
                <c:pt idx="13353">
                  <c:v>11999.370117</c:v>
                </c:pt>
                <c:pt idx="13354">
                  <c:v>12020.929688</c:v>
                </c:pt>
                <c:pt idx="13355">
                  <c:v>12029.450194999999</c:v>
                </c:pt>
                <c:pt idx="13356">
                  <c:v>12127.25</c:v>
                </c:pt>
                <c:pt idx="13357">
                  <c:v>12065.110352</c:v>
                </c:pt>
                <c:pt idx="13358">
                  <c:v>12090.780273</c:v>
                </c:pt>
                <c:pt idx="13359">
                  <c:v>12222.389648</c:v>
                </c:pt>
                <c:pt idx="13360">
                  <c:v>12299.030273</c:v>
                </c:pt>
                <c:pt idx="13361">
                  <c:v>12329.690430000001</c:v>
                </c:pt>
                <c:pt idx="13362">
                  <c:v>12381.830078000001</c:v>
                </c:pt>
                <c:pt idx="13363">
                  <c:v>12428.259765999999</c:v>
                </c:pt>
                <c:pt idx="13364">
                  <c:v>12398.669921999999</c:v>
                </c:pt>
                <c:pt idx="13365">
                  <c:v>12295.219727</c:v>
                </c:pt>
                <c:pt idx="13366">
                  <c:v>12292.139648</c:v>
                </c:pt>
                <c:pt idx="13367">
                  <c:v>12297.900390999999</c:v>
                </c:pt>
                <c:pt idx="13368">
                  <c:v>12438.440430000001</c:v>
                </c:pt>
                <c:pt idx="13369">
                  <c:v>12474.889648</c:v>
                </c:pt>
                <c:pt idx="13370">
                  <c:v>12440.219727</c:v>
                </c:pt>
                <c:pt idx="13371">
                  <c:v>12603.469727</c:v>
                </c:pt>
                <c:pt idx="13372">
                  <c:v>12628.360352</c:v>
                </c:pt>
                <c:pt idx="13373">
                  <c:v>12673.660156</c:v>
                </c:pt>
                <c:pt idx="13374">
                  <c:v>12621.769531</c:v>
                </c:pt>
                <c:pt idx="13375">
                  <c:v>12694.519531</c:v>
                </c:pt>
                <c:pt idx="13376">
                  <c:v>12700.190430000001</c:v>
                </c:pt>
                <c:pt idx="13377">
                  <c:v>12686.559569999999</c:v>
                </c:pt>
                <c:pt idx="13378">
                  <c:v>12689.870117</c:v>
                </c:pt>
                <c:pt idx="13379">
                  <c:v>12644.809569999999</c:v>
                </c:pt>
                <c:pt idx="13380">
                  <c:v>12700.669921999999</c:v>
                </c:pt>
                <c:pt idx="13381">
                  <c:v>12637.269531</c:v>
                </c:pt>
                <c:pt idx="13382">
                  <c:v>12624.469727</c:v>
                </c:pt>
                <c:pt idx="13383">
                  <c:v>12538</c:v>
                </c:pt>
                <c:pt idx="13384">
                  <c:v>12443.429688</c:v>
                </c:pt>
                <c:pt idx="13385">
                  <c:v>12415.129883</c:v>
                </c:pt>
                <c:pt idx="13386">
                  <c:v>12561.259765999999</c:v>
                </c:pt>
                <c:pt idx="13387">
                  <c:v>12582.809569999999</c:v>
                </c:pt>
                <c:pt idx="13388">
                  <c:v>12674.259765999999</c:v>
                </c:pt>
                <c:pt idx="13389">
                  <c:v>12660.160156</c:v>
                </c:pt>
                <c:pt idx="13390">
                  <c:v>12715.769531</c:v>
                </c:pt>
                <c:pt idx="13391">
                  <c:v>12781.410156</c:v>
                </c:pt>
                <c:pt idx="13392">
                  <c:v>12760.790039</c:v>
                </c:pt>
                <c:pt idx="13393">
                  <c:v>12700.25</c:v>
                </c:pt>
                <c:pt idx="13394">
                  <c:v>12782.540039</c:v>
                </c:pt>
                <c:pt idx="13395">
                  <c:v>12539.410156</c:v>
                </c:pt>
                <c:pt idx="13396">
                  <c:v>12535.679688</c:v>
                </c:pt>
                <c:pt idx="13397">
                  <c:v>12641.360352</c:v>
                </c:pt>
                <c:pt idx="13398">
                  <c:v>12591.719727</c:v>
                </c:pt>
                <c:pt idx="13399">
                  <c:v>12632.580078000001</c:v>
                </c:pt>
                <c:pt idx="13400">
                  <c:v>12696.879883</c:v>
                </c:pt>
                <c:pt idx="13401">
                  <c:v>12836.030273</c:v>
                </c:pt>
                <c:pt idx="13402">
                  <c:v>12819.049805000001</c:v>
                </c:pt>
                <c:pt idx="13403">
                  <c:v>12833.599609000001</c:v>
                </c:pt>
                <c:pt idx="13404">
                  <c:v>12868.740234000001</c:v>
                </c:pt>
                <c:pt idx="13405">
                  <c:v>12927.719727</c:v>
                </c:pt>
                <c:pt idx="13406">
                  <c:v>12943.339844</c:v>
                </c:pt>
                <c:pt idx="13407">
                  <c:v>12849.709961</c:v>
                </c:pt>
                <c:pt idx="13408">
                  <c:v>12887.360352</c:v>
                </c:pt>
                <c:pt idx="13409">
                  <c:v>12887.120117</c:v>
                </c:pt>
                <c:pt idx="13410">
                  <c:v>12969.540039</c:v>
                </c:pt>
                <c:pt idx="13411">
                  <c:v>12956.679688</c:v>
                </c:pt>
                <c:pt idx="13412">
                  <c:v>12952.240234000001</c:v>
                </c:pt>
                <c:pt idx="13413">
                  <c:v>12907.110352</c:v>
                </c:pt>
                <c:pt idx="13414">
                  <c:v>12922.709961</c:v>
                </c:pt>
                <c:pt idx="13415">
                  <c:v>12914.280273</c:v>
                </c:pt>
                <c:pt idx="13416">
                  <c:v>12993.849609000001</c:v>
                </c:pt>
                <c:pt idx="13417">
                  <c:v>12951.629883</c:v>
                </c:pt>
                <c:pt idx="13418">
                  <c:v>12912.959961</c:v>
                </c:pt>
                <c:pt idx="13419">
                  <c:v>12991.200194999999</c:v>
                </c:pt>
                <c:pt idx="13420">
                  <c:v>13008.059569999999</c:v>
                </c:pt>
                <c:pt idx="13421">
                  <c:v>13060.650390999999</c:v>
                </c:pt>
                <c:pt idx="13422">
                  <c:v>12946.129883</c:v>
                </c:pt>
                <c:pt idx="13423">
                  <c:v>12929.559569999999</c:v>
                </c:pt>
                <c:pt idx="13424">
                  <c:v>13037.879883</c:v>
                </c:pt>
                <c:pt idx="13425">
                  <c:v>12976.669921999999</c:v>
                </c:pt>
                <c:pt idx="13426">
                  <c:v>12778.5</c:v>
                </c:pt>
                <c:pt idx="13427">
                  <c:v>12766.690430000001</c:v>
                </c:pt>
                <c:pt idx="13428">
                  <c:v>12731.349609000001</c:v>
                </c:pt>
                <c:pt idx="13429">
                  <c:v>12788.139648</c:v>
                </c:pt>
                <c:pt idx="13430">
                  <c:v>12526.709961</c:v>
                </c:pt>
                <c:pt idx="13431">
                  <c:v>12620</c:v>
                </c:pt>
                <c:pt idx="13432">
                  <c:v>12652.290039</c:v>
                </c:pt>
                <c:pt idx="13433">
                  <c:v>12738.360352</c:v>
                </c:pt>
                <c:pt idx="13434">
                  <c:v>12657.629883</c:v>
                </c:pt>
                <c:pt idx="13435">
                  <c:v>12616.799805000001</c:v>
                </c:pt>
                <c:pt idx="13436">
                  <c:v>12720.719727</c:v>
                </c:pt>
                <c:pt idx="13437">
                  <c:v>12671.990234000001</c:v>
                </c:pt>
                <c:pt idx="13438">
                  <c:v>12525</c:v>
                </c:pt>
                <c:pt idx="13439">
                  <c:v>12581.360352</c:v>
                </c:pt>
                <c:pt idx="13440">
                  <c:v>12465.900390999999</c:v>
                </c:pt>
                <c:pt idx="13441">
                  <c:v>12386.209961</c:v>
                </c:pt>
                <c:pt idx="13442">
                  <c:v>12393.660156</c:v>
                </c:pt>
                <c:pt idx="13443">
                  <c:v>12264.490234000001</c:v>
                </c:pt>
                <c:pt idx="13444">
                  <c:v>12341.820313</c:v>
                </c:pt>
                <c:pt idx="13445">
                  <c:v>12560.580078000001</c:v>
                </c:pt>
                <c:pt idx="13446">
                  <c:v>12614.700194999999</c:v>
                </c:pt>
                <c:pt idx="13447">
                  <c:v>12675.660156</c:v>
                </c:pt>
                <c:pt idx="13448">
                  <c:v>12765.860352</c:v>
                </c:pt>
                <c:pt idx="13449">
                  <c:v>12802.030273</c:v>
                </c:pt>
                <c:pt idx="13450">
                  <c:v>12813.910156</c:v>
                </c:pt>
                <c:pt idx="13451">
                  <c:v>12784.830078000001</c:v>
                </c:pt>
                <c:pt idx="13452">
                  <c:v>12827.509765999999</c:v>
                </c:pt>
                <c:pt idx="13453">
                  <c:v>12787.240234000001</c:v>
                </c:pt>
                <c:pt idx="13454">
                  <c:v>12775.519531</c:v>
                </c:pt>
                <c:pt idx="13455">
                  <c:v>12907.459961</c:v>
                </c:pt>
                <c:pt idx="13456">
                  <c:v>12954.080078000001</c:v>
                </c:pt>
                <c:pt idx="13457">
                  <c:v>13081.540039</c:v>
                </c:pt>
                <c:pt idx="13458">
                  <c:v>13047.240234000001</c:v>
                </c:pt>
                <c:pt idx="13459">
                  <c:v>13019.980469</c:v>
                </c:pt>
                <c:pt idx="13460">
                  <c:v>12936.650390999999</c:v>
                </c:pt>
                <c:pt idx="13461">
                  <c:v>12912.009765999999</c:v>
                </c:pt>
                <c:pt idx="13462">
                  <c:v>12965.320313</c:v>
                </c:pt>
                <c:pt idx="13463">
                  <c:v>13049.709961</c:v>
                </c:pt>
                <c:pt idx="13464">
                  <c:v>13127.690430000001</c:v>
                </c:pt>
                <c:pt idx="13465">
                  <c:v>13152.549805000001</c:v>
                </c:pt>
                <c:pt idx="13466">
                  <c:v>13239.870117</c:v>
                </c:pt>
                <c:pt idx="13467">
                  <c:v>13210.910156</c:v>
                </c:pt>
                <c:pt idx="13468">
                  <c:v>13147.219727</c:v>
                </c:pt>
                <c:pt idx="13469">
                  <c:v>13136.889648</c:v>
                </c:pt>
                <c:pt idx="13470">
                  <c:v>13173.259765999999</c:v>
                </c:pt>
                <c:pt idx="13471">
                  <c:v>13198.719727</c:v>
                </c:pt>
                <c:pt idx="13472">
                  <c:v>13234.759765999999</c:v>
                </c:pt>
                <c:pt idx="13473">
                  <c:v>13233.389648</c:v>
                </c:pt>
                <c:pt idx="13474">
                  <c:v>13195.190430000001</c:v>
                </c:pt>
                <c:pt idx="13475">
                  <c:v>13119.969727</c:v>
                </c:pt>
                <c:pt idx="13476">
                  <c:v>13168.700194999999</c:v>
                </c:pt>
                <c:pt idx="13477">
                  <c:v>13111.990234000001</c:v>
                </c:pt>
                <c:pt idx="13478">
                  <c:v>13109.769531</c:v>
                </c:pt>
                <c:pt idx="13479">
                  <c:v>13197.519531</c:v>
                </c:pt>
                <c:pt idx="13480">
                  <c:v>13234.929688</c:v>
                </c:pt>
                <c:pt idx="13481">
                  <c:v>13169.290039</c:v>
                </c:pt>
                <c:pt idx="13482">
                  <c:v>13235.5</c:v>
                </c:pt>
                <c:pt idx="13483">
                  <c:v>13222.610352</c:v>
                </c:pt>
                <c:pt idx="13484">
                  <c:v>13187.209961</c:v>
                </c:pt>
                <c:pt idx="13485">
                  <c:v>13066.599609000001</c:v>
                </c:pt>
                <c:pt idx="13486">
                  <c:v>12920.820313</c:v>
                </c:pt>
                <c:pt idx="13487">
                  <c:v>12839.509765999999</c:v>
                </c:pt>
                <c:pt idx="13488">
                  <c:v>12497.309569999999</c:v>
                </c:pt>
                <c:pt idx="13489">
                  <c:v>12628.139648</c:v>
                </c:pt>
                <c:pt idx="13490">
                  <c:v>12632.959961</c:v>
                </c:pt>
                <c:pt idx="13491">
                  <c:v>12828.820313</c:v>
                </c:pt>
                <c:pt idx="13492">
                  <c:v>12748.419921999999</c:v>
                </c:pt>
                <c:pt idx="13493">
                  <c:v>12586.240234000001</c:v>
                </c:pt>
                <c:pt idx="13494">
                  <c:v>12724.360352</c:v>
                </c:pt>
                <c:pt idx="13495">
                  <c:v>12368.049805000001</c:v>
                </c:pt>
                <c:pt idx="13496">
                  <c:v>12409.540039</c:v>
                </c:pt>
                <c:pt idx="13497">
                  <c:v>12580.410156</c:v>
                </c:pt>
                <c:pt idx="13498">
                  <c:v>12687.910156</c:v>
                </c:pt>
                <c:pt idx="13499">
                  <c:v>12599.410156</c:v>
                </c:pt>
                <c:pt idx="13500">
                  <c:v>12697.009765999999</c:v>
                </c:pt>
                <c:pt idx="13501">
                  <c:v>12688.459961</c:v>
                </c:pt>
                <c:pt idx="13502">
                  <c:v>12416.450194999999</c:v>
                </c:pt>
                <c:pt idx="13503">
                  <c:v>12519.620117</c:v>
                </c:pt>
                <c:pt idx="13504">
                  <c:v>12474.049805000001</c:v>
                </c:pt>
                <c:pt idx="13505">
                  <c:v>12559.230469</c:v>
                </c:pt>
                <c:pt idx="13506">
                  <c:v>12704.030273</c:v>
                </c:pt>
                <c:pt idx="13507">
                  <c:v>12736.879883</c:v>
                </c:pt>
                <c:pt idx="13508">
                  <c:v>12663.400390999999</c:v>
                </c:pt>
                <c:pt idx="13509">
                  <c:v>12796.320313</c:v>
                </c:pt>
                <c:pt idx="13510">
                  <c:v>12917.759765999999</c:v>
                </c:pt>
                <c:pt idx="13511">
                  <c:v>12933.379883</c:v>
                </c:pt>
                <c:pt idx="13512">
                  <c:v>12960.719727</c:v>
                </c:pt>
                <c:pt idx="13513">
                  <c:v>12993.959961</c:v>
                </c:pt>
                <c:pt idx="13514">
                  <c:v>13082.410156</c:v>
                </c:pt>
                <c:pt idx="13515">
                  <c:v>13116.049805000001</c:v>
                </c:pt>
                <c:pt idx="13516">
                  <c:v>13124.339844</c:v>
                </c:pt>
                <c:pt idx="13517">
                  <c:v>13107.980469</c:v>
                </c:pt>
                <c:pt idx="13518">
                  <c:v>13131.410156</c:v>
                </c:pt>
                <c:pt idx="13519">
                  <c:v>13119.309569999999</c:v>
                </c:pt>
                <c:pt idx="13520">
                  <c:v>13111.25</c:v>
                </c:pt>
                <c:pt idx="13521">
                  <c:v>13093.799805000001</c:v>
                </c:pt>
                <c:pt idx="13522">
                  <c:v>13085.330078000001</c:v>
                </c:pt>
                <c:pt idx="13523">
                  <c:v>12992.259765999999</c:v>
                </c:pt>
                <c:pt idx="13524">
                  <c:v>13037.610352</c:v>
                </c:pt>
                <c:pt idx="13525">
                  <c:v>13028.740234000001</c:v>
                </c:pt>
                <c:pt idx="13526">
                  <c:v>12971.980469</c:v>
                </c:pt>
                <c:pt idx="13527">
                  <c:v>13004.740234000001</c:v>
                </c:pt>
                <c:pt idx="13528">
                  <c:v>12835.349609000001</c:v>
                </c:pt>
                <c:pt idx="13529">
                  <c:v>12608.429688</c:v>
                </c:pt>
                <c:pt idx="13530">
                  <c:v>12685.769531</c:v>
                </c:pt>
                <c:pt idx="13531">
                  <c:v>12831.549805000001</c:v>
                </c:pt>
                <c:pt idx="13532">
                  <c:v>12777.740234000001</c:v>
                </c:pt>
                <c:pt idx="13533">
                  <c:v>12590.910156</c:v>
                </c:pt>
                <c:pt idx="13534">
                  <c:v>12691.160156</c:v>
                </c:pt>
                <c:pt idx="13535">
                  <c:v>12766</c:v>
                </c:pt>
                <c:pt idx="13536">
                  <c:v>12926.919921999999</c:v>
                </c:pt>
                <c:pt idx="13537">
                  <c:v>12896.219727</c:v>
                </c:pt>
                <c:pt idx="13538">
                  <c:v>13006.040039</c:v>
                </c:pt>
                <c:pt idx="13539">
                  <c:v>12994.889648</c:v>
                </c:pt>
                <c:pt idx="13540">
                  <c:v>13039.230469</c:v>
                </c:pt>
                <c:pt idx="13541">
                  <c:v>13006.639648</c:v>
                </c:pt>
                <c:pt idx="13542">
                  <c:v>13088.610352</c:v>
                </c:pt>
                <c:pt idx="13543">
                  <c:v>13071.860352</c:v>
                </c:pt>
                <c:pt idx="13544">
                  <c:v>13114.389648</c:v>
                </c:pt>
                <c:pt idx="13545">
                  <c:v>13118.900390999999</c:v>
                </c:pt>
                <c:pt idx="13546">
                  <c:v>13146.240234000001</c:v>
                </c:pt>
                <c:pt idx="13547">
                  <c:v>13186.429688</c:v>
                </c:pt>
                <c:pt idx="13548">
                  <c:v>13209.629883</c:v>
                </c:pt>
                <c:pt idx="13549">
                  <c:v>13244.009765999999</c:v>
                </c:pt>
                <c:pt idx="13550">
                  <c:v>13171.809569999999</c:v>
                </c:pt>
                <c:pt idx="13551">
                  <c:v>13300.269531</c:v>
                </c:pt>
                <c:pt idx="13552">
                  <c:v>13355.440430000001</c:v>
                </c:pt>
                <c:pt idx="13553">
                  <c:v>13339.589844</c:v>
                </c:pt>
                <c:pt idx="13554">
                  <c:v>13351.570313</c:v>
                </c:pt>
                <c:pt idx="13555">
                  <c:v>13395.549805000001</c:v>
                </c:pt>
                <c:pt idx="13556">
                  <c:v>13407.799805000001</c:v>
                </c:pt>
                <c:pt idx="13557">
                  <c:v>13388.120117</c:v>
                </c:pt>
                <c:pt idx="13558">
                  <c:v>13387.620117</c:v>
                </c:pt>
                <c:pt idx="13559">
                  <c:v>13385.049805000001</c:v>
                </c:pt>
                <c:pt idx="13560">
                  <c:v>13392</c:v>
                </c:pt>
                <c:pt idx="13561">
                  <c:v>13492.959961</c:v>
                </c:pt>
                <c:pt idx="13562">
                  <c:v>13483.809569999999</c:v>
                </c:pt>
                <c:pt idx="13563">
                  <c:v>13466.349609000001</c:v>
                </c:pt>
                <c:pt idx="13564">
                  <c:v>13419.299805000001</c:v>
                </c:pt>
                <c:pt idx="13565">
                  <c:v>13406.419921999999</c:v>
                </c:pt>
                <c:pt idx="13566">
                  <c:v>13440.950194999999</c:v>
                </c:pt>
                <c:pt idx="13567">
                  <c:v>13532.889648</c:v>
                </c:pt>
                <c:pt idx="13568">
                  <c:v>13559.709961</c:v>
                </c:pt>
                <c:pt idx="13569">
                  <c:v>13607.620117</c:v>
                </c:pt>
                <c:pt idx="13570">
                  <c:v>13545.209961</c:v>
                </c:pt>
                <c:pt idx="13571">
                  <c:v>13448.259765999999</c:v>
                </c:pt>
                <c:pt idx="13572">
                  <c:v>13366.089844</c:v>
                </c:pt>
                <c:pt idx="13573">
                  <c:v>13457.969727</c:v>
                </c:pt>
                <c:pt idx="13574">
                  <c:v>13482.299805000001</c:v>
                </c:pt>
                <c:pt idx="13575">
                  <c:v>13588.290039</c:v>
                </c:pt>
                <c:pt idx="13576">
                  <c:v>13555.070313</c:v>
                </c:pt>
                <c:pt idx="13577">
                  <c:v>13545.309569999999</c:v>
                </c:pt>
                <c:pt idx="13578">
                  <c:v>13579.919921999999</c:v>
                </c:pt>
                <c:pt idx="13579">
                  <c:v>13697.410156</c:v>
                </c:pt>
                <c:pt idx="13580">
                  <c:v>13697.339844</c:v>
                </c:pt>
                <c:pt idx="13581">
                  <c:v>13795.150390999999</c:v>
                </c:pt>
                <c:pt idx="13582">
                  <c:v>13795.349609000001</c:v>
                </c:pt>
                <c:pt idx="13583">
                  <c:v>13799.209961</c:v>
                </c:pt>
                <c:pt idx="13584">
                  <c:v>13831.669921999999</c:v>
                </c:pt>
                <c:pt idx="13585">
                  <c:v>13889.25</c:v>
                </c:pt>
                <c:pt idx="13586">
                  <c:v>13899.990234000001</c:v>
                </c:pt>
                <c:pt idx="13587">
                  <c:v>13895.139648</c:v>
                </c:pt>
                <c:pt idx="13588">
                  <c:v>13940.419921999999</c:v>
                </c:pt>
                <c:pt idx="13589">
                  <c:v>13944.139648</c:v>
                </c:pt>
                <c:pt idx="13590">
                  <c:v>13876.150390999999</c:v>
                </c:pt>
                <c:pt idx="13591">
                  <c:v>13913.030273</c:v>
                </c:pt>
                <c:pt idx="13592">
                  <c:v>14002.490234000001</c:v>
                </c:pt>
                <c:pt idx="13593">
                  <c:v>13917.049805000001</c:v>
                </c:pt>
                <c:pt idx="13594">
                  <c:v>13941.799805000001</c:v>
                </c:pt>
                <c:pt idx="13595">
                  <c:v>13898.450194999999</c:v>
                </c:pt>
                <c:pt idx="13596">
                  <c:v>13934.440430000001</c:v>
                </c:pt>
                <c:pt idx="13597">
                  <c:v>13997.650390999999</c:v>
                </c:pt>
                <c:pt idx="13598">
                  <c:v>13957.969727</c:v>
                </c:pt>
                <c:pt idx="13599">
                  <c:v>14042.650390999999</c:v>
                </c:pt>
                <c:pt idx="13600">
                  <c:v>14037.129883</c:v>
                </c:pt>
                <c:pt idx="13601">
                  <c:v>14053.230469</c:v>
                </c:pt>
                <c:pt idx="13602">
                  <c:v>14141.780273</c:v>
                </c:pt>
                <c:pt idx="13603">
                  <c:v>14183.200194999999</c:v>
                </c:pt>
                <c:pt idx="13604">
                  <c:v>14109.980469</c:v>
                </c:pt>
                <c:pt idx="13605">
                  <c:v>14110.240234000001</c:v>
                </c:pt>
                <c:pt idx="13606">
                  <c:v>14102.040039</c:v>
                </c:pt>
                <c:pt idx="13607">
                  <c:v>13978.469727</c:v>
                </c:pt>
                <c:pt idx="13608">
                  <c:v>13769.599609000001</c:v>
                </c:pt>
                <c:pt idx="13609">
                  <c:v>13877.610352</c:v>
                </c:pt>
                <c:pt idx="13610">
                  <c:v>13843.809569999999</c:v>
                </c:pt>
                <c:pt idx="13611">
                  <c:v>13861.919921999999</c:v>
                </c:pt>
                <c:pt idx="13612">
                  <c:v>13614.099609000001</c:v>
                </c:pt>
                <c:pt idx="13613">
                  <c:v>13677.919921999999</c:v>
                </c:pt>
                <c:pt idx="13614">
                  <c:v>13862.839844</c:v>
                </c:pt>
                <c:pt idx="13615">
                  <c:v>14024.860352</c:v>
                </c:pt>
                <c:pt idx="13616">
                  <c:v>14034.950194999999</c:v>
                </c:pt>
                <c:pt idx="13617">
                  <c:v>13931.929688</c:v>
                </c:pt>
                <c:pt idx="13618">
                  <c:v>13984.480469</c:v>
                </c:pt>
                <c:pt idx="13619">
                  <c:v>14054.080078000001</c:v>
                </c:pt>
                <c:pt idx="13620">
                  <c:v>14136.980469</c:v>
                </c:pt>
                <c:pt idx="13621">
                  <c:v>14099.040039</c:v>
                </c:pt>
                <c:pt idx="13622">
                  <c:v>14097.339844</c:v>
                </c:pt>
                <c:pt idx="13623">
                  <c:v>14039.009765999999</c:v>
                </c:pt>
                <c:pt idx="13624">
                  <c:v>14087.129883</c:v>
                </c:pt>
                <c:pt idx="13625">
                  <c:v>14061.480469</c:v>
                </c:pt>
                <c:pt idx="13626">
                  <c:v>13975.780273</c:v>
                </c:pt>
                <c:pt idx="13627">
                  <c:v>13534.120117</c:v>
                </c:pt>
                <c:pt idx="13628">
                  <c:v>13143.730469</c:v>
                </c:pt>
                <c:pt idx="13629">
                  <c:v>13046.620117</c:v>
                </c:pt>
                <c:pt idx="13630">
                  <c:v>12547.25</c:v>
                </c:pt>
                <c:pt idx="13631">
                  <c:v>12380.969727</c:v>
                </c:pt>
                <c:pt idx="13632">
                  <c:v>12827.990234000001</c:v>
                </c:pt>
                <c:pt idx="13633">
                  <c:v>12542.740234000001</c:v>
                </c:pt>
                <c:pt idx="13634">
                  <c:v>13009.959961</c:v>
                </c:pt>
                <c:pt idx="13635">
                  <c:v>12593.030273</c:v>
                </c:pt>
                <c:pt idx="13636">
                  <c:v>12352.030273</c:v>
                </c:pt>
                <c:pt idx="13637">
                  <c:v>11298.429688</c:v>
                </c:pt>
                <c:pt idx="13638">
                  <c:v>11793.269531</c:v>
                </c:pt>
                <c:pt idx="13639">
                  <c:v>11177.290039</c:v>
                </c:pt>
                <c:pt idx="13640">
                  <c:v>10060.759765999999</c:v>
                </c:pt>
                <c:pt idx="13641">
                  <c:v>10851.740234000001</c:v>
                </c:pt>
                <c:pt idx="13642">
                  <c:v>9567.5302730000003</c:v>
                </c:pt>
                <c:pt idx="13643">
                  <c:v>10063.360352</c:v>
                </c:pt>
                <c:pt idx="13644">
                  <c:v>9384.5996090000008</c:v>
                </c:pt>
                <c:pt idx="13645">
                  <c:v>9461.3095699999994</c:v>
                </c:pt>
                <c:pt idx="13646">
                  <c:v>9133.1601559999999</c:v>
                </c:pt>
                <c:pt idx="13647">
                  <c:v>8777.3798829999996</c:v>
                </c:pt>
                <c:pt idx="13648">
                  <c:v>9658.3203130000002</c:v>
                </c:pt>
                <c:pt idx="13649">
                  <c:v>9961.3798829999996</c:v>
                </c:pt>
                <c:pt idx="13650">
                  <c:v>10536.280273</c:v>
                </c:pt>
                <c:pt idx="13651">
                  <c:v>10187.209961</c:v>
                </c:pt>
                <c:pt idx="13652">
                  <c:v>10434.740234000001</c:v>
                </c:pt>
                <c:pt idx="13653">
                  <c:v>10301.870117</c:v>
                </c:pt>
                <c:pt idx="13654">
                  <c:v>9844.8496090000008</c:v>
                </c:pt>
                <c:pt idx="13655">
                  <c:v>10062.370117</c:v>
                </c:pt>
                <c:pt idx="13656">
                  <c:v>9880.6298829999996</c:v>
                </c:pt>
                <c:pt idx="13657">
                  <c:v>10515.240234000001</c:v>
                </c:pt>
                <c:pt idx="13658">
                  <c:v>10537.040039</c:v>
                </c:pt>
                <c:pt idx="13659">
                  <c:v>10902.589844</c:v>
                </c:pt>
                <c:pt idx="13660">
                  <c:v>11136.610352</c:v>
                </c:pt>
                <c:pt idx="13661">
                  <c:v>10949.530273</c:v>
                </c:pt>
                <c:pt idx="13662">
                  <c:v>11172.200194999999</c:v>
                </c:pt>
                <c:pt idx="13663">
                  <c:v>10843.919921999999</c:v>
                </c:pt>
                <c:pt idx="13664">
                  <c:v>10818.030273</c:v>
                </c:pt>
                <c:pt idx="13665">
                  <c:v>11208.290039</c:v>
                </c:pt>
                <c:pt idx="13666">
                  <c:v>11003.879883</c:v>
                </c:pt>
                <c:pt idx="13667">
                  <c:v>10706.440430000001</c:v>
                </c:pt>
                <c:pt idx="13668">
                  <c:v>10908.559569999999</c:v>
                </c:pt>
                <c:pt idx="13669">
                  <c:v>10916.679688</c:v>
                </c:pt>
                <c:pt idx="13670">
                  <c:v>11017.900390999999</c:v>
                </c:pt>
                <c:pt idx="13671">
                  <c:v>11264.839844</c:v>
                </c:pt>
                <c:pt idx="13672">
                  <c:v>11319.700194999999</c:v>
                </c:pt>
                <c:pt idx="13673">
                  <c:v>11618.230469</c:v>
                </c:pt>
                <c:pt idx="13674">
                  <c:v>11372.339844</c:v>
                </c:pt>
                <c:pt idx="13675">
                  <c:v>11058.570313</c:v>
                </c:pt>
                <c:pt idx="13676">
                  <c:v>11056.280273</c:v>
                </c:pt>
                <c:pt idx="13677">
                  <c:v>11135.400390999999</c:v>
                </c:pt>
                <c:pt idx="13678">
                  <c:v>10999.990234000001</c:v>
                </c:pt>
                <c:pt idx="13679">
                  <c:v>11121.669921999999</c:v>
                </c:pt>
                <c:pt idx="13680">
                  <c:v>11354.339844</c:v>
                </c:pt>
                <c:pt idx="13681">
                  <c:v>11281.370117</c:v>
                </c:pt>
                <c:pt idx="13682">
                  <c:v>11055.580078000001</c:v>
                </c:pt>
                <c:pt idx="13683">
                  <c:v>10829.440430000001</c:v>
                </c:pt>
                <c:pt idx="13684">
                  <c:v>10927.410156</c:v>
                </c:pt>
                <c:pt idx="13685">
                  <c:v>10947.320313</c:v>
                </c:pt>
                <c:pt idx="13686">
                  <c:v>11402.230469</c:v>
                </c:pt>
                <c:pt idx="13687">
                  <c:v>11248.969727</c:v>
                </c:pt>
                <c:pt idx="13688">
                  <c:v>11420.040039</c:v>
                </c:pt>
                <c:pt idx="13689">
                  <c:v>11351.599609000001</c:v>
                </c:pt>
                <c:pt idx="13690">
                  <c:v>11331.969727</c:v>
                </c:pt>
                <c:pt idx="13691">
                  <c:v>11603</c:v>
                </c:pt>
                <c:pt idx="13692">
                  <c:v>11837.530273</c:v>
                </c:pt>
                <c:pt idx="13693">
                  <c:v>11804.910156</c:v>
                </c:pt>
                <c:pt idx="13694">
                  <c:v>11802.950194999999</c:v>
                </c:pt>
                <c:pt idx="13695">
                  <c:v>11900.240234000001</c:v>
                </c:pt>
                <c:pt idx="13696">
                  <c:v>12046.410156</c:v>
                </c:pt>
                <c:pt idx="13697">
                  <c:v>12302.190430000001</c:v>
                </c:pt>
                <c:pt idx="13698">
                  <c:v>12286.980469</c:v>
                </c:pt>
                <c:pt idx="13699">
                  <c:v>12641.440430000001</c:v>
                </c:pt>
                <c:pt idx="13700">
                  <c:v>12836.599609000001</c:v>
                </c:pt>
                <c:pt idx="13701">
                  <c:v>12619.519531</c:v>
                </c:pt>
                <c:pt idx="13702">
                  <c:v>12449.219727</c:v>
                </c:pt>
                <c:pt idx="13703">
                  <c:v>11659.169921999999</c:v>
                </c:pt>
                <c:pt idx="13704">
                  <c:v>11867.169921999999</c:v>
                </c:pt>
                <c:pt idx="13705">
                  <c:v>11942.910156</c:v>
                </c:pt>
                <c:pt idx="13706">
                  <c:v>12161.469727</c:v>
                </c:pt>
                <c:pt idx="13707">
                  <c:v>12086.490234000001</c:v>
                </c:pt>
                <c:pt idx="13708">
                  <c:v>12072.589844</c:v>
                </c:pt>
                <c:pt idx="13709">
                  <c:v>11980.120117</c:v>
                </c:pt>
                <c:pt idx="13710">
                  <c:v>12028.910156</c:v>
                </c:pt>
                <c:pt idx="13711">
                  <c:v>12077.740234000001</c:v>
                </c:pt>
                <c:pt idx="13712">
                  <c:v>11726.540039</c:v>
                </c:pt>
                <c:pt idx="13713">
                  <c:v>11865.110352</c:v>
                </c:pt>
                <c:pt idx="13714">
                  <c:v>11604.429688</c:v>
                </c:pt>
                <c:pt idx="13715">
                  <c:v>11777.080078000001</c:v>
                </c:pt>
                <c:pt idx="13716">
                  <c:v>11893.780273</c:v>
                </c:pt>
                <c:pt idx="13717">
                  <c:v>11901.549805000001</c:v>
                </c:pt>
                <c:pt idx="13718">
                  <c:v>11991.519531</c:v>
                </c:pt>
                <c:pt idx="13719">
                  <c:v>12160.009765999999</c:v>
                </c:pt>
                <c:pt idx="13720">
                  <c:v>11990.139648</c:v>
                </c:pt>
                <c:pt idx="13721">
                  <c:v>12086.389648</c:v>
                </c:pt>
                <c:pt idx="13722">
                  <c:v>11928.629883</c:v>
                </c:pt>
                <c:pt idx="13723">
                  <c:v>12075.580078000001</c:v>
                </c:pt>
                <c:pt idx="13724">
                  <c:v>12014.669921999999</c:v>
                </c:pt>
                <c:pt idx="13725">
                  <c:v>12014.669921999999</c:v>
                </c:pt>
                <c:pt idx="13726">
                  <c:v>12391.320313</c:v>
                </c:pt>
                <c:pt idx="13727">
                  <c:v>12350.110352</c:v>
                </c:pt>
                <c:pt idx="13728">
                  <c:v>12402.740234000001</c:v>
                </c:pt>
                <c:pt idx="13729">
                  <c:v>12392.980469</c:v>
                </c:pt>
                <c:pt idx="13730">
                  <c:v>12508.679688</c:v>
                </c:pt>
                <c:pt idx="13731">
                  <c:v>12569.070313</c:v>
                </c:pt>
                <c:pt idx="13732">
                  <c:v>12510.870117</c:v>
                </c:pt>
                <c:pt idx="13733">
                  <c:v>12461.780273</c:v>
                </c:pt>
                <c:pt idx="13734">
                  <c:v>12553.129883</c:v>
                </c:pt>
                <c:pt idx="13735">
                  <c:v>12491.219727</c:v>
                </c:pt>
                <c:pt idx="13736">
                  <c:v>12669.620117</c:v>
                </c:pt>
                <c:pt idx="13737">
                  <c:v>12533.280273</c:v>
                </c:pt>
                <c:pt idx="13738">
                  <c:v>12465.049805000001</c:v>
                </c:pt>
                <c:pt idx="13739">
                  <c:v>12536.809569999999</c:v>
                </c:pt>
                <c:pt idx="13740">
                  <c:v>12612.110352</c:v>
                </c:pt>
                <c:pt idx="13741">
                  <c:v>12731.549805000001</c:v>
                </c:pt>
                <c:pt idx="13742">
                  <c:v>12729.169921999999</c:v>
                </c:pt>
                <c:pt idx="13743">
                  <c:v>12765.839844</c:v>
                </c:pt>
                <c:pt idx="13744">
                  <c:v>12844.019531</c:v>
                </c:pt>
                <c:pt idx="13745">
                  <c:v>12849.429688</c:v>
                </c:pt>
                <c:pt idx="13746">
                  <c:v>12974.830078000001</c:v>
                </c:pt>
                <c:pt idx="13747">
                  <c:v>12919.150390999999</c:v>
                </c:pt>
                <c:pt idx="13748">
                  <c:v>12902.5</c:v>
                </c:pt>
                <c:pt idx="13749">
                  <c:v>12936.110352</c:v>
                </c:pt>
                <c:pt idx="13750">
                  <c:v>12910.330078000001</c:v>
                </c:pt>
                <c:pt idx="13751">
                  <c:v>12859.879883</c:v>
                </c:pt>
                <c:pt idx="13752">
                  <c:v>12812.860352</c:v>
                </c:pt>
                <c:pt idx="13753">
                  <c:v>12809.070313</c:v>
                </c:pt>
                <c:pt idx="13754">
                  <c:v>12972.879883</c:v>
                </c:pt>
                <c:pt idx="13755">
                  <c:v>13001.990234000001</c:v>
                </c:pt>
                <c:pt idx="13756">
                  <c:v>13042.540039</c:v>
                </c:pt>
                <c:pt idx="13757">
                  <c:v>13068.809569999999</c:v>
                </c:pt>
                <c:pt idx="13758">
                  <c:v>13170.959961</c:v>
                </c:pt>
                <c:pt idx="13759">
                  <c:v>13045.599609000001</c:v>
                </c:pt>
                <c:pt idx="13760">
                  <c:v>13113.740234000001</c:v>
                </c:pt>
                <c:pt idx="13761">
                  <c:v>13276.740234000001</c:v>
                </c:pt>
                <c:pt idx="13762">
                  <c:v>12966.139648</c:v>
                </c:pt>
                <c:pt idx="13763">
                  <c:v>12966.139648</c:v>
                </c:pt>
                <c:pt idx="13764">
                  <c:v>12688.070313</c:v>
                </c:pt>
                <c:pt idx="13765">
                  <c:v>12885.799805000001</c:v>
                </c:pt>
                <c:pt idx="13766">
                  <c:v>12706.690430000001</c:v>
                </c:pt>
                <c:pt idx="13767">
                  <c:v>12773.040039</c:v>
                </c:pt>
                <c:pt idx="13768">
                  <c:v>12932.690430000001</c:v>
                </c:pt>
                <c:pt idx="13769">
                  <c:v>12967.179688</c:v>
                </c:pt>
                <c:pt idx="13770">
                  <c:v>12997.860352</c:v>
                </c:pt>
                <c:pt idx="13771">
                  <c:v>12948.450194999999</c:v>
                </c:pt>
                <c:pt idx="13772">
                  <c:v>12833.570313</c:v>
                </c:pt>
                <c:pt idx="13773">
                  <c:v>12833.570313</c:v>
                </c:pt>
                <c:pt idx="13774">
                  <c:v>12602.540039</c:v>
                </c:pt>
                <c:pt idx="13775">
                  <c:v>12359.160156</c:v>
                </c:pt>
                <c:pt idx="13776">
                  <c:v>12365.540039</c:v>
                </c:pt>
                <c:pt idx="13777">
                  <c:v>12485.379883</c:v>
                </c:pt>
                <c:pt idx="13778">
                  <c:v>12677.540039</c:v>
                </c:pt>
                <c:pt idx="13779">
                  <c:v>12602.639648</c:v>
                </c:pt>
                <c:pt idx="13780">
                  <c:v>12701.889648</c:v>
                </c:pt>
                <c:pt idx="13781">
                  <c:v>12726.839844</c:v>
                </c:pt>
                <c:pt idx="13782">
                  <c:v>12749.790039</c:v>
                </c:pt>
                <c:pt idx="13783">
                  <c:v>12949.650390999999</c:v>
                </c:pt>
                <c:pt idx="13784">
                  <c:v>12837.879883</c:v>
                </c:pt>
                <c:pt idx="13785">
                  <c:v>13042.330078000001</c:v>
                </c:pt>
                <c:pt idx="13786">
                  <c:v>13190.580078000001</c:v>
                </c:pt>
                <c:pt idx="13787">
                  <c:v>13252.620117</c:v>
                </c:pt>
                <c:pt idx="13788">
                  <c:v>13324.870117</c:v>
                </c:pt>
                <c:pt idx="13789">
                  <c:v>13211.950194999999</c:v>
                </c:pt>
                <c:pt idx="13790">
                  <c:v>13143.160156</c:v>
                </c:pt>
                <c:pt idx="13791">
                  <c:v>13137.25</c:v>
                </c:pt>
                <c:pt idx="13792">
                  <c:v>13169.320313</c:v>
                </c:pt>
                <c:pt idx="13793">
                  <c:v>13018.509765999999</c:v>
                </c:pt>
                <c:pt idx="13794">
                  <c:v>13092.160156</c:v>
                </c:pt>
                <c:pt idx="13795">
                  <c:v>13040.129883</c:v>
                </c:pt>
                <c:pt idx="13796">
                  <c:v>13145.919921999999</c:v>
                </c:pt>
                <c:pt idx="13797">
                  <c:v>13199.860352</c:v>
                </c:pt>
                <c:pt idx="13798">
                  <c:v>12936.389648</c:v>
                </c:pt>
                <c:pt idx="13799">
                  <c:v>12817.870117</c:v>
                </c:pt>
                <c:pt idx="13800">
                  <c:v>12415.419921999999</c:v>
                </c:pt>
                <c:pt idx="13801">
                  <c:v>12502.290039</c:v>
                </c:pt>
                <c:pt idx="13802">
                  <c:v>12429.330078000001</c:v>
                </c:pt>
                <c:pt idx="13803">
                  <c:v>12662.169921999999</c:v>
                </c:pt>
                <c:pt idx="13804">
                  <c:v>12877.450194999999</c:v>
                </c:pt>
                <c:pt idx="13805">
                  <c:v>12978.950194999999</c:v>
                </c:pt>
                <c:pt idx="13806">
                  <c:v>13199.120117</c:v>
                </c:pt>
                <c:pt idx="13807">
                  <c:v>13218.669921999999</c:v>
                </c:pt>
                <c:pt idx="13808">
                  <c:v>13611.650390999999</c:v>
                </c:pt>
                <c:pt idx="13809">
                  <c:v>13707.990234000001</c:v>
                </c:pt>
                <c:pt idx="13810">
                  <c:v>13724.780273</c:v>
                </c:pt>
                <c:pt idx="13811">
                  <c:v>13551.469727</c:v>
                </c:pt>
                <c:pt idx="13812">
                  <c:v>13761.320313</c:v>
                </c:pt>
                <c:pt idx="13813">
                  <c:v>13982.190430000001</c:v>
                </c:pt>
                <c:pt idx="13814">
                  <c:v>13949.099609000001</c:v>
                </c:pt>
                <c:pt idx="13815">
                  <c:v>13808.650390999999</c:v>
                </c:pt>
                <c:pt idx="13816">
                  <c:v>13863.230469</c:v>
                </c:pt>
                <c:pt idx="13817">
                  <c:v>13827</c:v>
                </c:pt>
                <c:pt idx="13818">
                  <c:v>13998.240234000001</c:v>
                </c:pt>
                <c:pt idx="13819">
                  <c:v>14249.5</c:v>
                </c:pt>
                <c:pt idx="13820">
                  <c:v>14191.580078000001</c:v>
                </c:pt>
                <c:pt idx="13821">
                  <c:v>14198.5</c:v>
                </c:pt>
                <c:pt idx="13822">
                  <c:v>14006.459961</c:v>
                </c:pt>
                <c:pt idx="13823">
                  <c:v>14146.639648</c:v>
                </c:pt>
                <c:pt idx="13824">
                  <c:v>14188.240234000001</c:v>
                </c:pt>
                <c:pt idx="13825">
                  <c:v>14217.179688</c:v>
                </c:pt>
                <c:pt idx="13826">
                  <c:v>14417.330078000001</c:v>
                </c:pt>
                <c:pt idx="13827">
                  <c:v>14354.969727</c:v>
                </c:pt>
                <c:pt idx="13828">
                  <c:v>14402.169921999999</c:v>
                </c:pt>
                <c:pt idx="13829">
                  <c:v>14374.080078000001</c:v>
                </c:pt>
                <c:pt idx="13830">
                  <c:v>14394.339844</c:v>
                </c:pt>
                <c:pt idx="13831">
                  <c:v>14355.290039</c:v>
                </c:pt>
                <c:pt idx="13832">
                  <c:v>14214.929688</c:v>
                </c:pt>
                <c:pt idx="13833">
                  <c:v>14402.320313</c:v>
                </c:pt>
                <c:pt idx="13834">
                  <c:v>14408.940430000001</c:v>
                </c:pt>
                <c:pt idx="13835">
                  <c:v>14516.730469</c:v>
                </c:pt>
                <c:pt idx="13836">
                  <c:v>14467.820313</c:v>
                </c:pt>
                <c:pt idx="13837">
                  <c:v>14378.849609000001</c:v>
                </c:pt>
                <c:pt idx="13838">
                  <c:v>14321.339844</c:v>
                </c:pt>
                <c:pt idx="13839">
                  <c:v>14398.620117</c:v>
                </c:pt>
                <c:pt idx="13840">
                  <c:v>14382.5</c:v>
                </c:pt>
                <c:pt idx="13841">
                  <c:v>14405.769531</c:v>
                </c:pt>
                <c:pt idx="13842">
                  <c:v>14397.919921999999</c:v>
                </c:pt>
                <c:pt idx="13843">
                  <c:v>14477.480469</c:v>
                </c:pt>
                <c:pt idx="13844">
                  <c:v>14524.799805000001</c:v>
                </c:pt>
                <c:pt idx="13845">
                  <c:v>14376.700194999999</c:v>
                </c:pt>
                <c:pt idx="13846">
                  <c:v>14536.530273</c:v>
                </c:pt>
                <c:pt idx="13847">
                  <c:v>14788.839844</c:v>
                </c:pt>
                <c:pt idx="13848">
                  <c:v>14928.75</c:v>
                </c:pt>
                <c:pt idx="13849">
                  <c:v>14966.830078000001</c:v>
                </c:pt>
                <c:pt idx="13850">
                  <c:v>14937.959961</c:v>
                </c:pt>
                <c:pt idx="13851">
                  <c:v>15010.290039</c:v>
                </c:pt>
                <c:pt idx="13852">
                  <c:v>14983.610352</c:v>
                </c:pt>
                <c:pt idx="13853">
                  <c:v>15044.379883</c:v>
                </c:pt>
                <c:pt idx="13854">
                  <c:v>14894.169921999999</c:v>
                </c:pt>
                <c:pt idx="13855">
                  <c:v>14987.339844</c:v>
                </c:pt>
                <c:pt idx="13856">
                  <c:v>15097.280273</c:v>
                </c:pt>
                <c:pt idx="13857">
                  <c:v>15019.049805000001</c:v>
                </c:pt>
                <c:pt idx="13858">
                  <c:v>14951.839844</c:v>
                </c:pt>
                <c:pt idx="13859">
                  <c:v>14935.290039</c:v>
                </c:pt>
                <c:pt idx="13860">
                  <c:v>14867.370117</c:v>
                </c:pt>
                <c:pt idx="13861">
                  <c:v>14487.730469</c:v>
                </c:pt>
                <c:pt idx="13862">
                  <c:v>14669.519531</c:v>
                </c:pt>
                <c:pt idx="13863">
                  <c:v>14397.200194999999</c:v>
                </c:pt>
                <c:pt idx="13864">
                  <c:v>14596.179688</c:v>
                </c:pt>
                <c:pt idx="13865">
                  <c:v>14768.580078000001</c:v>
                </c:pt>
                <c:pt idx="13866">
                  <c:v>14839.059569999999</c:v>
                </c:pt>
                <c:pt idx="13867">
                  <c:v>14975.429688</c:v>
                </c:pt>
                <c:pt idx="13868">
                  <c:v>15069.599609000001</c:v>
                </c:pt>
                <c:pt idx="13869">
                  <c:v>15226.610352</c:v>
                </c:pt>
                <c:pt idx="13870">
                  <c:v>15244.400390999999</c:v>
                </c:pt>
                <c:pt idx="13871">
                  <c:v>15273.900390999999</c:v>
                </c:pt>
                <c:pt idx="13872">
                  <c:v>15297.089844</c:v>
                </c:pt>
                <c:pt idx="13873">
                  <c:v>15369.599609000001</c:v>
                </c:pt>
                <c:pt idx="13874">
                  <c:v>15423.019531</c:v>
                </c:pt>
                <c:pt idx="13875">
                  <c:v>15402.589844</c:v>
                </c:pt>
                <c:pt idx="13876">
                  <c:v>15290.639648</c:v>
                </c:pt>
                <c:pt idx="13877">
                  <c:v>15362.690430000001</c:v>
                </c:pt>
                <c:pt idx="13878">
                  <c:v>15340.469727</c:v>
                </c:pt>
                <c:pt idx="13879">
                  <c:v>15359.129883</c:v>
                </c:pt>
                <c:pt idx="13880">
                  <c:v>15539.419921999999</c:v>
                </c:pt>
                <c:pt idx="13881">
                  <c:v>15206.669921999999</c:v>
                </c:pt>
                <c:pt idx="13882">
                  <c:v>15010.469727</c:v>
                </c:pt>
                <c:pt idx="13883">
                  <c:v>15327.769531</c:v>
                </c:pt>
                <c:pt idx="13884">
                  <c:v>15277.019531</c:v>
                </c:pt>
                <c:pt idx="13885">
                  <c:v>15199.190430000001</c:v>
                </c:pt>
                <c:pt idx="13886">
                  <c:v>14959.410156</c:v>
                </c:pt>
                <c:pt idx="13887">
                  <c:v>15251.830078000001</c:v>
                </c:pt>
                <c:pt idx="13888">
                  <c:v>15288.379883</c:v>
                </c:pt>
                <c:pt idx="13889">
                  <c:v>15375.629883</c:v>
                </c:pt>
                <c:pt idx="13890">
                  <c:v>15521.839844</c:v>
                </c:pt>
                <c:pt idx="13891">
                  <c:v>15648</c:v>
                </c:pt>
                <c:pt idx="13892">
                  <c:v>15715.209961</c:v>
                </c:pt>
                <c:pt idx="13893">
                  <c:v>15775.5</c:v>
                </c:pt>
                <c:pt idx="13894">
                  <c:v>15669.299805000001</c:v>
                </c:pt>
                <c:pt idx="13895">
                  <c:v>15731.150390999999</c:v>
                </c:pt>
                <c:pt idx="13896">
                  <c:v>15589.089844</c:v>
                </c:pt>
                <c:pt idx="13897">
                  <c:v>15562.259765999999</c:v>
                </c:pt>
                <c:pt idx="13898">
                  <c:v>15551.559569999999</c:v>
                </c:pt>
                <c:pt idx="13899">
                  <c:v>15346.530273</c:v>
                </c:pt>
                <c:pt idx="13900">
                  <c:v>15276.559569999999</c:v>
                </c:pt>
                <c:pt idx="13901">
                  <c:v>15410.370117</c:v>
                </c:pt>
                <c:pt idx="13902">
                  <c:v>15682.540039</c:v>
                </c:pt>
                <c:pt idx="13903">
                  <c:v>15611.879883</c:v>
                </c:pt>
                <c:pt idx="13904">
                  <c:v>15626.110352</c:v>
                </c:pt>
                <c:pt idx="13905">
                  <c:v>15601.740234000001</c:v>
                </c:pt>
                <c:pt idx="13906">
                  <c:v>15751.700194999999</c:v>
                </c:pt>
                <c:pt idx="13907">
                  <c:v>15870.339844</c:v>
                </c:pt>
                <c:pt idx="13908">
                  <c:v>15877.959961</c:v>
                </c:pt>
                <c:pt idx="13909">
                  <c:v>15838.849609000001</c:v>
                </c:pt>
                <c:pt idx="13910">
                  <c:v>15886.559569999999</c:v>
                </c:pt>
                <c:pt idx="13911">
                  <c:v>15956.370117</c:v>
                </c:pt>
                <c:pt idx="13912">
                  <c:v>15977.459961</c:v>
                </c:pt>
                <c:pt idx="13913">
                  <c:v>15962.339844</c:v>
                </c:pt>
                <c:pt idx="13914">
                  <c:v>16000.150390999999</c:v>
                </c:pt>
                <c:pt idx="13915">
                  <c:v>16116.849609000001</c:v>
                </c:pt>
                <c:pt idx="13916">
                  <c:v>16186.290039</c:v>
                </c:pt>
                <c:pt idx="13917">
                  <c:v>16107.559569999999</c:v>
                </c:pt>
                <c:pt idx="13918">
                  <c:v>15944.610352</c:v>
                </c:pt>
                <c:pt idx="13919">
                  <c:v>16121.610352</c:v>
                </c:pt>
                <c:pt idx="13920">
                  <c:v>16030.620117</c:v>
                </c:pt>
                <c:pt idx="13921">
                  <c:v>16206</c:v>
                </c:pt>
                <c:pt idx="13922">
                  <c:v>16241.209961</c:v>
                </c:pt>
                <c:pt idx="13923">
                  <c:v>16273.309569999999</c:v>
                </c:pt>
                <c:pt idx="13924">
                  <c:v>16322.129883</c:v>
                </c:pt>
                <c:pt idx="13925">
                  <c:v>16376</c:v>
                </c:pt>
                <c:pt idx="13926">
                  <c:v>16219.330078000001</c:v>
                </c:pt>
                <c:pt idx="13927">
                  <c:v>16325.240234000001</c:v>
                </c:pt>
                <c:pt idx="13928">
                  <c:v>16289.269531</c:v>
                </c:pt>
                <c:pt idx="13929">
                  <c:v>16348.410156</c:v>
                </c:pt>
                <c:pt idx="13930">
                  <c:v>16459.599609000001</c:v>
                </c:pt>
                <c:pt idx="13931">
                  <c:v>16590.429688</c:v>
                </c:pt>
                <c:pt idx="13932">
                  <c:v>16516.830077999999</c:v>
                </c:pt>
                <c:pt idx="13933">
                  <c:v>16355.620117</c:v>
                </c:pt>
                <c:pt idx="13934">
                  <c:v>16042.969727</c:v>
                </c:pt>
                <c:pt idx="13935">
                  <c:v>16181.629883</c:v>
                </c:pt>
                <c:pt idx="13936">
                  <c:v>16415.359375</c:v>
                </c:pt>
                <c:pt idx="13937">
                  <c:v>16422.960938</c:v>
                </c:pt>
                <c:pt idx="13938">
                  <c:v>16337.730469</c:v>
                </c:pt>
                <c:pt idx="13939">
                  <c:v>16233.320313</c:v>
                </c:pt>
                <c:pt idx="13940">
                  <c:v>16350.450194999999</c:v>
                </c:pt>
                <c:pt idx="13941">
                  <c:v>16375</c:v>
                </c:pt>
                <c:pt idx="13942">
                  <c:v>16464.689452999999</c:v>
                </c:pt>
                <c:pt idx="13943">
                  <c:v>16390.189452999999</c:v>
                </c:pt>
                <c:pt idx="13944">
                  <c:v>16451.960938</c:v>
                </c:pt>
                <c:pt idx="13945">
                  <c:v>16531.949218999998</c:v>
                </c:pt>
                <c:pt idx="13946">
                  <c:v>16555.660156000002</c:v>
                </c:pt>
                <c:pt idx="13947">
                  <c:v>16643.320313</c:v>
                </c:pt>
                <c:pt idx="13948">
                  <c:v>16673.960938</c:v>
                </c:pt>
                <c:pt idx="13949">
                  <c:v>16632.339843999998</c:v>
                </c:pt>
                <c:pt idx="13950">
                  <c:v>16708.740234000001</c:v>
                </c:pt>
                <c:pt idx="13951">
                  <c:v>16709.300781000002</c:v>
                </c:pt>
                <c:pt idx="13952">
                  <c:v>16685.480468999998</c:v>
                </c:pt>
                <c:pt idx="13953">
                  <c:v>16620</c:v>
                </c:pt>
                <c:pt idx="13954">
                  <c:v>16651.429688</c:v>
                </c:pt>
                <c:pt idx="13955">
                  <c:v>16694.929688</c:v>
                </c:pt>
                <c:pt idx="13956">
                  <c:v>16662.419922000001</c:v>
                </c:pt>
                <c:pt idx="13957">
                  <c:v>16655.810547000001</c:v>
                </c:pt>
                <c:pt idx="13958">
                  <c:v>16542.759765999999</c:v>
                </c:pt>
                <c:pt idx="13959">
                  <c:v>16411.650390999999</c:v>
                </c:pt>
                <c:pt idx="13960">
                  <c:v>16143.950194999999</c:v>
                </c:pt>
                <c:pt idx="13961">
                  <c:v>16411.980468999998</c:v>
                </c:pt>
                <c:pt idx="13962">
                  <c:v>16449.009765999999</c:v>
                </c:pt>
                <c:pt idx="13963">
                  <c:v>16437.630859000001</c:v>
                </c:pt>
                <c:pt idx="13964">
                  <c:v>16558.619140999999</c:v>
                </c:pt>
                <c:pt idx="13965">
                  <c:v>16658.789063</c:v>
                </c:pt>
                <c:pt idx="13966">
                  <c:v>16573.720702999999</c:v>
                </c:pt>
                <c:pt idx="13967">
                  <c:v>16547.570313</c:v>
                </c:pt>
                <c:pt idx="13968">
                  <c:v>16555.349609000001</c:v>
                </c:pt>
                <c:pt idx="13969">
                  <c:v>16640.960938</c:v>
                </c:pt>
                <c:pt idx="13970">
                  <c:v>16674.849609000001</c:v>
                </c:pt>
                <c:pt idx="13971">
                  <c:v>16542.75</c:v>
                </c:pt>
                <c:pt idx="13972">
                  <c:v>16559.310547000001</c:v>
                </c:pt>
                <c:pt idx="13973">
                  <c:v>16359.700194999999</c:v>
                </c:pt>
                <c:pt idx="13974">
                  <c:v>16633.300781000002</c:v>
                </c:pt>
                <c:pt idx="13975">
                  <c:v>16673.140625</c:v>
                </c:pt>
                <c:pt idx="13976">
                  <c:v>16575.769531000002</c:v>
                </c:pt>
                <c:pt idx="13977">
                  <c:v>16543.779297000001</c:v>
                </c:pt>
                <c:pt idx="13978">
                  <c:v>16499.060547000001</c:v>
                </c:pt>
                <c:pt idx="13979">
                  <c:v>16364.660156</c:v>
                </c:pt>
                <c:pt idx="13980">
                  <c:v>16052.709961</c:v>
                </c:pt>
                <c:pt idx="13981">
                  <c:v>16321.940430000001</c:v>
                </c:pt>
                <c:pt idx="13982">
                  <c:v>16503.470702999999</c:v>
                </c:pt>
                <c:pt idx="13983">
                  <c:v>16455.919922000001</c:v>
                </c:pt>
                <c:pt idx="13984">
                  <c:v>16552.380859000001</c:v>
                </c:pt>
                <c:pt idx="13985">
                  <c:v>16565.310547000001</c:v>
                </c:pt>
                <c:pt idx="13986">
                  <c:v>16520.960938</c:v>
                </c:pt>
                <c:pt idx="13987">
                  <c:v>16573.560547000001</c:v>
                </c:pt>
                <c:pt idx="13988">
                  <c:v>16697.140625</c:v>
                </c:pt>
                <c:pt idx="13989">
                  <c:v>16602.289063</c:v>
                </c:pt>
                <c:pt idx="13990">
                  <c:v>16576.210938</c:v>
                </c:pt>
                <c:pt idx="13991">
                  <c:v>16713.460938</c:v>
                </c:pt>
                <c:pt idx="13992">
                  <c:v>16594.480468999998</c:v>
                </c:pt>
                <c:pt idx="13993">
                  <c:v>16695.5</c:v>
                </c:pt>
                <c:pt idx="13994">
                  <c:v>16748.080077999999</c:v>
                </c:pt>
                <c:pt idx="13995">
                  <c:v>16726.949218999998</c:v>
                </c:pt>
                <c:pt idx="13996">
                  <c:v>16792.779297000001</c:v>
                </c:pt>
                <c:pt idx="13997">
                  <c:v>16875.390625</c:v>
                </c:pt>
                <c:pt idx="13998">
                  <c:v>16871.119140999999</c:v>
                </c:pt>
                <c:pt idx="13999">
                  <c:v>16868.109375</c:v>
                </c:pt>
                <c:pt idx="14000">
                  <c:v>16836.740234000001</c:v>
                </c:pt>
                <c:pt idx="14001">
                  <c:v>16707.130859000001</c:v>
                </c:pt>
                <c:pt idx="14002">
                  <c:v>16550.339843999998</c:v>
                </c:pt>
                <c:pt idx="14003">
                  <c:v>16429.140625</c:v>
                </c:pt>
                <c:pt idx="14004">
                  <c:v>16516.679688</c:v>
                </c:pt>
                <c:pt idx="14005">
                  <c:v>16648.550781000002</c:v>
                </c:pt>
                <c:pt idx="14006">
                  <c:v>16741.160156000002</c:v>
                </c:pt>
                <c:pt idx="14007">
                  <c:v>16812.839843999998</c:v>
                </c:pt>
                <c:pt idx="14008">
                  <c:v>16694.320313</c:v>
                </c:pt>
                <c:pt idx="14009">
                  <c:v>16844.75</c:v>
                </c:pt>
                <c:pt idx="14010">
                  <c:v>16819.630859000001</c:v>
                </c:pt>
                <c:pt idx="14011">
                  <c:v>16806.439452999999</c:v>
                </c:pt>
                <c:pt idx="14012">
                  <c:v>16845.990234000001</c:v>
                </c:pt>
                <c:pt idx="14013">
                  <c:v>16926.720702999999</c:v>
                </c:pt>
                <c:pt idx="14014">
                  <c:v>16909.720702999999</c:v>
                </c:pt>
                <c:pt idx="14015">
                  <c:v>16801.179688</c:v>
                </c:pt>
                <c:pt idx="14016">
                  <c:v>16731.039063</c:v>
                </c:pt>
                <c:pt idx="14017">
                  <c:v>16663.119140999999</c:v>
                </c:pt>
                <c:pt idx="14018">
                  <c:v>16563.480468999998</c:v>
                </c:pt>
                <c:pt idx="14019">
                  <c:v>16635.390625</c:v>
                </c:pt>
                <c:pt idx="14020">
                  <c:v>16497.230468999998</c:v>
                </c:pt>
                <c:pt idx="14021">
                  <c:v>16626.880859000001</c:v>
                </c:pt>
                <c:pt idx="14022">
                  <c:v>16576.769531000002</c:v>
                </c:pt>
                <c:pt idx="14023">
                  <c:v>16460.349609000001</c:v>
                </c:pt>
                <c:pt idx="14024">
                  <c:v>16168.169921999999</c:v>
                </c:pt>
                <c:pt idx="14025">
                  <c:v>16184.5</c:v>
                </c:pt>
                <c:pt idx="14026">
                  <c:v>16352.179688</c:v>
                </c:pt>
                <c:pt idx="14027">
                  <c:v>16567.259765999999</c:v>
                </c:pt>
                <c:pt idx="14028">
                  <c:v>16539.150390999999</c:v>
                </c:pt>
                <c:pt idx="14029">
                  <c:v>16599.789063</c:v>
                </c:pt>
                <c:pt idx="14030">
                  <c:v>16328.780273</c:v>
                </c:pt>
                <c:pt idx="14031">
                  <c:v>16344.889648</c:v>
                </c:pt>
                <c:pt idx="14032">
                  <c:v>16144.919921999999</c:v>
                </c:pt>
                <c:pt idx="14033">
                  <c:v>16323.740234000001</c:v>
                </c:pt>
                <c:pt idx="14034">
                  <c:v>16198.559569999999</c:v>
                </c:pt>
                <c:pt idx="14035">
                  <c:v>16327.089844</c:v>
                </c:pt>
                <c:pt idx="14036">
                  <c:v>16338.459961</c:v>
                </c:pt>
                <c:pt idx="14037">
                  <c:v>16511.810547000001</c:v>
                </c:pt>
                <c:pt idx="14038">
                  <c:v>16517.230468999998</c:v>
                </c:pt>
                <c:pt idx="14039">
                  <c:v>16430.070313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C1-40D4-82AD-0CFB52972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 val="autoZero"/>
        <c:crossBetween val="midCat"/>
        <c:majorUnit val="1825"/>
      </c:valAx>
      <c:valAx>
        <c:axId val="1921770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Dow Jones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Log-returns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NYA!$W$14042:$BU$14042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NYA!$W$14043:$BU$14043</c:f>
              <c:numCache>
                <c:formatCode>General</c:formatCode>
                <c:ptCount val="51"/>
                <c:pt idx="0">
                  <c:v>1</c:v>
                </c:pt>
                <c:pt idx="1">
                  <c:v>1.8089881282892895E-2</c:v>
                </c:pt>
                <c:pt idx="2">
                  <c:v>-5.2280854922858635E-3</c:v>
                </c:pt>
                <c:pt idx="3">
                  <c:v>3.1094129698147287E-3</c:v>
                </c:pt>
                <c:pt idx="4">
                  <c:v>-2.0649569490819714E-2</c:v>
                </c:pt>
                <c:pt idx="5">
                  <c:v>-7.7753690097311155E-4</c:v>
                </c:pt>
                <c:pt idx="6">
                  <c:v>-2.6130171971028467E-2</c:v>
                </c:pt>
                <c:pt idx="7">
                  <c:v>1.2798653335462082E-2</c:v>
                </c:pt>
                <c:pt idx="8">
                  <c:v>-1.1733828168469164E-2</c:v>
                </c:pt>
                <c:pt idx="9">
                  <c:v>1.1550302919117104E-2</c:v>
                </c:pt>
                <c:pt idx="10">
                  <c:v>1.6395474219008371E-3</c:v>
                </c:pt>
                <c:pt idx="11">
                  <c:v>-1.3112166708405917E-2</c:v>
                </c:pt>
                <c:pt idx="12">
                  <c:v>2.9095435953512893E-2</c:v>
                </c:pt>
                <c:pt idx="13">
                  <c:v>-7.5439280446055103E-3</c:v>
                </c:pt>
                <c:pt idx="14">
                  <c:v>1.1242406262646363E-2</c:v>
                </c:pt>
                <c:pt idx="15">
                  <c:v>-2.2750506062977106E-2</c:v>
                </c:pt>
                <c:pt idx="16">
                  <c:v>4.1354950974583617E-2</c:v>
                </c:pt>
                <c:pt idx="17">
                  <c:v>-5.6505856576103807E-3</c:v>
                </c:pt>
                <c:pt idx="18">
                  <c:v>-3.2132222791926103E-2</c:v>
                </c:pt>
                <c:pt idx="19">
                  <c:v>1.9733753169755082E-3</c:v>
                </c:pt>
                <c:pt idx="20">
                  <c:v>9.6841665443640288E-3</c:v>
                </c:pt>
                <c:pt idx="21">
                  <c:v>-1.2398313687594781E-2</c:v>
                </c:pt>
                <c:pt idx="22">
                  <c:v>-1.2221007218610488E-2</c:v>
                </c:pt>
                <c:pt idx="23">
                  <c:v>2.7937139770893446E-4</c:v>
                </c:pt>
                <c:pt idx="24">
                  <c:v>8.0506449647951318E-3</c:v>
                </c:pt>
                <c:pt idx="25">
                  <c:v>-6.9249512025281283E-3</c:v>
                </c:pt>
                <c:pt idx="26">
                  <c:v>-2.031162729079759E-2</c:v>
                </c:pt>
                <c:pt idx="27">
                  <c:v>2.4362925685049431E-2</c:v>
                </c:pt>
                <c:pt idx="28">
                  <c:v>5.4666871574211096E-3</c:v>
                </c:pt>
                <c:pt idx="29">
                  <c:v>2.1814385932152524E-2</c:v>
                </c:pt>
                <c:pt idx="30">
                  <c:v>6.3416124641646806E-3</c:v>
                </c:pt>
                <c:pt idx="31">
                  <c:v>-9.2993657383698292E-3</c:v>
                </c:pt>
                <c:pt idx="32">
                  <c:v>8.5445630574046971E-3</c:v>
                </c:pt>
                <c:pt idx="33">
                  <c:v>1.10187597199887E-2</c:v>
                </c:pt>
                <c:pt idx="34">
                  <c:v>-3.7186956791585117E-2</c:v>
                </c:pt>
                <c:pt idx="35">
                  <c:v>7.5920870568043711E-3</c:v>
                </c:pt>
                <c:pt idx="36">
                  <c:v>6.8422399074203038E-3</c:v>
                </c:pt>
                <c:pt idx="37">
                  <c:v>-4.4238591893700236E-3</c:v>
                </c:pt>
                <c:pt idx="38">
                  <c:v>-4.1683228326004863E-3</c:v>
                </c:pt>
                <c:pt idx="39">
                  <c:v>1.7251366695583453E-2</c:v>
                </c:pt>
                <c:pt idx="40">
                  <c:v>-2.7530096829367998E-3</c:v>
                </c:pt>
                <c:pt idx="41">
                  <c:v>5.3737943558934322E-3</c:v>
                </c:pt>
                <c:pt idx="42">
                  <c:v>2.1591766044450058E-3</c:v>
                </c:pt>
                <c:pt idx="43">
                  <c:v>-2.2127222522051831E-2</c:v>
                </c:pt>
                <c:pt idx="44">
                  <c:v>-2.6337506379269073E-3</c:v>
                </c:pt>
                <c:pt idx="45">
                  <c:v>1.2913589977629824E-2</c:v>
                </c:pt>
                <c:pt idx="46">
                  <c:v>-1.6316565660237446E-2</c:v>
                </c:pt>
                <c:pt idx="47">
                  <c:v>9.105386520685977E-3</c:v>
                </c:pt>
                <c:pt idx="48">
                  <c:v>-1.7086856778629022E-3</c:v>
                </c:pt>
                <c:pt idx="49">
                  <c:v>-1.9642504785488447E-2</c:v>
                </c:pt>
                <c:pt idx="50">
                  <c:v>-1.7280203015408106E-2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69-4BBA-B962-EEFE83CD2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87903"/>
        <c:axId val="27889983"/>
      </c:scatterChart>
      <c:valAx>
        <c:axId val="27887903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Delay time /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89983"/>
        <c:crossesAt val="-0.2"/>
        <c:crossBetween val="midCat"/>
      </c:valAx>
      <c:valAx>
        <c:axId val="2788998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Autocorrelation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879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Absolute log-returns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'abs(r)'!$B$14042:$GT$14042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xVal>
          <c:yVal>
            <c:numRef>
              <c:f>'abs(r)'!$B$14043:$GT$14043</c:f>
              <c:numCache>
                <c:formatCode>General</c:formatCode>
                <c:ptCount val="201"/>
                <c:pt idx="0">
                  <c:v>1.0000000000000002</c:v>
                </c:pt>
                <c:pt idx="1">
                  <c:v>0.27537827451251157</c:v>
                </c:pt>
                <c:pt idx="2">
                  <c:v>0.32726967425363013</c:v>
                </c:pt>
                <c:pt idx="3">
                  <c:v>0.29698957626308559</c:v>
                </c:pt>
                <c:pt idx="4">
                  <c:v>0.2907166263892409</c:v>
                </c:pt>
                <c:pt idx="5">
                  <c:v>0.31831814446378942</c:v>
                </c:pt>
                <c:pt idx="6">
                  <c:v>0.28698087642145342</c:v>
                </c:pt>
                <c:pt idx="7">
                  <c:v>0.28558971225142388</c:v>
                </c:pt>
                <c:pt idx="8">
                  <c:v>0.26798672429027737</c:v>
                </c:pt>
                <c:pt idx="9">
                  <c:v>0.26759473516854132</c:v>
                </c:pt>
                <c:pt idx="10">
                  <c:v>0.25559783389795693</c:v>
                </c:pt>
                <c:pt idx="11">
                  <c:v>0.26519661087461299</c:v>
                </c:pt>
                <c:pt idx="12">
                  <c:v>0.24468519326314545</c:v>
                </c:pt>
                <c:pt idx="13">
                  <c:v>0.23009457245993714</c:v>
                </c:pt>
                <c:pt idx="14">
                  <c:v>0.21587319002771627</c:v>
                </c:pt>
                <c:pt idx="15">
                  <c:v>0.22836298039679137</c:v>
                </c:pt>
                <c:pt idx="16">
                  <c:v>0.21477731681281229</c:v>
                </c:pt>
                <c:pt idx="17">
                  <c:v>0.21805060963878969</c:v>
                </c:pt>
                <c:pt idx="18">
                  <c:v>0.22143695404515923</c:v>
                </c:pt>
                <c:pt idx="19">
                  <c:v>0.19973521343002806</c:v>
                </c:pt>
                <c:pt idx="20">
                  <c:v>0.2063611274931792</c:v>
                </c:pt>
                <c:pt idx="21">
                  <c:v>0.1993174730178934</c:v>
                </c:pt>
                <c:pt idx="22">
                  <c:v>0.17810312257118105</c:v>
                </c:pt>
                <c:pt idx="23">
                  <c:v>0.2049690378941717</c:v>
                </c:pt>
                <c:pt idx="24">
                  <c:v>0.18662709523048321</c:v>
                </c:pt>
                <c:pt idx="25">
                  <c:v>0.18392670008162151</c:v>
                </c:pt>
                <c:pt idx="26">
                  <c:v>0.17030788439475164</c:v>
                </c:pt>
                <c:pt idx="27">
                  <c:v>0.20389658428747715</c:v>
                </c:pt>
                <c:pt idx="28">
                  <c:v>0.17828096910691588</c:v>
                </c:pt>
                <c:pt idx="29">
                  <c:v>0.19489456544806522</c:v>
                </c:pt>
                <c:pt idx="30">
                  <c:v>0.16518659975781994</c:v>
                </c:pt>
                <c:pt idx="31">
                  <c:v>0.15725723843663322</c:v>
                </c:pt>
                <c:pt idx="32">
                  <c:v>0.19304882272577459</c:v>
                </c:pt>
                <c:pt idx="33">
                  <c:v>0.17178513090885159</c:v>
                </c:pt>
                <c:pt idx="34">
                  <c:v>0.18201231251524985</c:v>
                </c:pt>
                <c:pt idx="35">
                  <c:v>0.16319967795172582</c:v>
                </c:pt>
                <c:pt idx="36">
                  <c:v>0.16015097730640668</c:v>
                </c:pt>
                <c:pt idx="37">
                  <c:v>0.15457229236696265</c:v>
                </c:pt>
                <c:pt idx="38">
                  <c:v>0.17145165883476982</c:v>
                </c:pt>
                <c:pt idx="39">
                  <c:v>0.16688104473368934</c:v>
                </c:pt>
                <c:pt idx="40">
                  <c:v>0.14924662727186516</c:v>
                </c:pt>
                <c:pt idx="41">
                  <c:v>0.13790259702459787</c:v>
                </c:pt>
                <c:pt idx="42">
                  <c:v>0.13462306300890059</c:v>
                </c:pt>
                <c:pt idx="43">
                  <c:v>0.14417956525456116</c:v>
                </c:pt>
                <c:pt idx="44">
                  <c:v>0.14637372202869564</c:v>
                </c:pt>
                <c:pt idx="45">
                  <c:v>0.14374062747400834</c:v>
                </c:pt>
                <c:pt idx="46">
                  <c:v>0.14204411907708017</c:v>
                </c:pt>
                <c:pt idx="47">
                  <c:v>0.1304700906220104</c:v>
                </c:pt>
                <c:pt idx="48">
                  <c:v>0.14888837136793448</c:v>
                </c:pt>
                <c:pt idx="49">
                  <c:v>0.12459802052835892</c:v>
                </c:pt>
                <c:pt idx="50">
                  <c:v>0.12454742045301009</c:v>
                </c:pt>
                <c:pt idx="51">
                  <c:v>0.15071459872061146</c:v>
                </c:pt>
                <c:pt idx="52">
                  <c:v>0.12922398518469899</c:v>
                </c:pt>
                <c:pt idx="53">
                  <c:v>0.11159889127155777</c:v>
                </c:pt>
                <c:pt idx="54">
                  <c:v>0.12411668920255702</c:v>
                </c:pt>
                <c:pt idx="55">
                  <c:v>0.12231923144892179</c:v>
                </c:pt>
                <c:pt idx="56">
                  <c:v>0.15307996459811757</c:v>
                </c:pt>
                <c:pt idx="57">
                  <c:v>0.12118417097516732</c:v>
                </c:pt>
                <c:pt idx="58">
                  <c:v>0.11623157445703214</c:v>
                </c:pt>
                <c:pt idx="59">
                  <c:v>0.12882492829505182</c:v>
                </c:pt>
                <c:pt idx="60">
                  <c:v>8.7855853607155407E-2</c:v>
                </c:pt>
                <c:pt idx="61">
                  <c:v>0.1351862376712108</c:v>
                </c:pt>
                <c:pt idx="62">
                  <c:v>0.12528005577892373</c:v>
                </c:pt>
                <c:pt idx="63">
                  <c:v>0.11867259626685447</c:v>
                </c:pt>
                <c:pt idx="64">
                  <c:v>0.11100747618211816</c:v>
                </c:pt>
                <c:pt idx="65">
                  <c:v>0.11035349430233181</c:v>
                </c:pt>
                <c:pt idx="66">
                  <c:v>0.11588349241322803</c:v>
                </c:pt>
                <c:pt idx="67">
                  <c:v>0.10893952031126854</c:v>
                </c:pt>
                <c:pt idx="68">
                  <c:v>0.10267145971014373</c:v>
                </c:pt>
                <c:pt idx="69">
                  <c:v>0.11090303902632261</c:v>
                </c:pt>
                <c:pt idx="70">
                  <c:v>8.6213248044650151E-2</c:v>
                </c:pt>
                <c:pt idx="71">
                  <c:v>0.11720095713134097</c:v>
                </c:pt>
                <c:pt idx="72">
                  <c:v>0.10602461636641249</c:v>
                </c:pt>
                <c:pt idx="73">
                  <c:v>0.11295665460246952</c:v>
                </c:pt>
                <c:pt idx="74">
                  <c:v>0.10215797606742762</c:v>
                </c:pt>
                <c:pt idx="75">
                  <c:v>9.3176102259053248E-2</c:v>
                </c:pt>
                <c:pt idx="76">
                  <c:v>9.5370502928676062E-2</c:v>
                </c:pt>
                <c:pt idx="77">
                  <c:v>0.10085288508833866</c:v>
                </c:pt>
                <c:pt idx="78">
                  <c:v>0.10050354798761968</c:v>
                </c:pt>
                <c:pt idx="79">
                  <c:v>9.5129497080335426E-2</c:v>
                </c:pt>
                <c:pt idx="80">
                  <c:v>0.10776093417116815</c:v>
                </c:pt>
                <c:pt idx="81">
                  <c:v>7.8260262633127659E-2</c:v>
                </c:pt>
                <c:pt idx="82">
                  <c:v>0.10326422956762031</c:v>
                </c:pt>
                <c:pt idx="83">
                  <c:v>8.2644242575255059E-2</c:v>
                </c:pt>
                <c:pt idx="84">
                  <c:v>0.10236032291168753</c:v>
                </c:pt>
                <c:pt idx="85">
                  <c:v>6.8010340060825833E-2</c:v>
                </c:pt>
                <c:pt idx="86">
                  <c:v>9.9248175634332733E-2</c:v>
                </c:pt>
                <c:pt idx="87">
                  <c:v>8.0426388656740108E-2</c:v>
                </c:pt>
                <c:pt idx="88">
                  <c:v>9.2108618000257533E-2</c:v>
                </c:pt>
                <c:pt idx="89">
                  <c:v>7.7021906240188578E-2</c:v>
                </c:pt>
                <c:pt idx="90">
                  <c:v>8.1676010355930917E-2</c:v>
                </c:pt>
                <c:pt idx="91">
                  <c:v>8.6319712819253713E-2</c:v>
                </c:pt>
                <c:pt idx="92">
                  <c:v>8.1808760780685011E-2</c:v>
                </c:pt>
                <c:pt idx="93">
                  <c:v>8.8602867018607048E-2</c:v>
                </c:pt>
                <c:pt idx="94">
                  <c:v>8.601477901302973E-2</c:v>
                </c:pt>
                <c:pt idx="95">
                  <c:v>8.4829439458420725E-2</c:v>
                </c:pt>
                <c:pt idx="96">
                  <c:v>8.409716120329315E-2</c:v>
                </c:pt>
                <c:pt idx="97">
                  <c:v>7.9721194460590325E-2</c:v>
                </c:pt>
                <c:pt idx="98">
                  <c:v>8.2407519041392124E-2</c:v>
                </c:pt>
                <c:pt idx="99">
                  <c:v>9.1061175196888527E-2</c:v>
                </c:pt>
                <c:pt idx="100">
                  <c:v>9.0697345885351263E-2</c:v>
                </c:pt>
                <c:pt idx="101">
                  <c:v>9.0823869348721636E-2</c:v>
                </c:pt>
                <c:pt idx="102">
                  <c:v>8.1466485495112345E-2</c:v>
                </c:pt>
                <c:pt idx="103">
                  <c:v>7.6120157968673052E-2</c:v>
                </c:pt>
                <c:pt idx="104">
                  <c:v>8.4759818947931997E-2</c:v>
                </c:pt>
                <c:pt idx="105">
                  <c:v>9.0286333362624233E-2</c:v>
                </c:pt>
                <c:pt idx="106">
                  <c:v>8.8432456938635856E-2</c:v>
                </c:pt>
                <c:pt idx="107">
                  <c:v>9.336964698205634E-2</c:v>
                </c:pt>
                <c:pt idx="108">
                  <c:v>7.937269947506731E-2</c:v>
                </c:pt>
                <c:pt idx="109">
                  <c:v>9.1081512260263633E-2</c:v>
                </c:pt>
                <c:pt idx="110">
                  <c:v>7.8989473223100654E-2</c:v>
                </c:pt>
                <c:pt idx="111">
                  <c:v>9.1053819362076335E-2</c:v>
                </c:pt>
                <c:pt idx="112">
                  <c:v>9.4885512013575354E-2</c:v>
                </c:pt>
                <c:pt idx="113">
                  <c:v>8.2810623582386972E-2</c:v>
                </c:pt>
                <c:pt idx="114">
                  <c:v>7.7281174095271396E-2</c:v>
                </c:pt>
                <c:pt idx="115">
                  <c:v>7.4091984336960764E-2</c:v>
                </c:pt>
                <c:pt idx="116">
                  <c:v>8.5657629044407824E-2</c:v>
                </c:pt>
                <c:pt idx="117">
                  <c:v>7.4326544334523889E-2</c:v>
                </c:pt>
                <c:pt idx="118">
                  <c:v>9.478642744602897E-2</c:v>
                </c:pt>
                <c:pt idx="119">
                  <c:v>7.6647425034848796E-2</c:v>
                </c:pt>
                <c:pt idx="120">
                  <c:v>8.2652231349004554E-2</c:v>
                </c:pt>
                <c:pt idx="121">
                  <c:v>8.2638796968967268E-2</c:v>
                </c:pt>
                <c:pt idx="122">
                  <c:v>6.4413282178358525E-2</c:v>
                </c:pt>
                <c:pt idx="123">
                  <c:v>7.8869457581901947E-2</c:v>
                </c:pt>
                <c:pt idx="124">
                  <c:v>7.5508187594584303E-2</c:v>
                </c:pt>
                <c:pt idx="125">
                  <c:v>8.7434244251284571E-2</c:v>
                </c:pt>
                <c:pt idx="126">
                  <c:v>7.9154379997242882E-2</c:v>
                </c:pt>
                <c:pt idx="127">
                  <c:v>8.6824805930998367E-2</c:v>
                </c:pt>
                <c:pt idx="128">
                  <c:v>9.5275636304128247E-2</c:v>
                </c:pt>
                <c:pt idx="129">
                  <c:v>6.1157631189679658E-2</c:v>
                </c:pt>
                <c:pt idx="130">
                  <c:v>8.3725872168008794E-2</c:v>
                </c:pt>
                <c:pt idx="131">
                  <c:v>7.273209051959327E-2</c:v>
                </c:pt>
                <c:pt idx="132">
                  <c:v>8.5090956295604314E-2</c:v>
                </c:pt>
                <c:pt idx="133">
                  <c:v>7.1832014555104393E-2</c:v>
                </c:pt>
                <c:pt idx="134">
                  <c:v>7.8919346156071796E-2</c:v>
                </c:pt>
                <c:pt idx="135">
                  <c:v>7.0486188130747196E-2</c:v>
                </c:pt>
                <c:pt idx="136">
                  <c:v>7.7924497866117132E-2</c:v>
                </c:pt>
                <c:pt idx="137">
                  <c:v>7.45696804732663E-2</c:v>
                </c:pt>
                <c:pt idx="138">
                  <c:v>8.0607684036197405E-2</c:v>
                </c:pt>
                <c:pt idx="139">
                  <c:v>7.2505563276242552E-2</c:v>
                </c:pt>
                <c:pt idx="140">
                  <c:v>7.501848916632442E-2</c:v>
                </c:pt>
                <c:pt idx="141">
                  <c:v>7.6497863638112618E-2</c:v>
                </c:pt>
                <c:pt idx="142">
                  <c:v>7.5717332588840225E-2</c:v>
                </c:pt>
                <c:pt idx="143">
                  <c:v>7.7352940286452523E-2</c:v>
                </c:pt>
                <c:pt idx="144">
                  <c:v>8.2113382361433132E-2</c:v>
                </c:pt>
                <c:pt idx="145">
                  <c:v>7.5897572666602311E-2</c:v>
                </c:pt>
                <c:pt idx="146">
                  <c:v>8.6344952068225109E-2</c:v>
                </c:pt>
                <c:pt idx="147">
                  <c:v>8.781305035813379E-2</c:v>
                </c:pt>
                <c:pt idx="148">
                  <c:v>6.693233257283239E-2</c:v>
                </c:pt>
                <c:pt idx="149">
                  <c:v>8.6469336934098487E-2</c:v>
                </c:pt>
                <c:pt idx="150">
                  <c:v>7.6489876590136757E-2</c:v>
                </c:pt>
                <c:pt idx="151">
                  <c:v>7.1489896900644306E-2</c:v>
                </c:pt>
                <c:pt idx="152">
                  <c:v>7.1136966548699679E-2</c:v>
                </c:pt>
                <c:pt idx="153">
                  <c:v>7.7576764594859279E-2</c:v>
                </c:pt>
                <c:pt idx="154">
                  <c:v>7.0920645777148072E-2</c:v>
                </c:pt>
                <c:pt idx="155">
                  <c:v>8.2507424648598629E-2</c:v>
                </c:pt>
                <c:pt idx="156">
                  <c:v>7.8631638122468983E-2</c:v>
                </c:pt>
                <c:pt idx="157">
                  <c:v>7.6659481299408153E-2</c:v>
                </c:pt>
                <c:pt idx="158">
                  <c:v>7.8579093104213918E-2</c:v>
                </c:pt>
                <c:pt idx="159">
                  <c:v>8.364947883871765E-2</c:v>
                </c:pt>
                <c:pt idx="160">
                  <c:v>7.4129968376234701E-2</c:v>
                </c:pt>
                <c:pt idx="161">
                  <c:v>8.0338535594375524E-2</c:v>
                </c:pt>
                <c:pt idx="162">
                  <c:v>7.1333050036183968E-2</c:v>
                </c:pt>
                <c:pt idx="163">
                  <c:v>6.6954810620356603E-2</c:v>
                </c:pt>
                <c:pt idx="164">
                  <c:v>7.3382321388152746E-2</c:v>
                </c:pt>
                <c:pt idx="165">
                  <c:v>6.2715516291192375E-2</c:v>
                </c:pt>
                <c:pt idx="166">
                  <c:v>7.1371897077476709E-2</c:v>
                </c:pt>
                <c:pt idx="167">
                  <c:v>5.6369594124159664E-2</c:v>
                </c:pt>
                <c:pt idx="168">
                  <c:v>6.7036637227471399E-2</c:v>
                </c:pt>
                <c:pt idx="169">
                  <c:v>5.9148159886620318E-2</c:v>
                </c:pt>
                <c:pt idx="170">
                  <c:v>8.03920291309798E-2</c:v>
                </c:pt>
                <c:pt idx="171">
                  <c:v>7.3559335420457006E-2</c:v>
                </c:pt>
                <c:pt idx="172">
                  <c:v>6.9861634162504627E-2</c:v>
                </c:pt>
                <c:pt idx="173">
                  <c:v>7.8678858130905194E-2</c:v>
                </c:pt>
                <c:pt idx="174">
                  <c:v>7.831592816932828E-2</c:v>
                </c:pt>
                <c:pt idx="175">
                  <c:v>6.3331922710522751E-2</c:v>
                </c:pt>
                <c:pt idx="176">
                  <c:v>7.0351476268387975E-2</c:v>
                </c:pt>
                <c:pt idx="177">
                  <c:v>5.1544677583580563E-2</c:v>
                </c:pt>
                <c:pt idx="178">
                  <c:v>7.557814542754282E-2</c:v>
                </c:pt>
                <c:pt idx="179">
                  <c:v>6.7050052843484073E-2</c:v>
                </c:pt>
                <c:pt idx="180">
                  <c:v>6.2845796293521994E-2</c:v>
                </c:pt>
                <c:pt idx="181">
                  <c:v>6.0707332834411883E-2</c:v>
                </c:pt>
                <c:pt idx="182">
                  <c:v>5.9318201707007655E-2</c:v>
                </c:pt>
                <c:pt idx="183">
                  <c:v>5.9270219540972537E-2</c:v>
                </c:pt>
                <c:pt idx="184">
                  <c:v>6.7101650504599764E-2</c:v>
                </c:pt>
                <c:pt idx="185">
                  <c:v>6.1360014325326902E-2</c:v>
                </c:pt>
                <c:pt idx="186">
                  <c:v>6.3364890616047859E-2</c:v>
                </c:pt>
                <c:pt idx="187">
                  <c:v>6.0442899751367671E-2</c:v>
                </c:pt>
                <c:pt idx="188">
                  <c:v>5.621596652413318E-2</c:v>
                </c:pt>
                <c:pt idx="189">
                  <c:v>5.768474463908637E-2</c:v>
                </c:pt>
                <c:pt idx="190">
                  <c:v>5.7754989677247064E-2</c:v>
                </c:pt>
                <c:pt idx="191">
                  <c:v>6.2011099500743926E-2</c:v>
                </c:pt>
                <c:pt idx="192">
                  <c:v>4.9730872518718848E-2</c:v>
                </c:pt>
                <c:pt idx="193">
                  <c:v>6.5192093486462252E-2</c:v>
                </c:pt>
                <c:pt idx="194">
                  <c:v>3.9586542434964116E-2</c:v>
                </c:pt>
                <c:pt idx="195">
                  <c:v>5.5465923030019383E-2</c:v>
                </c:pt>
                <c:pt idx="196">
                  <c:v>4.2859253404278791E-2</c:v>
                </c:pt>
                <c:pt idx="197">
                  <c:v>6.1247610875069039E-2</c:v>
                </c:pt>
                <c:pt idx="198">
                  <c:v>5.5132490483514714E-2</c:v>
                </c:pt>
                <c:pt idx="199">
                  <c:v>6.1597106773176785E-2</c:v>
                </c:pt>
                <c:pt idx="200">
                  <c:v>4.8215395298286265E-2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6A-4C75-8D4F-ED92756C5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7723855"/>
        <c:axId val="1897722607"/>
      </c:scatterChart>
      <c:valAx>
        <c:axId val="189772385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Delay time /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722607"/>
        <c:crosses val="autoZero"/>
        <c:crossBetween val="midCat"/>
      </c:valAx>
      <c:valAx>
        <c:axId val="189772260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Autocorrelation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723855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NYA!$J$2:$J$14041</c:f>
              <c:numCache>
                <c:formatCode>General</c:formatCode>
                <c:ptCount val="14040"/>
                <c:pt idx="0">
                  <c:v>-2.803259656281476E-3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-1.7795514293217352E-3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-2.3592937215886067E-3</c:v>
                </c:pt>
                <c:pt idx="13">
                  <c:v>-3.7266893585545802E-3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-9.8537479200366818E-4</c:v>
                </c:pt>
                <c:pt idx="18">
                  <c:v>-3.907640576326088E-4</c:v>
                </c:pt>
                <c:pt idx="19">
                  <c:v>-3.1499649549191489E-3</c:v>
                </c:pt>
                <c:pt idx="20">
                  <c:v>-4.3590979834373655E-3</c:v>
                </c:pt>
                <c:pt idx="21">
                  <c:v>-7.9628487051150998E-3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-7.8203302315849044E-4</c:v>
                </c:pt>
                <c:pt idx="27">
                  <c:v>5.6839403881747685E-3</c:v>
                </c:pt>
                <c:pt idx="28">
                  <c:v>-2.745141325998901E-3</c:v>
                </c:pt>
                <c:pt idx="29">
                  <c:v>-1.857028809348904E-4</c:v>
                </c:pt>
                <c:pt idx="30">
                  <c:v>-9.8499015798125811E-4</c:v>
                </c:pt>
                <c:pt idx="31">
                  <c:v>-4.3420712647810333E-3</c:v>
                </c:pt>
                <c:pt idx="32">
                  <c:v>-1.8684348414677032E-4</c:v>
                </c:pt>
                <c:pt idx="33">
                  <c:v>-5.356594488965527E-3</c:v>
                </c:pt>
                <c:pt idx="34">
                  <c:v>-1.9737921644820133E-3</c:v>
                </c:pt>
                <c:pt idx="35">
                  <c:v>-6.0017014426181348E-3</c:v>
                </c:pt>
                <c:pt idx="36">
                  <c:v>-4.4014640846663511E-3</c:v>
                </c:pt>
                <c:pt idx="37">
                  <c:v>-6.6578331442359584E-3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-1.2777592371807422E-2</c:v>
                </c:pt>
                <c:pt idx="41">
                  <c:v>-9.8377803860918434E-3</c:v>
                </c:pt>
                <c:pt idx="42">
                  <c:v>4.1059535213525677E-3</c:v>
                </c:pt>
                <c:pt idx="43">
                  <c:v>-3.0925659128540062E-3</c:v>
                </c:pt>
                <c:pt idx="44">
                  <c:v>-1.3670441539971101E-2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-8.2183634008003992E-4</c:v>
                </c:pt>
                <c:pt idx="49">
                  <c:v>-1.16569133818194E-2</c:v>
                </c:pt>
                <c:pt idx="50">
                  <c:v>-6.7368106588983068E-3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-3.2954195666770048E-3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-4.1059535213525677E-3</c:v>
                </c:pt>
                <c:pt idx="61">
                  <c:v>-8.2825745996357725E-3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-3.9940667012761111E-4</c:v>
                </c:pt>
                <c:pt idx="69">
                  <c:v>-3.0288820961015261E-3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-4.0166910023042846E-3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-2.0053679335267915E-3</c:v>
                </c:pt>
                <c:pt idx="78">
                  <c:v>-1.0041362306880686E-3</c:v>
                </c:pt>
                <c:pt idx="79">
                  <c:v>-2.6004284354863572E-3</c:v>
                </c:pt>
                <c:pt idx="80">
                  <c:v>-3.4270342917297469E-3</c:v>
                </c:pt>
                <c:pt idx="81">
                  <c:v>-6.0638964115096172E-3</c:v>
                </c:pt>
                <c:pt idx="82">
                  <c:v>0</c:v>
                </c:pt>
                <c:pt idx="83">
                  <c:v>-1.2287660759993102E-3</c:v>
                </c:pt>
                <c:pt idx="84">
                  <c:v>-1.1224239536733016E-2</c:v>
                </c:pt>
                <c:pt idx="85">
                  <c:v>-5.3568692234540194E-3</c:v>
                </c:pt>
                <c:pt idx="86">
                  <c:v>-1.7496613838431152E-2</c:v>
                </c:pt>
                <c:pt idx="87">
                  <c:v>-1.8901015326049375E-3</c:v>
                </c:pt>
                <c:pt idx="88">
                  <c:v>-1.7416514396792593E-2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-1.237182393509606E-2</c:v>
                </c:pt>
                <c:pt idx="92">
                  <c:v>-1.0370014039119191E-2</c:v>
                </c:pt>
                <c:pt idx="93">
                  <c:v>-1.3323438315146596E-2</c:v>
                </c:pt>
                <c:pt idx="94">
                  <c:v>-9.2757739351663204E-3</c:v>
                </c:pt>
                <c:pt idx="95">
                  <c:v>1.8919433345650383E-2</c:v>
                </c:pt>
                <c:pt idx="96">
                  <c:v>-1.5251868463721507E-3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-1.3675223398071701E-2</c:v>
                </c:pt>
                <c:pt idx="104">
                  <c:v>2.0337583868812459E-4</c:v>
                </c:pt>
                <c:pt idx="105">
                  <c:v>-6.3055786477761444E-4</c:v>
                </c:pt>
                <c:pt idx="106">
                  <c:v>1.281057945393016E-3</c:v>
                </c:pt>
                <c:pt idx="107">
                  <c:v>-7.1173655103278222E-3</c:v>
                </c:pt>
                <c:pt idx="108">
                  <c:v>-7.1683218470246501E-3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-3.837627382560882E-3</c:v>
                </c:pt>
                <c:pt idx="115">
                  <c:v>-2.3379175142475006E-3</c:v>
                </c:pt>
                <c:pt idx="116">
                  <c:v>2.2196531703944089E-4</c:v>
                </c:pt>
                <c:pt idx="117">
                  <c:v>-4.2377748508215518E-4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-4.0222887843093247E-3</c:v>
                </c:pt>
                <c:pt idx="121">
                  <c:v>4.2308320062556248E-4</c:v>
                </c:pt>
                <c:pt idx="122">
                  <c:v>-6.203244771927352E-3</c:v>
                </c:pt>
                <c:pt idx="123">
                  <c:v>-4.7337803182063709E-3</c:v>
                </c:pt>
                <c:pt idx="124">
                  <c:v>-9.9466978971420872E-3</c:v>
                </c:pt>
                <c:pt idx="125">
                  <c:v>-1.5232110225884554E-3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-1.4794200829060244E-3</c:v>
                </c:pt>
                <c:pt idx="132">
                  <c:v>-5.0948018833887332E-3</c:v>
                </c:pt>
                <c:pt idx="133">
                  <c:v>-6.1724815236852137E-3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-1.0636464316595706E-3</c:v>
                </c:pt>
                <c:pt idx="137">
                  <c:v>-7.23464501685811E-3</c:v>
                </c:pt>
                <c:pt idx="138">
                  <c:v>-9.0206074319034713E-3</c:v>
                </c:pt>
                <c:pt idx="139">
                  <c:v>-2.2448896490967485E-4</c:v>
                </c:pt>
                <c:pt idx="140">
                  <c:v>-8.57749152423537E-4</c:v>
                </c:pt>
                <c:pt idx="141">
                  <c:v>-1.8975079465021416E-2</c:v>
                </c:pt>
                <c:pt idx="142">
                  <c:v>-2.4182883296655078E-3</c:v>
                </c:pt>
                <c:pt idx="143">
                  <c:v>5.0591761039644467E-3</c:v>
                </c:pt>
                <c:pt idx="144">
                  <c:v>-3.7450639474974068E-3</c:v>
                </c:pt>
                <c:pt idx="145">
                  <c:v>-1.7734140236065343E-3</c:v>
                </c:pt>
                <c:pt idx="146">
                  <c:v>-1.5340098999480745E-2</c:v>
                </c:pt>
                <c:pt idx="147">
                  <c:v>-2.3324885678110974E-4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-2.6224545122408571E-3</c:v>
                </c:pt>
                <c:pt idx="152">
                  <c:v>-2.2115070362493938E-3</c:v>
                </c:pt>
                <c:pt idx="153">
                  <c:v>-4.4377427625592603E-3</c:v>
                </c:pt>
                <c:pt idx="154">
                  <c:v>-8.8154901845971523E-4</c:v>
                </c:pt>
                <c:pt idx="155">
                  <c:v>2.4327934893344505E-3</c:v>
                </c:pt>
                <c:pt idx="156">
                  <c:v>-4.8715177944256283E-3</c:v>
                </c:pt>
                <c:pt idx="157">
                  <c:v>-1.3008350784699196E-2</c:v>
                </c:pt>
                <c:pt idx="158">
                  <c:v>-5.8600804158457365E-3</c:v>
                </c:pt>
                <c:pt idx="159">
                  <c:v>-1.2801502427421951E-2</c:v>
                </c:pt>
                <c:pt idx="160">
                  <c:v>-7.3705553811622693E-3</c:v>
                </c:pt>
                <c:pt idx="161">
                  <c:v>-1.7976754730609557E-2</c:v>
                </c:pt>
                <c:pt idx="162">
                  <c:v>-1.1817542639986911E-3</c:v>
                </c:pt>
                <c:pt idx="163">
                  <c:v>1.1733156540466361E-2</c:v>
                </c:pt>
                <c:pt idx="164">
                  <c:v>-1.267066471197964E-2</c:v>
                </c:pt>
                <c:pt idx="165">
                  <c:v>-2.2447487045312187E-2</c:v>
                </c:pt>
                <c:pt idx="166">
                  <c:v>-2.6685526542595817E-2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-3.094113518347541E-3</c:v>
                </c:pt>
                <c:pt idx="171">
                  <c:v>-5.5117621816389573E-3</c:v>
                </c:pt>
                <c:pt idx="172">
                  <c:v>-8.9559977811877189E-3</c:v>
                </c:pt>
                <c:pt idx="173">
                  <c:v>-3.402256155417227E-3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-2.4115474414099225E-4</c:v>
                </c:pt>
                <c:pt idx="180">
                  <c:v>-4.6363699287352844E-3</c:v>
                </c:pt>
                <c:pt idx="181">
                  <c:v>-6.7844990485426138E-3</c:v>
                </c:pt>
                <c:pt idx="182">
                  <c:v>-1.7018773378521423E-2</c:v>
                </c:pt>
                <c:pt idx="183">
                  <c:v>2.1404652199761287E-3</c:v>
                </c:pt>
                <c:pt idx="184">
                  <c:v>-2.8624327652480019E-3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-1.19488871147162E-2</c:v>
                </c:pt>
                <c:pt idx="188">
                  <c:v>-1.0875090119133013E-2</c:v>
                </c:pt>
                <c:pt idx="189">
                  <c:v>3.165079062346976E-3</c:v>
                </c:pt>
                <c:pt idx="190">
                  <c:v>-2.1549507548171754E-2</c:v>
                </c:pt>
                <c:pt idx="191">
                  <c:v>1.2393121803428997E-3</c:v>
                </c:pt>
                <c:pt idx="192">
                  <c:v>-5.6948701301937632E-3</c:v>
                </c:pt>
                <c:pt idx="193">
                  <c:v>-9.7538828961898361E-3</c:v>
                </c:pt>
                <c:pt idx="194">
                  <c:v>-1.2105385182761275E-2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-4.8040218568612403E-4</c:v>
                </c:pt>
                <c:pt idx="199">
                  <c:v>-2.9103887630155256E-3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-7.351653795324431E-3</c:v>
                </c:pt>
                <c:pt idx="203">
                  <c:v>-2.8610786173342007E-3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-2.4104379176836943E-4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-3.4596376332629575E-3</c:v>
                </c:pt>
                <c:pt idx="214">
                  <c:v>3.2206412693005504E-3</c:v>
                </c:pt>
                <c:pt idx="215">
                  <c:v>-2.1723523570393866E-4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-6.1182094318326108E-3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-6.765903925686878E-3</c:v>
                </c:pt>
                <c:pt idx="223">
                  <c:v>-6.1438508950999449E-3</c:v>
                </c:pt>
                <c:pt idx="224">
                  <c:v>-1.399591486231877E-2</c:v>
                </c:pt>
                <c:pt idx="225">
                  <c:v>-4.6214089015768067E-3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-9.083523201924848E-4</c:v>
                </c:pt>
                <c:pt idx="229">
                  <c:v>-3.446142792911111E-3</c:v>
                </c:pt>
                <c:pt idx="230">
                  <c:v>6.9453719558065785E-4</c:v>
                </c:pt>
                <c:pt idx="231">
                  <c:v>-3.9130047570399284E-3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-2.6767903094926382E-3</c:v>
                </c:pt>
                <c:pt idx="240">
                  <c:v>-2.3215797053932619E-4</c:v>
                </c:pt>
                <c:pt idx="241">
                  <c:v>-1.0547302086821198E-2</c:v>
                </c:pt>
                <c:pt idx="242">
                  <c:v>2.3461714791039867E-4</c:v>
                </c:pt>
                <c:pt idx="243">
                  <c:v>-2.7124652120118498E-3</c:v>
                </c:pt>
                <c:pt idx="244">
                  <c:v>-4.0718284351406453E-3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-2.4918452086559739E-3</c:v>
                </c:pt>
                <c:pt idx="248">
                  <c:v>-5.1953550368901702E-3</c:v>
                </c:pt>
                <c:pt idx="249">
                  <c:v>-4.9855222423662582E-3</c:v>
                </c:pt>
                <c:pt idx="250">
                  <c:v>-3.6690420032527982E-3</c:v>
                </c:pt>
                <c:pt idx="251">
                  <c:v>-4.5414753096917337E-4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-1.7270034532801404E-3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-6.7998832615723259E-3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-1.0591381675180145E-3</c:v>
                </c:pt>
                <c:pt idx="273">
                  <c:v>-1.2804911325012824E-3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-1.8841191127831891E-3</c:v>
                </c:pt>
                <c:pt idx="277">
                  <c:v>-2.0866612549985675E-3</c:v>
                </c:pt>
                <c:pt idx="278">
                  <c:v>8.7938812947276901E-3</c:v>
                </c:pt>
                <c:pt idx="279">
                  <c:v>-3.9714544749953617E-3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-4.376850767578766E-3</c:v>
                </c:pt>
                <c:pt idx="285">
                  <c:v>2.1632067219901074E-4</c:v>
                </c:pt>
                <c:pt idx="286">
                  <c:v>-5.2053354326666579E-3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-1.0699140267030671E-2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-1.4479555590529714E-3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-4.7252776189834478E-3</c:v>
                </c:pt>
                <c:pt idx="300">
                  <c:v>-1.03352942982049E-3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-2.1052964070911173E-4</c:v>
                </c:pt>
                <c:pt idx="305">
                  <c:v>-2.6437243540637922E-3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-4.179098131720238E-4</c:v>
                </c:pt>
                <c:pt idx="309">
                  <c:v>8.1675520074941943E-4</c:v>
                </c:pt>
                <c:pt idx="310">
                  <c:v>-1.2159265454920742E-3</c:v>
                </c:pt>
                <c:pt idx="311">
                  <c:v>3.9917134474265481E-4</c:v>
                </c:pt>
                <c:pt idx="312">
                  <c:v>-5.0292812419865385E-3</c:v>
                </c:pt>
                <c:pt idx="313">
                  <c:v>-1.0964883983767493E-2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-6.0874187647339539E-3</c:v>
                </c:pt>
                <c:pt idx="318">
                  <c:v>-1.228691038931462E-2</c:v>
                </c:pt>
                <c:pt idx="319">
                  <c:v>6.9759155857509469E-3</c:v>
                </c:pt>
                <c:pt idx="320">
                  <c:v>-1.0267614332644115E-3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-9.8170408465581005E-4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-5.8726346921567085E-4</c:v>
                </c:pt>
                <c:pt idx="334">
                  <c:v>-7.7151572127753809E-4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-1.0251122943881974E-2</c:v>
                </c:pt>
                <c:pt idx="340">
                  <c:v>-1.7495138629843865E-3</c:v>
                </c:pt>
                <c:pt idx="341">
                  <c:v>4.8542276585692434E-3</c:v>
                </c:pt>
                <c:pt idx="342">
                  <c:v>-2.129954874575013E-3</c:v>
                </c:pt>
                <c:pt idx="343">
                  <c:v>-7.6206047617377592E-3</c:v>
                </c:pt>
                <c:pt idx="344">
                  <c:v>4.5092607091321568E-3</c:v>
                </c:pt>
                <c:pt idx="345">
                  <c:v>-2.732771895066044E-3</c:v>
                </c:pt>
                <c:pt idx="346">
                  <c:v>-2.1655733590115744E-3</c:v>
                </c:pt>
                <c:pt idx="347">
                  <c:v>-4.1219787814474884E-3</c:v>
                </c:pt>
                <c:pt idx="348">
                  <c:v>-3.3361114718006846E-3</c:v>
                </c:pt>
                <c:pt idx="349">
                  <c:v>-4.3590979834373655E-3</c:v>
                </c:pt>
                <c:pt idx="350">
                  <c:v>-1.1768931777001335E-2</c:v>
                </c:pt>
                <c:pt idx="351">
                  <c:v>9.7794828291402069E-3</c:v>
                </c:pt>
                <c:pt idx="352">
                  <c:v>-1.7863920263119226E-3</c:v>
                </c:pt>
                <c:pt idx="353">
                  <c:v>-5.1891313084544421E-3</c:v>
                </c:pt>
                <c:pt idx="354">
                  <c:v>-1.6538530082586433E-2</c:v>
                </c:pt>
                <c:pt idx="355">
                  <c:v>1.2120717255799995E-2</c:v>
                </c:pt>
                <c:pt idx="356">
                  <c:v>-4.2273950656381842E-3</c:v>
                </c:pt>
                <c:pt idx="357">
                  <c:v>-1.668333345393247E-2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-1.7764888140661128E-3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-3.8824302887530138E-4</c:v>
                </c:pt>
                <c:pt idx="369">
                  <c:v>-2.3508410412373948E-3</c:v>
                </c:pt>
                <c:pt idx="370">
                  <c:v>-2.1707890988276191E-3</c:v>
                </c:pt>
                <c:pt idx="371">
                  <c:v>4.0858651035335924E-4</c:v>
                </c:pt>
                <c:pt idx="372">
                  <c:v>-3.9436682069817763E-3</c:v>
                </c:pt>
                <c:pt idx="373">
                  <c:v>-3.5477388187130643E-3</c:v>
                </c:pt>
                <c:pt idx="374">
                  <c:v>5.984030819448094E-4</c:v>
                </c:pt>
                <c:pt idx="375">
                  <c:v>-4.7595524788723864E-3</c:v>
                </c:pt>
                <c:pt idx="376">
                  <c:v>-1.5979193865440777E-3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-3.918077960083366E-4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-3.4677322400602506E-3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-1.3173430877868597E-3</c:v>
                </c:pt>
                <c:pt idx="400">
                  <c:v>2.4375196309467384E-3</c:v>
                </c:pt>
                <c:pt idx="401">
                  <c:v>-2.6334647976948844E-3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-2.6349200185684651E-3</c:v>
                </c:pt>
                <c:pt idx="405">
                  <c:v>-4.5383570686183816E-3</c:v>
                </c:pt>
                <c:pt idx="406">
                  <c:v>-5.8912968438731284E-3</c:v>
                </c:pt>
                <c:pt idx="407">
                  <c:v>1.1522667937722275E-3</c:v>
                </c:pt>
                <c:pt idx="408">
                  <c:v>-2.2878100498955334E-3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-5.1384981881898995E-3</c:v>
                </c:pt>
                <c:pt idx="412">
                  <c:v>-5.3647880345266685E-3</c:v>
                </c:pt>
                <c:pt idx="413">
                  <c:v>-1.1637907214012699E-3</c:v>
                </c:pt>
                <c:pt idx="414">
                  <c:v>-5.4001336877593786E-3</c:v>
                </c:pt>
                <c:pt idx="415">
                  <c:v>-4.0692404256024162E-3</c:v>
                </c:pt>
                <c:pt idx="416">
                  <c:v>-5.8794556129182496E-4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-3.7822112587804213E-4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-4.4908543057164962E-3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-8.8959780171267155E-3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-1.7613078154532502E-4</c:v>
                </c:pt>
                <c:pt idx="440">
                  <c:v>-3.7398961387777874E-3</c:v>
                </c:pt>
                <c:pt idx="441">
                  <c:v>3.1762653440301492E-3</c:v>
                </c:pt>
                <c:pt idx="442">
                  <c:v>-1.3045698048212984E-3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-7.026936390082561E-3</c:v>
                </c:pt>
                <c:pt idx="447">
                  <c:v>-4.6709049461650665E-3</c:v>
                </c:pt>
                <c:pt idx="448">
                  <c:v>-6.185039002826187E-3</c:v>
                </c:pt>
                <c:pt idx="449">
                  <c:v>2.2550781586589963E-3</c:v>
                </c:pt>
                <c:pt idx="450">
                  <c:v>-7.9064503290036114E-3</c:v>
                </c:pt>
                <c:pt idx="451">
                  <c:v>-1.8968511532406751E-3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-1.1250392113417718E-3</c:v>
                </c:pt>
                <c:pt idx="455">
                  <c:v>-4.3512850503635292E-3</c:v>
                </c:pt>
                <c:pt idx="456">
                  <c:v>-5.524540687539492E-3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-1.7056640245751709E-3</c:v>
                </c:pt>
                <c:pt idx="461">
                  <c:v>-9.5512690334036421E-3</c:v>
                </c:pt>
                <c:pt idx="462">
                  <c:v>-1.274398681002431E-2</c:v>
                </c:pt>
                <c:pt idx="463">
                  <c:v>-4.4750073695718484E-3</c:v>
                </c:pt>
                <c:pt idx="464">
                  <c:v>-5.4781765645950387E-3</c:v>
                </c:pt>
                <c:pt idx="465">
                  <c:v>-3.5510117805230834E-3</c:v>
                </c:pt>
                <c:pt idx="466">
                  <c:v>-3.5448448646846487E-3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-2.9459421832358501E-3</c:v>
                </c:pt>
                <c:pt idx="470">
                  <c:v>-7.2813768767883147E-3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-1.350419571468997E-2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-4.5860475294414726E-3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-7.4815271482364665E-4</c:v>
                </c:pt>
                <c:pt idx="487">
                  <c:v>-9.4498699459855118E-4</c:v>
                </c:pt>
                <c:pt idx="488">
                  <c:v>-1.8925482029858998E-3</c:v>
                </c:pt>
                <c:pt idx="489">
                  <c:v>-5.7205579577956911E-4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-5.4745944460643514E-3</c:v>
                </c:pt>
                <c:pt idx="493">
                  <c:v>-2.64992097769845E-3</c:v>
                </c:pt>
                <c:pt idx="494">
                  <c:v>-7.532651886341668E-4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-1.5139628786506876E-3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-1.9440914425850053E-4</c:v>
                </c:pt>
                <c:pt idx="501">
                  <c:v>6.1504877512481571E-3</c:v>
                </c:pt>
                <c:pt idx="502">
                  <c:v>-2.7798132629595074E-3</c:v>
                </c:pt>
                <c:pt idx="503">
                  <c:v>-5.2285165100300901E-3</c:v>
                </c:pt>
                <c:pt idx="504">
                  <c:v>-2.8199736620191374E-3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-1.1223608968995435E-3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-1.8524391492098502E-3</c:v>
                </c:pt>
                <c:pt idx="512">
                  <c:v>-5.9294316240210421E-3</c:v>
                </c:pt>
                <c:pt idx="513">
                  <c:v>-9.3302649612869715E-4</c:v>
                </c:pt>
                <c:pt idx="514">
                  <c:v>-3.6994919404342852E-4</c:v>
                </c:pt>
                <c:pt idx="515">
                  <c:v>-3.3706744882886497E-3</c:v>
                </c:pt>
                <c:pt idx="516">
                  <c:v>-1.3543876772158292E-2</c:v>
                </c:pt>
                <c:pt idx="517">
                  <c:v>-4.7417556963749163E-3</c:v>
                </c:pt>
                <c:pt idx="518">
                  <c:v>-4.2037264147376519E-3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-1.5158293310415516E-3</c:v>
                </c:pt>
                <c:pt idx="522">
                  <c:v>-5.5594558761598023E-3</c:v>
                </c:pt>
                <c:pt idx="523">
                  <c:v>-8.0954441840814795E-3</c:v>
                </c:pt>
                <c:pt idx="524">
                  <c:v>3.0891074881846947E-3</c:v>
                </c:pt>
                <c:pt idx="525">
                  <c:v>-2.90598680370735E-3</c:v>
                </c:pt>
                <c:pt idx="526">
                  <c:v>-4.8438957607119804E-3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-1.3490969496221084E-2</c:v>
                </c:pt>
                <c:pt idx="530">
                  <c:v>-1.207350727288059E-2</c:v>
                </c:pt>
                <c:pt idx="531">
                  <c:v>-9.9931373654289501E-3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-4.1728417489546032E-3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-4.5243339414700046E-3</c:v>
                </c:pt>
                <c:pt idx="539">
                  <c:v>-8.1318524764082412E-3</c:v>
                </c:pt>
                <c:pt idx="540">
                  <c:v>3.568191048855418E-3</c:v>
                </c:pt>
                <c:pt idx="541">
                  <c:v>-4.9613234610124124E-3</c:v>
                </c:pt>
                <c:pt idx="542">
                  <c:v>-8.6088948540758992E-3</c:v>
                </c:pt>
                <c:pt idx="543">
                  <c:v>-3.807715214561469E-3</c:v>
                </c:pt>
                <c:pt idx="544">
                  <c:v>-1.4641709119005419E-2</c:v>
                </c:pt>
                <c:pt idx="545">
                  <c:v>-3.2765677569264184E-3</c:v>
                </c:pt>
                <c:pt idx="546">
                  <c:v>1.7307681344478354E-2</c:v>
                </c:pt>
                <c:pt idx="547">
                  <c:v>-1.6236257124662146E-3</c:v>
                </c:pt>
                <c:pt idx="548">
                  <c:v>-8.0334313807739477E-4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-1.6038647714236021E-3</c:v>
                </c:pt>
                <c:pt idx="552">
                  <c:v>-2.0375097630699557E-2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-6.2535311620948164E-3</c:v>
                </c:pt>
                <c:pt idx="556">
                  <c:v>-6.1220756289070977E-4</c:v>
                </c:pt>
                <c:pt idx="557">
                  <c:v>-7.7035221966621492E-3</c:v>
                </c:pt>
                <c:pt idx="558">
                  <c:v>1.9290190899479143E-4</c:v>
                </c:pt>
                <c:pt idx="559">
                  <c:v>-1.2154633914409629E-3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-7.9870496759237852E-4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-5.3907905623855612E-3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-1.2480848276350542E-2</c:v>
                </c:pt>
                <c:pt idx="577">
                  <c:v>-5.0612976769413009E-3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-2.1838338955371128E-3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-5.2479103418017203E-3</c:v>
                </c:pt>
                <c:pt idx="591">
                  <c:v>2.5416122740793412E-3</c:v>
                </c:pt>
                <c:pt idx="592">
                  <c:v>-2.3697187324644986E-3</c:v>
                </c:pt>
                <c:pt idx="593">
                  <c:v>-5.502080964250311E-4</c:v>
                </c:pt>
                <c:pt idx="594">
                  <c:v>-3.6133749086619815E-4</c:v>
                </c:pt>
                <c:pt idx="595">
                  <c:v>-4.5532494652826827E-3</c:v>
                </c:pt>
                <c:pt idx="596">
                  <c:v>-6.0512023158887374E-3</c:v>
                </c:pt>
                <c:pt idx="597">
                  <c:v>-4.6019029660984145E-3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-1.2825673759406797E-3</c:v>
                </c:pt>
                <c:pt idx="601">
                  <c:v>1.8193743905907667E-3</c:v>
                </c:pt>
                <c:pt idx="602">
                  <c:v>-1.2818803615877172E-3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-4.4310959145468232E-3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-3.8517499019139478E-3</c:v>
                </c:pt>
                <c:pt idx="614">
                  <c:v>-1.4088974658941211E-3</c:v>
                </c:pt>
                <c:pt idx="615">
                  <c:v>-1.0755668737198576E-2</c:v>
                </c:pt>
                <c:pt idx="616">
                  <c:v>-1.0567983259548441E-3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-3.3541285309537372E-3</c:v>
                </c:pt>
                <c:pt idx="620">
                  <c:v>-3.7177167869124617E-3</c:v>
                </c:pt>
                <c:pt idx="621">
                  <c:v>-1.5950420145829369E-3</c:v>
                </c:pt>
                <c:pt idx="622">
                  <c:v>-3.5689413899833156E-3</c:v>
                </c:pt>
                <c:pt idx="623">
                  <c:v>-2.1270714158942994E-3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-6.8873384402490245E-4</c:v>
                </c:pt>
                <c:pt idx="630">
                  <c:v>-1.5761323087879475E-3</c:v>
                </c:pt>
                <c:pt idx="631">
                  <c:v>-5.2220879942010967E-3</c:v>
                </c:pt>
                <c:pt idx="632">
                  <c:v>-2.9774034838094821E-3</c:v>
                </c:pt>
                <c:pt idx="633">
                  <c:v>-9.671394751914697E-3</c:v>
                </c:pt>
                <c:pt idx="634">
                  <c:v>-1.2997307208105546E-2</c:v>
                </c:pt>
                <c:pt idx="635">
                  <c:v>-1.9675905918230541E-3</c:v>
                </c:pt>
                <c:pt idx="636">
                  <c:v>-1.3022476915302228E-2</c:v>
                </c:pt>
                <c:pt idx="637">
                  <c:v>3.2800808321509223E-3</c:v>
                </c:pt>
                <c:pt idx="638">
                  <c:v>-8.1946677882998031E-3</c:v>
                </c:pt>
                <c:pt idx="639">
                  <c:v>1.2783576684336495E-3</c:v>
                </c:pt>
                <c:pt idx="640">
                  <c:v>-5.1232652087893626E-3</c:v>
                </c:pt>
                <c:pt idx="641">
                  <c:v>-5.9000561463680157E-3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-2.3931840037878516E-3</c:v>
                </c:pt>
                <c:pt idx="645">
                  <c:v>-1.7370377026182382E-4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-3.9799117712631116E-3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-3.0527750107536278E-3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-1.8085621533483476E-3</c:v>
                </c:pt>
                <c:pt idx="656">
                  <c:v>-7.1747814489420136E-4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-4.7658950631674912E-3</c:v>
                </c:pt>
                <c:pt idx="664">
                  <c:v>-2.2990939218514583E-3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-1.727281142528625E-3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-1.7874621414826208E-4</c:v>
                </c:pt>
                <c:pt idx="680">
                  <c:v>-4.1345558121266279E-3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-3.388530360293629E-3</c:v>
                </c:pt>
                <c:pt idx="688">
                  <c:v>-5.8080215883791197E-3</c:v>
                </c:pt>
                <c:pt idx="689">
                  <c:v>3.0856554966911531E-3</c:v>
                </c:pt>
                <c:pt idx="690">
                  <c:v>-3.4255381619079373E-3</c:v>
                </c:pt>
                <c:pt idx="691">
                  <c:v>-5.6648935034324666E-3</c:v>
                </c:pt>
                <c:pt idx="692">
                  <c:v>1.2038231249711373E-3</c:v>
                </c:pt>
                <c:pt idx="693">
                  <c:v>-3.779071440191295E-3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-8.369628196804868E-4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-2.1169200407804567E-3</c:v>
                </c:pt>
                <c:pt idx="711">
                  <c:v>-8.2011100482670685E-4</c:v>
                </c:pt>
                <c:pt idx="712">
                  <c:v>-3.4427675183641426E-3</c:v>
                </c:pt>
                <c:pt idx="713">
                  <c:v>2.4514659254171178E-3</c:v>
                </c:pt>
                <c:pt idx="714">
                  <c:v>-1.9544741806498678E-3</c:v>
                </c:pt>
                <c:pt idx="715">
                  <c:v>-1.6471877451929018E-3</c:v>
                </c:pt>
                <c:pt idx="716">
                  <c:v>-4.9780970603308106E-4</c:v>
                </c:pt>
                <c:pt idx="717">
                  <c:v>2.9520919092451692E-3</c:v>
                </c:pt>
                <c:pt idx="718">
                  <c:v>-3.9328658887827217E-3</c:v>
                </c:pt>
                <c:pt idx="719">
                  <c:v>-4.2924216506303736E-3</c:v>
                </c:pt>
                <c:pt idx="720">
                  <c:v>2.4684693094965127E-3</c:v>
                </c:pt>
                <c:pt idx="721">
                  <c:v>-5.1155306032546477E-3</c:v>
                </c:pt>
                <c:pt idx="722">
                  <c:v>-1.0516179565887462E-2</c:v>
                </c:pt>
                <c:pt idx="723">
                  <c:v>-1.665577278734176E-3</c:v>
                </c:pt>
                <c:pt idx="724">
                  <c:v>1.1741215152873963E-3</c:v>
                </c:pt>
                <c:pt idx="725">
                  <c:v>-3.7016462026651098E-3</c:v>
                </c:pt>
                <c:pt idx="726">
                  <c:v>-9.8045573133607178E-3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-1.4869701158633397E-2</c:v>
                </c:pt>
                <c:pt idx="731">
                  <c:v>-1.2650466742969435E-2</c:v>
                </c:pt>
                <c:pt idx="732">
                  <c:v>-4.8932550462907898E-3</c:v>
                </c:pt>
                <c:pt idx="733">
                  <c:v>4.0188144918493762E-3</c:v>
                </c:pt>
                <c:pt idx="734">
                  <c:v>-2.7932781547859165E-3</c:v>
                </c:pt>
                <c:pt idx="735">
                  <c:v>-6.4925678819189869E-3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-8.6747249024199391E-4</c:v>
                </c:pt>
                <c:pt idx="740">
                  <c:v>-2.2621188701821282E-3</c:v>
                </c:pt>
                <c:pt idx="741">
                  <c:v>-8.5364969045009786E-4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-1.7901641249906675E-4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-1.3616582693130042E-3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-3.3843130660482501E-4</c:v>
                </c:pt>
                <c:pt idx="757">
                  <c:v>3.3843130660482501E-4</c:v>
                </c:pt>
                <c:pt idx="758">
                  <c:v>-1.0316833318189111E-3</c:v>
                </c:pt>
                <c:pt idx="759">
                  <c:v>-1.2169746112554058E-2</c:v>
                </c:pt>
                <c:pt idx="760">
                  <c:v>-1.1295482559592784E-2</c:v>
                </c:pt>
                <c:pt idx="761">
                  <c:v>-7.873599959697053E-3</c:v>
                </c:pt>
                <c:pt idx="762">
                  <c:v>-9.1949294482951416E-3</c:v>
                </c:pt>
                <c:pt idx="763">
                  <c:v>-1.2880494702920409E-2</c:v>
                </c:pt>
                <c:pt idx="764">
                  <c:v>-7.2224330459960129E-3</c:v>
                </c:pt>
                <c:pt idx="765">
                  <c:v>4.53085390826935E-3</c:v>
                </c:pt>
                <c:pt idx="766">
                  <c:v>-4.1538754829328894E-3</c:v>
                </c:pt>
                <c:pt idx="767">
                  <c:v>-3.7697842533646053E-4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-1.112148578855443E-2</c:v>
                </c:pt>
                <c:pt idx="772">
                  <c:v>-1.093370028039331E-3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-2.7023020481014015E-3</c:v>
                </c:pt>
                <c:pt idx="776">
                  <c:v>-7.0365006523962492E-3</c:v>
                </c:pt>
                <c:pt idx="777">
                  <c:v>-4.5350250092512923E-3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-1.9785458301813108E-3</c:v>
                </c:pt>
                <c:pt idx="783">
                  <c:v>-1.6094400317214763E-3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-1.4149861930015106E-3</c:v>
                </c:pt>
                <c:pt idx="789">
                  <c:v>-6.719545112299663E-3</c:v>
                </c:pt>
                <c:pt idx="790">
                  <c:v>-5.200479897782273E-4</c:v>
                </c:pt>
                <c:pt idx="791">
                  <c:v>-8.3747885882656803E-3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-1.23243359307601E-3</c:v>
                </c:pt>
                <c:pt idx="797">
                  <c:v>-5.3343559058038892E-4</c:v>
                </c:pt>
                <c:pt idx="798">
                  <c:v>-8.6745784713126994E-3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-7.2833207166898006E-3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-1.0279839040645555E-3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-2.0496597855537146E-3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-1.5302184934542495E-3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-3.0337300596308125E-3</c:v>
                </c:pt>
                <c:pt idx="820">
                  <c:v>3.3570395454507462E-4</c:v>
                </c:pt>
                <c:pt idx="821">
                  <c:v>-8.4764804381869396E-3</c:v>
                </c:pt>
                <c:pt idx="822">
                  <c:v>-8.5653221233181753E-3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-3.3959141155470718E-4</c:v>
                </c:pt>
                <c:pt idx="826">
                  <c:v>-2.0558986822551972E-3</c:v>
                </c:pt>
                <c:pt idx="827">
                  <c:v>-7.9070550213469204E-3</c:v>
                </c:pt>
                <c:pt idx="828">
                  <c:v>-2.7641677792145103E-3</c:v>
                </c:pt>
                <c:pt idx="829">
                  <c:v>2.2414297983104348E-3</c:v>
                </c:pt>
                <c:pt idx="830">
                  <c:v>-5.0133579324977973E-3</c:v>
                </c:pt>
                <c:pt idx="831">
                  <c:v>-3.3068378077940608E-3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-6.4574983771201744E-3</c:v>
                </c:pt>
                <c:pt idx="835">
                  <c:v>-9.5056624801541645E-3</c:v>
                </c:pt>
                <c:pt idx="836">
                  <c:v>-7.9938789708702274E-3</c:v>
                </c:pt>
                <c:pt idx="837">
                  <c:v>-9.4871569718000259E-3</c:v>
                </c:pt>
                <c:pt idx="838">
                  <c:v>-1.3780045503270166E-2</c:v>
                </c:pt>
                <c:pt idx="839">
                  <c:v>3.6520212855197798E-3</c:v>
                </c:pt>
                <c:pt idx="840">
                  <c:v>-3.4622249951645756E-3</c:v>
                </c:pt>
                <c:pt idx="841">
                  <c:v>-4.9470557280875127E-3</c:v>
                </c:pt>
                <c:pt idx="842">
                  <c:v>-1.839762032324721E-3</c:v>
                </c:pt>
                <c:pt idx="843">
                  <c:v>-7.9182391413858966E-3</c:v>
                </c:pt>
                <c:pt idx="844">
                  <c:v>-6.6938026103562365E-3</c:v>
                </c:pt>
                <c:pt idx="845">
                  <c:v>-6.1712574018830679E-3</c:v>
                </c:pt>
                <c:pt idx="846">
                  <c:v>1.0814167557551713E-2</c:v>
                </c:pt>
                <c:pt idx="847">
                  <c:v>-3.3393056936663612E-3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-6.1858610459566421E-3</c:v>
                </c:pt>
                <c:pt idx="855">
                  <c:v>-1.3762429323159076E-2</c:v>
                </c:pt>
                <c:pt idx="856">
                  <c:v>-7.7891066360438188E-3</c:v>
                </c:pt>
                <c:pt idx="857">
                  <c:v>-1.5959421947239427E-2</c:v>
                </c:pt>
                <c:pt idx="858">
                  <c:v>3.7865212473304766E-3</c:v>
                </c:pt>
                <c:pt idx="859">
                  <c:v>-1.2900630137377966E-2</c:v>
                </c:pt>
                <c:pt idx="860">
                  <c:v>-4.2165829475377947E-3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-7.5796004476913481E-3</c:v>
                </c:pt>
                <c:pt idx="864">
                  <c:v>-1.5333539170693022E-2</c:v>
                </c:pt>
                <c:pt idx="865">
                  <c:v>-5.0353955710811249E-3</c:v>
                </c:pt>
                <c:pt idx="866">
                  <c:v>-3.696540299062967E-3</c:v>
                </c:pt>
                <c:pt idx="867">
                  <c:v>-9.9805757140396523E-3</c:v>
                </c:pt>
                <c:pt idx="868">
                  <c:v>-2.1690234131570563E-2</c:v>
                </c:pt>
                <c:pt idx="869">
                  <c:v>-8.4796479611632947E-3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-5.2535709726253543E-3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-7.65010300369795E-4</c:v>
                </c:pt>
                <c:pt idx="878">
                  <c:v>-5.9948801702844889E-3</c:v>
                </c:pt>
                <c:pt idx="879">
                  <c:v>-8.1726305425480206E-3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-9.4646282039718699E-3</c:v>
                </c:pt>
                <c:pt idx="889">
                  <c:v>-7.6332165944448249E-3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-7.506684202338576E-4</c:v>
                </c:pt>
                <c:pt idx="894">
                  <c:v>-6.6367095616808314E-3</c:v>
                </c:pt>
                <c:pt idx="895">
                  <c:v>-8.4038336713971873E-3</c:v>
                </c:pt>
                <c:pt idx="896">
                  <c:v>-5.9706546356448342E-3</c:v>
                </c:pt>
                <c:pt idx="897">
                  <c:v>-1.0092384859177628E-2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-6.5074467561174743E-3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-2.484303467849891E-3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-1.8725548095348543E-3</c:v>
                </c:pt>
                <c:pt idx="910">
                  <c:v>-7.3996860520777474E-3</c:v>
                </c:pt>
                <c:pt idx="911">
                  <c:v>-6.8571048541015145E-3</c:v>
                </c:pt>
                <c:pt idx="912">
                  <c:v>-7.3057060427528242E-3</c:v>
                </c:pt>
                <c:pt idx="913">
                  <c:v>-3.0872997970972094E-3</c:v>
                </c:pt>
                <c:pt idx="914">
                  <c:v>-6.2217723561817095E-3</c:v>
                </c:pt>
                <c:pt idx="915">
                  <c:v>8.3418393725516182E-3</c:v>
                </c:pt>
                <c:pt idx="916">
                  <c:v>-5.8431406706738187E-4</c:v>
                </c:pt>
                <c:pt idx="917">
                  <c:v>1.7338849883472562E-3</c:v>
                </c:pt>
                <c:pt idx="918">
                  <c:v>-2.3186503511336554E-3</c:v>
                </c:pt>
                <c:pt idx="919">
                  <c:v>-4.8373279500442123E-3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-7.3910566317980653E-4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-3.1193471517463323E-3</c:v>
                </c:pt>
                <c:pt idx="931">
                  <c:v>7.3149641708134538E-3</c:v>
                </c:pt>
                <c:pt idx="932">
                  <c:v>-1.0860751598524843E-3</c:v>
                </c:pt>
                <c:pt idx="933">
                  <c:v>-2.7463283773387914E-3</c:v>
                </c:pt>
                <c:pt idx="934">
                  <c:v>-8.8077339920209496E-3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-7.2973262858866406E-4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-3.2653783570353312E-3</c:v>
                </c:pt>
                <c:pt idx="944">
                  <c:v>-1.4642264949404904E-3</c:v>
                </c:pt>
                <c:pt idx="945">
                  <c:v>-5.4798151162289699E-3</c:v>
                </c:pt>
                <c:pt idx="946">
                  <c:v>-4.2211567416368112E-3</c:v>
                </c:pt>
                <c:pt idx="947">
                  <c:v>-7.5658551080488579E-3</c:v>
                </c:pt>
                <c:pt idx="948">
                  <c:v>-3.8600074227357339E-4</c:v>
                </c:pt>
                <c:pt idx="949">
                  <c:v>-5.0132050306803677E-3</c:v>
                </c:pt>
                <c:pt idx="950">
                  <c:v>-1.1064905632946598E-2</c:v>
                </c:pt>
                <c:pt idx="951">
                  <c:v>-6.8166777781835108E-3</c:v>
                </c:pt>
                <c:pt idx="952">
                  <c:v>-1.0684944490813919E-2</c:v>
                </c:pt>
                <c:pt idx="953">
                  <c:v>-2.6891160891899801E-3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-7.087947828001262E-3</c:v>
                </c:pt>
                <c:pt idx="957">
                  <c:v>-6.5354927113787653E-3</c:v>
                </c:pt>
                <c:pt idx="958">
                  <c:v>-1.1665810786209541E-2</c:v>
                </c:pt>
                <c:pt idx="959">
                  <c:v>3.5233041164897116E-3</c:v>
                </c:pt>
                <c:pt idx="960">
                  <c:v>-3.1167934887035287E-3</c:v>
                </c:pt>
                <c:pt idx="961">
                  <c:v>-1.3575772166214861E-2</c:v>
                </c:pt>
                <c:pt idx="962">
                  <c:v>1.5902118243333874E-3</c:v>
                </c:pt>
                <c:pt idx="963">
                  <c:v>-2.3770026640557163E-3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-2.7854203800048438E-3</c:v>
                </c:pt>
                <c:pt idx="967">
                  <c:v>-9.5365263085476215E-3</c:v>
                </c:pt>
                <c:pt idx="968">
                  <c:v>-5.2109606165560152E-3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-9.2591263803818435E-3</c:v>
                </c:pt>
                <c:pt idx="972">
                  <c:v>-4.9532982957511962E-3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-7.0500303469094305E-3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-6.9055126642867393E-3</c:v>
                </c:pt>
                <c:pt idx="981">
                  <c:v>-1.5289622655112467E-3</c:v>
                </c:pt>
                <c:pt idx="982">
                  <c:v>7.6471783432996432E-4</c:v>
                </c:pt>
                <c:pt idx="983">
                  <c:v>-2.6973972391619583E-3</c:v>
                </c:pt>
                <c:pt idx="984">
                  <c:v>-7.9338906604116133E-3</c:v>
                </c:pt>
                <c:pt idx="985">
                  <c:v>5.7010422512693282E-4</c:v>
                </c:pt>
                <c:pt idx="986">
                  <c:v>-1.9323101802299902E-3</c:v>
                </c:pt>
                <c:pt idx="987">
                  <c:v>0</c:v>
                </c:pt>
                <c:pt idx="988">
                  <c:v>-7.8225440997838902E-3</c:v>
                </c:pt>
                <c:pt idx="989">
                  <c:v>-1.3250475809166495E-2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-9.9512082985908634E-3</c:v>
                </c:pt>
                <c:pt idx="994">
                  <c:v>-1.1084996383403656E-2</c:v>
                </c:pt>
                <c:pt idx="995">
                  <c:v>-6.8994807190039253E-3</c:v>
                </c:pt>
                <c:pt idx="996">
                  <c:v>-9.2219131689939005E-3</c:v>
                </c:pt>
                <c:pt idx="997">
                  <c:v>-1.3481481068897239E-2</c:v>
                </c:pt>
                <c:pt idx="998">
                  <c:v>-8.3599628200659026E-3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-7.0207819298229168E-3</c:v>
                </c:pt>
                <c:pt idx="1002">
                  <c:v>-4.3663059191549891E-3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-9.1019887658347898E-3</c:v>
                </c:pt>
                <c:pt idx="1006">
                  <c:v>9.2963565299166717E-3</c:v>
                </c:pt>
                <c:pt idx="1007">
                  <c:v>-1.6342072866768476E-3</c:v>
                </c:pt>
                <c:pt idx="1008">
                  <c:v>-1.6565224499922593E-3</c:v>
                </c:pt>
                <c:pt idx="1009">
                  <c:v>-8.1946311350300505E-4</c:v>
                </c:pt>
                <c:pt idx="1010">
                  <c:v>-1.8560685357131845E-3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-4.8187874902172467E-3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-1.9878820156353783E-3</c:v>
                </c:pt>
                <c:pt idx="1021">
                  <c:v>-1.8780813183294498E-4</c:v>
                </c:pt>
                <c:pt idx="1022">
                  <c:v>-6.5743069169812429E-3</c:v>
                </c:pt>
                <c:pt idx="1023">
                  <c:v>-1.0640169974158731E-2</c:v>
                </c:pt>
                <c:pt idx="1024">
                  <c:v>1.4125183552984311E-3</c:v>
                </c:pt>
                <c:pt idx="1025">
                  <c:v>-1.0115347955785836E-3</c:v>
                </c:pt>
                <c:pt idx="1026">
                  <c:v>-4.4587840348233598E-3</c:v>
                </c:pt>
                <c:pt idx="1027">
                  <c:v>-5.9055253047555212E-3</c:v>
                </c:pt>
                <c:pt idx="1028">
                  <c:v>-1.1077532780592314E-2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-2.2699833786328227E-3</c:v>
                </c:pt>
                <c:pt idx="1032">
                  <c:v>-4.5165395737907232E-3</c:v>
                </c:pt>
                <c:pt idx="1033">
                  <c:v>-6.2458867308645694E-4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-2.9912690095814654E-3</c:v>
                </c:pt>
                <c:pt idx="1038">
                  <c:v>-2.0855574863709592E-4</c:v>
                </c:pt>
                <c:pt idx="1039">
                  <c:v>4.5976941642802416E-3</c:v>
                </c:pt>
                <c:pt idx="1040">
                  <c:v>-3.3846962824126692E-3</c:v>
                </c:pt>
                <c:pt idx="1041">
                  <c:v>-4.6323663211493837E-3</c:v>
                </c:pt>
                <c:pt idx="1042">
                  <c:v>-8.0818576148304899E-3</c:v>
                </c:pt>
                <c:pt idx="1043">
                  <c:v>-3.0356359413286071E-3</c:v>
                </c:pt>
                <c:pt idx="1044">
                  <c:v>-1.6369673094969173E-3</c:v>
                </c:pt>
                <c:pt idx="1045">
                  <c:v>-5.9764991560218306E-4</c:v>
                </c:pt>
                <c:pt idx="1046">
                  <c:v>-3.6901672165168264E-3</c:v>
                </c:pt>
                <c:pt idx="1047">
                  <c:v>-8.2213438020382057E-3</c:v>
                </c:pt>
                <c:pt idx="1048">
                  <c:v>-8.073141992071875E-3</c:v>
                </c:pt>
                <c:pt idx="1049">
                  <c:v>-2.718741227264232E-3</c:v>
                </c:pt>
                <c:pt idx="1050">
                  <c:v>-1.0470882677233284E-2</c:v>
                </c:pt>
                <c:pt idx="1051">
                  <c:v>-3.1747563420330138E-3</c:v>
                </c:pt>
                <c:pt idx="1052">
                  <c:v>2.1176230649846417E-3</c:v>
                </c:pt>
                <c:pt idx="1053">
                  <c:v>-5.2824101440238636E-3</c:v>
                </c:pt>
                <c:pt idx="1054">
                  <c:v>-1.4326281378347794E-2</c:v>
                </c:pt>
                <c:pt idx="1055">
                  <c:v>-1.5836166844146682E-2</c:v>
                </c:pt>
                <c:pt idx="1056">
                  <c:v>-4.6007623391064456E-3</c:v>
                </c:pt>
                <c:pt idx="1057">
                  <c:v>-1.7496713099173888E-2</c:v>
                </c:pt>
                <c:pt idx="1058">
                  <c:v>-1.4864643939533018E-2</c:v>
                </c:pt>
                <c:pt idx="1059">
                  <c:v>2.0219419186429555E-2</c:v>
                </c:pt>
                <c:pt idx="1060">
                  <c:v>-3.5807204399294079E-3</c:v>
                </c:pt>
                <c:pt idx="1061">
                  <c:v>-1.5626792611040941E-3</c:v>
                </c:pt>
                <c:pt idx="1062">
                  <c:v>-2.6251954578447645E-2</c:v>
                </c:pt>
                <c:pt idx="1063">
                  <c:v>-1.1082900382359817E-2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-5.4932316657660962E-3</c:v>
                </c:pt>
                <c:pt idx="1067">
                  <c:v>-1.1055875654729874E-2</c:v>
                </c:pt>
                <c:pt idx="1068">
                  <c:v>-9.3185403912912079E-3</c:v>
                </c:pt>
                <c:pt idx="1069">
                  <c:v>-1.7481868788935095E-2</c:v>
                </c:pt>
                <c:pt idx="1070">
                  <c:v>-1.4862459025396291E-2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-1.9411506107960719E-2</c:v>
                </c:pt>
                <c:pt idx="1074">
                  <c:v>-2.6466778920290146E-2</c:v>
                </c:pt>
                <c:pt idx="1075">
                  <c:v>-2.0308152436385285E-2</c:v>
                </c:pt>
                <c:pt idx="1076">
                  <c:v>-5.0341258154684709E-4</c:v>
                </c:pt>
                <c:pt idx="1077">
                  <c:v>-3.1941288523951172E-2</c:v>
                </c:pt>
                <c:pt idx="1078">
                  <c:v>-1.345921316072296E-2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-1.5243803519372712E-2</c:v>
                </c:pt>
                <c:pt idx="1086">
                  <c:v>-1.6659534441172852E-2</c:v>
                </c:pt>
                <c:pt idx="1087">
                  <c:v>1.2024527003307028E-3</c:v>
                </c:pt>
                <c:pt idx="1088">
                  <c:v>-2.4941549764445625E-4</c:v>
                </c:pt>
                <c:pt idx="1089">
                  <c:v>-1.0120902162265466E-2</c:v>
                </c:pt>
                <c:pt idx="1090">
                  <c:v>-1.414373537903213E-2</c:v>
                </c:pt>
                <c:pt idx="1091">
                  <c:v>-3.9347717972315621E-3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-2.1626332827553441E-3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-6.2027241119952947E-3</c:v>
                </c:pt>
                <c:pt idx="1098">
                  <c:v>-2.4692609649061836E-2</c:v>
                </c:pt>
                <c:pt idx="1099">
                  <c:v>-1.110036565183492E-2</c:v>
                </c:pt>
                <c:pt idx="1100">
                  <c:v>-2.5801799319769003E-4</c:v>
                </c:pt>
                <c:pt idx="1101">
                  <c:v>-7.4632962078053922E-3</c:v>
                </c:pt>
                <c:pt idx="1102">
                  <c:v>-8.51997358487111E-3</c:v>
                </c:pt>
                <c:pt idx="1103">
                  <c:v>-2.5295855854432503E-3</c:v>
                </c:pt>
                <c:pt idx="1104">
                  <c:v>3.2681596748123098E-3</c:v>
                </c:pt>
                <c:pt idx="1105">
                  <c:v>-1.7639392963992861E-3</c:v>
                </c:pt>
                <c:pt idx="1106">
                  <c:v>-1.5750674679489762E-2</c:v>
                </c:pt>
                <c:pt idx="1107">
                  <c:v>-8.2502906968873191E-3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-7.4680983634323184E-4</c:v>
                </c:pt>
                <c:pt idx="1112">
                  <c:v>-1.2380962948466134E-3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-9.7715421479245279E-3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-2.3458951963677421E-3</c:v>
                </c:pt>
                <c:pt idx="1121">
                  <c:v>-2.1272845624968895E-3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-9.5797534247488159E-4</c:v>
                </c:pt>
                <c:pt idx="1126">
                  <c:v>-1.2560738103704949E-2</c:v>
                </c:pt>
                <c:pt idx="1127">
                  <c:v>1.4209924109991334E-3</c:v>
                </c:pt>
                <c:pt idx="1128">
                  <c:v>-4.7348641794719981E-4</c:v>
                </c:pt>
                <c:pt idx="1129">
                  <c:v>-1.8959829020017693E-3</c:v>
                </c:pt>
                <c:pt idx="1130">
                  <c:v>2.6173390570072286E-3</c:v>
                </c:pt>
                <c:pt idx="1131">
                  <c:v>-1.4640912755080393E-2</c:v>
                </c:pt>
                <c:pt idx="1132">
                  <c:v>-5.3419980411373302E-3</c:v>
                </c:pt>
                <c:pt idx="1133">
                  <c:v>-4.6314211363247537E-3</c:v>
                </c:pt>
                <c:pt idx="1134">
                  <c:v>-8.8148939685348537E-3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-1.1374956655503254E-3</c:v>
                </c:pt>
                <c:pt idx="1145">
                  <c:v>9.9360723013512953E-3</c:v>
                </c:pt>
                <c:pt idx="1146">
                  <c:v>-3.5997737970578925E-3</c:v>
                </c:pt>
                <c:pt idx="1147">
                  <c:v>-6.5725774025509054E-3</c:v>
                </c:pt>
                <c:pt idx="1148">
                  <c:v>-4.5115425263375641E-4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-2.8662529922680591E-3</c:v>
                </c:pt>
                <c:pt idx="1153">
                  <c:v>-5.5675211835159999E-3</c:v>
                </c:pt>
                <c:pt idx="1154">
                  <c:v>3.3442301604038605E-3</c:v>
                </c:pt>
                <c:pt idx="1155">
                  <c:v>-4.9044691577817545E-3</c:v>
                </c:pt>
                <c:pt idx="1156">
                  <c:v>-9.626079343834526E-3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-8.2375548020863221E-3</c:v>
                </c:pt>
                <c:pt idx="1161">
                  <c:v>-3.5724578830622633E-3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-8.6447335801409508E-4</c:v>
                </c:pt>
                <c:pt idx="1166">
                  <c:v>5.6465424577742951E-3</c:v>
                </c:pt>
                <c:pt idx="1167">
                  <c:v>-1.085763278680929E-3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-1.1234805577538864E-2</c:v>
                </c:pt>
                <c:pt idx="1174">
                  <c:v>-9.6326023292272467E-3</c:v>
                </c:pt>
                <c:pt idx="1175">
                  <c:v>-9.9315947441347419E-3</c:v>
                </c:pt>
                <c:pt idx="1176">
                  <c:v>-2.1793795549802653E-3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-5.4154265680761426E-3</c:v>
                </c:pt>
                <c:pt idx="1180">
                  <c:v>-1.3584798025921607E-2</c:v>
                </c:pt>
                <c:pt idx="1181">
                  <c:v>5.7173307821347663E-3</c:v>
                </c:pt>
                <c:pt idx="1182">
                  <c:v>-4.3542658815276525E-4</c:v>
                </c:pt>
                <c:pt idx="1183">
                  <c:v>-3.9483727285665182E-3</c:v>
                </c:pt>
                <c:pt idx="1184">
                  <c:v>4.8397788513403484E-3</c:v>
                </c:pt>
                <c:pt idx="1185">
                  <c:v>-5.2771834473270829E-3</c:v>
                </c:pt>
                <c:pt idx="1186">
                  <c:v>-2.8787882835379364E-3</c:v>
                </c:pt>
                <c:pt idx="1187">
                  <c:v>3.0870907251880908E-3</c:v>
                </c:pt>
                <c:pt idx="1188">
                  <c:v>-1.5423530539750985E-3</c:v>
                </c:pt>
                <c:pt idx="1189">
                  <c:v>-1.3149899055742154E-3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-2.4125113686679356E-3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-1.0861988425576286E-2</c:v>
                </c:pt>
                <c:pt idx="1199">
                  <c:v>-9.4170262928665593E-3</c:v>
                </c:pt>
                <c:pt idx="1200">
                  <c:v>-1.7730071755801546E-3</c:v>
                </c:pt>
                <c:pt idx="1201">
                  <c:v>6.6786604591850818E-4</c:v>
                </c:pt>
                <c:pt idx="1202">
                  <c:v>-7.3079193697820344E-3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-4.9204454947657794E-3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-5.7200858157138157E-3</c:v>
                </c:pt>
                <c:pt idx="1220">
                  <c:v>-1.4351184373078141E-3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-2.6637953570629591E-3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-1.1854790835110762E-3</c:v>
                </c:pt>
                <c:pt idx="1232">
                  <c:v>-1.0009976084044858E-2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-1.1800831377266618E-3</c:v>
                </c:pt>
                <c:pt idx="1237">
                  <c:v>-1.1814773794220912E-3</c:v>
                </c:pt>
                <c:pt idx="1238">
                  <c:v>9.6730847017090227E-3</c:v>
                </c:pt>
                <c:pt idx="1239">
                  <c:v>-7.9941444600084566E-4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-7.087947828001262E-3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-1.9386428843493064E-4</c:v>
                </c:pt>
                <c:pt idx="1259">
                  <c:v>-1.1111885837360447E-3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-4.6269478369467265E-3</c:v>
                </c:pt>
                <c:pt idx="1264">
                  <c:v>-6.6726287961831332E-3</c:v>
                </c:pt>
                <c:pt idx="1265">
                  <c:v>-8.9901784462513845E-3</c:v>
                </c:pt>
                <c:pt idx="1266">
                  <c:v>-1.0957210390578176E-2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-2.2555870303442305E-3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-1.1049411920343033E-3</c:v>
                </c:pt>
                <c:pt idx="1279">
                  <c:v>-1.7271015919728683E-4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-1.4425118256395919E-3</c:v>
                </c:pt>
                <c:pt idx="1286">
                  <c:v>-3.9646393218362164E-3</c:v>
                </c:pt>
                <c:pt idx="1287">
                  <c:v>-3.2447472423120516E-3</c:v>
                </c:pt>
                <c:pt idx="1288">
                  <c:v>-5.798319718102185E-3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-4.5500122491848316E-3</c:v>
                </c:pt>
                <c:pt idx="1307">
                  <c:v>-2.640255563128413E-3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-2.081640863783818E-3</c:v>
                </c:pt>
                <c:pt idx="1314">
                  <c:v>-6.4360330139896504E-3</c:v>
                </c:pt>
                <c:pt idx="1315">
                  <c:v>-6.3115697777691437E-3</c:v>
                </c:pt>
                <c:pt idx="1316">
                  <c:v>5.4360148466425784E-3</c:v>
                </c:pt>
                <c:pt idx="1317">
                  <c:v>-3.4718683450041254E-4</c:v>
                </c:pt>
                <c:pt idx="1318">
                  <c:v>-5.620763399045714E-3</c:v>
                </c:pt>
                <c:pt idx="1319">
                  <c:v>-3.6979835789612281E-3</c:v>
                </c:pt>
                <c:pt idx="1320">
                  <c:v>-5.1198041868518729E-3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-1.7697133166363344E-3</c:v>
                </c:pt>
                <c:pt idx="1324">
                  <c:v>-4.4209299610917796E-3</c:v>
                </c:pt>
                <c:pt idx="1325">
                  <c:v>-1.5561114076295901E-2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-3.6002332989664154E-3</c:v>
                </c:pt>
                <c:pt idx="1330">
                  <c:v>-8.113946924173554E-3</c:v>
                </c:pt>
                <c:pt idx="1331">
                  <c:v>-6.7460555471807737E-3</c:v>
                </c:pt>
                <c:pt idx="1332">
                  <c:v>1.6390966296393472E-3</c:v>
                </c:pt>
                <c:pt idx="1333">
                  <c:v>-1.4491971990633346E-3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-1.6070242409629287E-3</c:v>
                </c:pt>
                <c:pt idx="1340">
                  <c:v>-7.3750094995617133E-3</c:v>
                </c:pt>
                <c:pt idx="1341">
                  <c:v>-3.5827399442833752E-4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-7.9124859070196507E-3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-3.5807852076708002E-4</c:v>
                </c:pt>
                <c:pt idx="1348">
                  <c:v>-1.508536418727946E-2</c:v>
                </c:pt>
                <c:pt idx="1349">
                  <c:v>-1.1771824516097595E-2</c:v>
                </c:pt>
                <c:pt idx="1350">
                  <c:v>-2.789106983095202E-3</c:v>
                </c:pt>
                <c:pt idx="1351">
                  <c:v>8.8838475257144722E-3</c:v>
                </c:pt>
                <c:pt idx="1352">
                  <c:v>-1.8472001043337016E-3</c:v>
                </c:pt>
                <c:pt idx="1353">
                  <c:v>-2.217698602398066E-3</c:v>
                </c:pt>
                <c:pt idx="1354">
                  <c:v>-2.4153421371737593E-3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-1.2803328536135972E-2</c:v>
                </c:pt>
                <c:pt idx="1365">
                  <c:v>-1.6313563421332944E-3</c:v>
                </c:pt>
                <c:pt idx="1366">
                  <c:v>5.4981188063507602E-4</c:v>
                </c:pt>
                <c:pt idx="1367">
                  <c:v>-1.6331231233159826E-3</c:v>
                </c:pt>
                <c:pt idx="1368">
                  <c:v>-2.3770660227659945E-3</c:v>
                </c:pt>
                <c:pt idx="1369">
                  <c:v>4.0101891460819772E-3</c:v>
                </c:pt>
                <c:pt idx="1370">
                  <c:v>-3.6080985685238431E-4</c:v>
                </c:pt>
                <c:pt idx="1371">
                  <c:v>-2.1845178041397517E-3</c:v>
                </c:pt>
                <c:pt idx="1372">
                  <c:v>-1.8270161895168613E-3</c:v>
                </c:pt>
                <c:pt idx="1373">
                  <c:v>-3.1102366325255204E-3</c:v>
                </c:pt>
                <c:pt idx="1374">
                  <c:v>-9.5461400569272215E-3</c:v>
                </c:pt>
                <c:pt idx="1375">
                  <c:v>-7.7876040339157626E-3</c:v>
                </c:pt>
                <c:pt idx="1376">
                  <c:v>-1.2188368781572478E-2</c:v>
                </c:pt>
                <c:pt idx="1377">
                  <c:v>-4.7165705876590636E-3</c:v>
                </c:pt>
                <c:pt idx="1378">
                  <c:v>4.1460260447445663E-3</c:v>
                </c:pt>
                <c:pt idx="1379">
                  <c:v>-1.6344079731459793E-2</c:v>
                </c:pt>
                <c:pt idx="1380">
                  <c:v>-6.1461534433924214E-3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-7.8956966238266091E-3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-2.8217046203184992E-3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-1.3471256261615494E-2</c:v>
                </c:pt>
                <c:pt idx="1391">
                  <c:v>-4.6066241115791939E-3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-1.2626740269068293E-3</c:v>
                </c:pt>
                <c:pt idx="1397">
                  <c:v>2.3364212485637026E-3</c:v>
                </c:pt>
                <c:pt idx="1398">
                  <c:v>-9.2239364692181525E-3</c:v>
                </c:pt>
                <c:pt idx="1399">
                  <c:v>-4.9117698880110083E-3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-5.0078115084639663E-3</c:v>
                </c:pt>
                <c:pt idx="1406">
                  <c:v>-3.585257032589162E-3</c:v>
                </c:pt>
                <c:pt idx="1407">
                  <c:v>-3.2564250611555323E-3</c:v>
                </c:pt>
                <c:pt idx="1408">
                  <c:v>-7.6112512022712409E-3</c:v>
                </c:pt>
                <c:pt idx="1409">
                  <c:v>3.6414183230171204E-3</c:v>
                </c:pt>
                <c:pt idx="1410">
                  <c:v>-1.6301526663990984E-3</c:v>
                </c:pt>
                <c:pt idx="1411">
                  <c:v>3.0693685342173538E-3</c:v>
                </c:pt>
                <c:pt idx="1412">
                  <c:v>-3.0693685342173538E-3</c:v>
                </c:pt>
                <c:pt idx="1413">
                  <c:v>-3.095957097193569E-3</c:v>
                </c:pt>
                <c:pt idx="1414">
                  <c:v>-8.7896217392779974E-3</c:v>
                </c:pt>
                <c:pt idx="1415">
                  <c:v>-9.2143515820719557E-4</c:v>
                </c:pt>
                <c:pt idx="1416">
                  <c:v>-2.0198767206771606E-3</c:v>
                </c:pt>
                <c:pt idx="1417">
                  <c:v>-5.5405363503364669E-3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-1.0878550608763859E-3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-5.9897206214429843E-3</c:v>
                </c:pt>
                <c:pt idx="1427">
                  <c:v>-2.1885099549718845E-3</c:v>
                </c:pt>
                <c:pt idx="1428">
                  <c:v>3.650700477389357E-3</c:v>
                </c:pt>
                <c:pt idx="1429">
                  <c:v>-4.7381611662151712E-3</c:v>
                </c:pt>
                <c:pt idx="1430">
                  <c:v>-8.9863949622586148E-3</c:v>
                </c:pt>
                <c:pt idx="1431">
                  <c:v>-3.8762326699472993E-3</c:v>
                </c:pt>
                <c:pt idx="1432">
                  <c:v>-5.0158560893915904E-3</c:v>
                </c:pt>
                <c:pt idx="1433">
                  <c:v>-4.1050753898339565E-3</c:v>
                </c:pt>
                <c:pt idx="1434">
                  <c:v>-1.3526064471054866E-2</c:v>
                </c:pt>
                <c:pt idx="1435">
                  <c:v>0</c:v>
                </c:pt>
                <c:pt idx="1436">
                  <c:v>-5.728117401373467E-4</c:v>
                </c:pt>
                <c:pt idx="1437">
                  <c:v>-4.1626482301451162E-3</c:v>
                </c:pt>
                <c:pt idx="1438">
                  <c:v>-4.9567067079010485E-3</c:v>
                </c:pt>
                <c:pt idx="1439">
                  <c:v>-1.0371109053939342E-2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-1.4895085996649904E-2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-1.8074004170731683E-4</c:v>
                </c:pt>
                <c:pt idx="1446">
                  <c:v>-3.4389766772990882E-3</c:v>
                </c:pt>
                <c:pt idx="1447">
                  <c:v>-7.8004955398647269E-4</c:v>
                </c:pt>
                <c:pt idx="1448">
                  <c:v>7.8004955398647269E-4</c:v>
                </c:pt>
                <c:pt idx="1449">
                  <c:v>-1.1195124314109073E-2</c:v>
                </c:pt>
                <c:pt idx="1450">
                  <c:v>-1.3847056402810587E-2</c:v>
                </c:pt>
                <c:pt idx="1451">
                  <c:v>-4.091487289938911E-4</c:v>
                </c:pt>
                <c:pt idx="1452">
                  <c:v>-3.5399556170281343E-3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-7.6624555730955279E-3</c:v>
                </c:pt>
                <c:pt idx="1456">
                  <c:v>-6.1088376932971755E-3</c:v>
                </c:pt>
                <c:pt idx="1457">
                  <c:v>-9.9620950611765124E-3</c:v>
                </c:pt>
                <c:pt idx="1458">
                  <c:v>-7.4275826346488216E-3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-4.8722248280190783E-3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-3.6892083931618913E-3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-5.3525888970096247E-3</c:v>
                </c:pt>
                <c:pt idx="1479">
                  <c:v>-4.3096863009175479E-3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-3.5431301578974228E-3</c:v>
                </c:pt>
                <c:pt idx="1484">
                  <c:v>3.7274771100221926E-3</c:v>
                </c:pt>
                <c:pt idx="1485">
                  <c:v>-3.5593117325616319E-3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-6.9451972480294444E-4</c:v>
                </c:pt>
                <c:pt idx="1491">
                  <c:v>3.8470438954503194E-3</c:v>
                </c:pt>
                <c:pt idx="1492">
                  <c:v>-5.274811681781344E-4</c:v>
                </c:pt>
                <c:pt idx="1493">
                  <c:v>-5.9533457085283459E-3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-1.560505246589905E-3</c:v>
                </c:pt>
                <c:pt idx="1498">
                  <c:v>-5.2619914583740268E-4</c:v>
                </c:pt>
                <c:pt idx="1499">
                  <c:v>-1.9097040645501551E-3</c:v>
                </c:pt>
                <c:pt idx="1500">
                  <c:v>-1.0869126635446591E-2</c:v>
                </c:pt>
                <c:pt idx="1501">
                  <c:v>1.5812885751183003E-3</c:v>
                </c:pt>
                <c:pt idx="1502">
                  <c:v>-1.5812885751183003E-3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-1.2119461331394632E-3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-5.208548569610727E-4</c:v>
                </c:pt>
                <c:pt idx="1509">
                  <c:v>2.9262924444335425E-3</c:v>
                </c:pt>
                <c:pt idx="1510">
                  <c:v>-3.2681772432043843E-3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-4.4326437697952414E-3</c:v>
                </c:pt>
                <c:pt idx="1515">
                  <c:v>-4.1267970834040213E-3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-1.6125421672796847E-4</c:v>
                </c:pt>
                <c:pt idx="1519">
                  <c:v>-2.5681010136873184E-3</c:v>
                </c:pt>
                <c:pt idx="1520">
                  <c:v>-1.6169497356965934E-4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-5.4506106295448831E-3</c:v>
                </c:pt>
                <c:pt idx="1534">
                  <c:v>-9.4880898750249187E-3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-2.5068825673209005E-3</c:v>
                </c:pt>
                <c:pt idx="1538">
                  <c:v>2.8375399538864698E-3</c:v>
                </c:pt>
                <c:pt idx="1539">
                  <c:v>-3.342738052870331E-3</c:v>
                </c:pt>
                <c:pt idx="1540">
                  <c:v>-9.218697350155125E-3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-2.177935917952567E-3</c:v>
                </c:pt>
                <c:pt idx="1544">
                  <c:v>-2.1668401614576283E-3</c:v>
                </c:pt>
                <c:pt idx="1545">
                  <c:v>-8.3957680904056531E-4</c:v>
                </c:pt>
                <c:pt idx="1546">
                  <c:v>-6.2153534735029936E-3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-1.6271886251217893E-3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-2.4513051409575937E-3</c:v>
                </c:pt>
                <c:pt idx="1557">
                  <c:v>1.6984897544336519E-4</c:v>
                </c:pt>
                <c:pt idx="1558">
                  <c:v>-2.4569125013798043E-3</c:v>
                </c:pt>
                <c:pt idx="1559">
                  <c:v>1.8084462494005749E-3</c:v>
                </c:pt>
                <c:pt idx="1560">
                  <c:v>-5.5749765846808685E-3</c:v>
                </c:pt>
                <c:pt idx="1561">
                  <c:v>-1.6474677639193303E-3</c:v>
                </c:pt>
                <c:pt idx="1562">
                  <c:v>-1.3075166248315284E-3</c:v>
                </c:pt>
                <c:pt idx="1563">
                  <c:v>-6.2809106164243289E-3</c:v>
                </c:pt>
                <c:pt idx="1564">
                  <c:v>-9.8283839810360263E-3</c:v>
                </c:pt>
                <c:pt idx="1565">
                  <c:v>-2.1709196490329319E-3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-9.0410327865306783E-3</c:v>
                </c:pt>
                <c:pt idx="1569">
                  <c:v>-5.7265127839505325E-3</c:v>
                </c:pt>
                <c:pt idx="1570">
                  <c:v>-2.0337069220532911E-3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-4.8921709383984435E-3</c:v>
                </c:pt>
                <c:pt idx="1574">
                  <c:v>-1.4350205160924112E-2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-2.0217283724415225E-3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-2.7773408775733088E-3</c:v>
                </c:pt>
                <c:pt idx="1589">
                  <c:v>-7.3816305429943441E-3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-8.2421346866130563E-3</c:v>
                </c:pt>
                <c:pt idx="1593">
                  <c:v>-5.4750676253849662E-3</c:v>
                </c:pt>
                <c:pt idx="1594">
                  <c:v>-5.1731509810473142E-3</c:v>
                </c:pt>
                <c:pt idx="1595">
                  <c:v>-3.0088437255901823E-3</c:v>
                </c:pt>
                <c:pt idx="1596">
                  <c:v>-4.7057015831342142E-3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-3.3049087960179691E-4</c:v>
                </c:pt>
                <c:pt idx="1601">
                  <c:v>-8.3454026229912159E-4</c:v>
                </c:pt>
                <c:pt idx="1602">
                  <c:v>-2.176115810283541E-3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-1.3357578444210816E-3</c:v>
                </c:pt>
                <c:pt idx="1606">
                  <c:v>-4.1602599152232855E-3</c:v>
                </c:pt>
                <c:pt idx="1607">
                  <c:v>-7.2109600076748492E-3</c:v>
                </c:pt>
                <c:pt idx="1608">
                  <c:v>-8.2746442794512376E-4</c:v>
                </c:pt>
                <c:pt idx="1609">
                  <c:v>-3.5561652233155883E-3</c:v>
                </c:pt>
                <c:pt idx="1610">
                  <c:v>-2.014952732241504E-3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-2.9828630276522716E-3</c:v>
                </c:pt>
                <c:pt idx="1616">
                  <c:v>-5.1705429534028013E-3</c:v>
                </c:pt>
                <c:pt idx="1617">
                  <c:v>-7.3761852999574273E-3</c:v>
                </c:pt>
                <c:pt idx="1618">
                  <c:v>-4.8999083484693173E-3</c:v>
                </c:pt>
                <c:pt idx="1619">
                  <c:v>-5.9375166029491666E-3</c:v>
                </c:pt>
                <c:pt idx="1620">
                  <c:v>4.4163653830793237E-3</c:v>
                </c:pt>
                <c:pt idx="1621">
                  <c:v>-8.8523216016263007E-3</c:v>
                </c:pt>
                <c:pt idx="1622">
                  <c:v>-8.5714589455854195E-4</c:v>
                </c:pt>
                <c:pt idx="1623">
                  <c:v>2.5693319498136802E-3</c:v>
                </c:pt>
                <c:pt idx="1624">
                  <c:v>-3.0711454339433786E-3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-2.5149907380406233E-3</c:v>
                </c:pt>
                <c:pt idx="1628">
                  <c:v>-6.8553573361107567E-4</c:v>
                </c:pt>
                <c:pt idx="1629">
                  <c:v>-3.2108043395897568E-3</c:v>
                </c:pt>
                <c:pt idx="1630">
                  <c:v>3.3587580711547105E-4</c:v>
                </c:pt>
                <c:pt idx="1631">
                  <c:v>-6.7196209593145539E-4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-4.3689175616759002E-3</c:v>
                </c:pt>
                <c:pt idx="1643">
                  <c:v>-2.5997061876150696E-3</c:v>
                </c:pt>
                <c:pt idx="1644">
                  <c:v>-1.8037329156133097E-3</c:v>
                </c:pt>
                <c:pt idx="1645">
                  <c:v>4.0808266849312602E-3</c:v>
                </c:pt>
                <c:pt idx="1646">
                  <c:v>-6.6102429503889226E-4</c:v>
                </c:pt>
                <c:pt idx="1647">
                  <c:v>5.6889615674702299E-3</c:v>
                </c:pt>
                <c:pt idx="1648">
                  <c:v>-1.1321411289442196E-3</c:v>
                </c:pt>
                <c:pt idx="1649">
                  <c:v>-1.0587816897452029E-2</c:v>
                </c:pt>
                <c:pt idx="1650">
                  <c:v>-3.2697006448572097E-3</c:v>
                </c:pt>
                <c:pt idx="1651">
                  <c:v>-4.6050394155869867E-3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-2.7637084100451403E-3</c:v>
                </c:pt>
                <c:pt idx="1657">
                  <c:v>-5.9079526852663378E-3</c:v>
                </c:pt>
                <c:pt idx="1658">
                  <c:v>-3.1309324811807926E-3</c:v>
                </c:pt>
                <c:pt idx="1659">
                  <c:v>-1.4831284181342497E-3</c:v>
                </c:pt>
                <c:pt idx="1660">
                  <c:v>-6.8040692912498812E-3</c:v>
                </c:pt>
                <c:pt idx="1661">
                  <c:v>-9.1816932840158572E-3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-6.6442495037399851E-4</c:v>
                </c:pt>
                <c:pt idx="1665">
                  <c:v>-2.1863205360785898E-3</c:v>
                </c:pt>
                <c:pt idx="1666">
                  <c:v>-6.6632239126107606E-4</c:v>
                </c:pt>
                <c:pt idx="1667">
                  <c:v>-3.3337618611728459E-4</c:v>
                </c:pt>
                <c:pt idx="1668">
                  <c:v>-1.859196897981974E-3</c:v>
                </c:pt>
                <c:pt idx="1669">
                  <c:v>8.4258996986985579E-4</c:v>
                </c:pt>
                <c:pt idx="1670">
                  <c:v>-4.5395218063131182E-3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-2.9852948290578496E-3</c:v>
                </c:pt>
                <c:pt idx="1676">
                  <c:v>6.7283656639638423E-4</c:v>
                </c:pt>
                <c:pt idx="1677">
                  <c:v>-2.317720915088195E-3</c:v>
                </c:pt>
                <c:pt idx="1678">
                  <c:v>-1.1003990651215823E-2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-4.4844764814131466E-3</c:v>
                </c:pt>
                <c:pt idx="1683">
                  <c:v>-8.2024656905161919E-3</c:v>
                </c:pt>
                <c:pt idx="1684">
                  <c:v>-6.4123554579538222E-3</c:v>
                </c:pt>
                <c:pt idx="1685">
                  <c:v>-1.0375043442763854E-2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-8.4695558206870913E-4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-1.5620862139353875E-4</c:v>
                </c:pt>
                <c:pt idx="1693">
                  <c:v>3.4609067523385662E-3</c:v>
                </c:pt>
                <c:pt idx="1694">
                  <c:v>-2.8051617536455353E-3</c:v>
                </c:pt>
                <c:pt idx="1695">
                  <c:v>-4.9953637729949207E-4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-1.4381158838538965E-3</c:v>
                </c:pt>
                <c:pt idx="1701">
                  <c:v>-4.9811303714495381E-3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-3.1755163541413722E-3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-4.5383836776409225E-3</c:v>
                </c:pt>
                <c:pt idx="1714">
                  <c:v>-2.0319258134389173E-3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-1.8497113053639325E-3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-3.8403057626918979E-3</c:v>
                </c:pt>
                <c:pt idx="1725">
                  <c:v>-1.5460883924651725E-3</c:v>
                </c:pt>
                <c:pt idx="1726">
                  <c:v>-3.2458520625393561E-3</c:v>
                </c:pt>
                <c:pt idx="1727">
                  <c:v>7.7590015438389059E-4</c:v>
                </c:pt>
                <c:pt idx="1728">
                  <c:v>-1.1050338672716542E-2</c:v>
                </c:pt>
                <c:pt idx="1729">
                  <c:v>-4.5377736255884926E-3</c:v>
                </c:pt>
                <c:pt idx="1730">
                  <c:v>-3.4691248724261214E-3</c:v>
                </c:pt>
                <c:pt idx="1731">
                  <c:v>-6.3288684812201623E-3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-1.8412531773366325E-3</c:v>
                </c:pt>
                <c:pt idx="1739">
                  <c:v>3.0573090928855962E-3</c:v>
                </c:pt>
                <c:pt idx="1740">
                  <c:v>-3.0389744002334851E-4</c:v>
                </c:pt>
                <c:pt idx="1741">
                  <c:v>-9.1215847552561513E-4</c:v>
                </c:pt>
                <c:pt idx="1742">
                  <c:v>-2.9157842924405486E-3</c:v>
                </c:pt>
                <c:pt idx="1743">
                  <c:v>5.8230929425224787E-3</c:v>
                </c:pt>
                <c:pt idx="1744">
                  <c:v>-8.1355868153512034E-3</c:v>
                </c:pt>
                <c:pt idx="1745">
                  <c:v>-8.187713249999895E-3</c:v>
                </c:pt>
                <c:pt idx="1746">
                  <c:v>-3.2644261631169513E-3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-1.3917873454349916E-3</c:v>
                </c:pt>
                <c:pt idx="1750">
                  <c:v>-5.1295961783708321E-3</c:v>
                </c:pt>
                <c:pt idx="1751">
                  <c:v>-1.091028490090018E-3</c:v>
                </c:pt>
                <c:pt idx="1752">
                  <c:v>-1.3500211890740133E-2</c:v>
                </c:pt>
                <c:pt idx="1753">
                  <c:v>-3.174931248767443E-3</c:v>
                </c:pt>
                <c:pt idx="1754">
                  <c:v>-4.4498051278560879E-3</c:v>
                </c:pt>
                <c:pt idx="1755">
                  <c:v>-1.5833428429905538E-3</c:v>
                </c:pt>
                <c:pt idx="1756">
                  <c:v>1.2668563815090295E-3</c:v>
                </c:pt>
                <c:pt idx="1757">
                  <c:v>-1.1383324090936675E-2</c:v>
                </c:pt>
                <c:pt idx="1758">
                  <c:v>-4.0325929799287508E-3</c:v>
                </c:pt>
                <c:pt idx="1759">
                  <c:v>-1.7770031171595591E-3</c:v>
                </c:pt>
                <c:pt idx="1760">
                  <c:v>1.9454223983537133E-3</c:v>
                </c:pt>
                <c:pt idx="1761">
                  <c:v>-6.9873653874257258E-3</c:v>
                </c:pt>
                <c:pt idx="1762">
                  <c:v>-4.4171090013502834E-3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-1.3924868939824364E-2</c:v>
                </c:pt>
                <c:pt idx="1767">
                  <c:v>-6.2993238372852645E-3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-6.6314869683887778E-3</c:v>
                </c:pt>
                <c:pt idx="1771">
                  <c:v>-2.9170085630116915E-3</c:v>
                </c:pt>
                <c:pt idx="1772">
                  <c:v>-1.1287480701255959E-2</c:v>
                </c:pt>
                <c:pt idx="1773">
                  <c:v>-8.7461503749599601E-3</c:v>
                </c:pt>
                <c:pt idx="1774">
                  <c:v>-1.1342697468008645E-2</c:v>
                </c:pt>
                <c:pt idx="1775">
                  <c:v>6.515291398266676E-3</c:v>
                </c:pt>
                <c:pt idx="1776">
                  <c:v>-6.515291398266676E-3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-2.1127723131817433E-3</c:v>
                </c:pt>
                <c:pt idx="1782">
                  <c:v>-3.9289401437940796E-3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-7.5147059305837871E-3</c:v>
                </c:pt>
                <c:pt idx="1787">
                  <c:v>-5.093302907167363E-3</c:v>
                </c:pt>
                <c:pt idx="1788">
                  <c:v>-1.2579719115226595E-2</c:v>
                </c:pt>
                <c:pt idx="1789">
                  <c:v>-2.667829016691492E-3</c:v>
                </c:pt>
                <c:pt idx="1790">
                  <c:v>-1.2790263280279213E-2</c:v>
                </c:pt>
                <c:pt idx="1791">
                  <c:v>-1.6205204568104925E-2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-9.5262611070996428E-3</c:v>
                </c:pt>
                <c:pt idx="1798">
                  <c:v>-1.1639235239026213E-2</c:v>
                </c:pt>
                <c:pt idx="1799">
                  <c:v>-9.5525905029001379E-3</c:v>
                </c:pt>
                <c:pt idx="1800">
                  <c:v>-4.9899864123705839E-3</c:v>
                </c:pt>
                <c:pt idx="1801">
                  <c:v>-3.8038965875033526E-3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-1.1676556565047846E-3</c:v>
                </c:pt>
                <c:pt idx="1807">
                  <c:v>-4.1927836679924724E-3</c:v>
                </c:pt>
                <c:pt idx="1808">
                  <c:v>-5.5487103464315624E-3</c:v>
                </c:pt>
                <c:pt idx="1809">
                  <c:v>-5.4033512524815919E-3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-5.043795507176263E-3</c:v>
                </c:pt>
                <c:pt idx="1813">
                  <c:v>-1.4783680261207799E-2</c:v>
                </c:pt>
                <c:pt idx="1814">
                  <c:v>-1.535061624727696E-2</c:v>
                </c:pt>
                <c:pt idx="1815">
                  <c:v>3.6428627315938655E-3</c:v>
                </c:pt>
                <c:pt idx="1816">
                  <c:v>-1.5366604002309714E-2</c:v>
                </c:pt>
                <c:pt idx="1817">
                  <c:v>-2.2812919390355901E-3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-4.4351693558875027E-3</c:v>
                </c:pt>
                <c:pt idx="1823">
                  <c:v>6.6373628708245036E-3</c:v>
                </c:pt>
                <c:pt idx="1824">
                  <c:v>-5.7810063317180749E-3</c:v>
                </c:pt>
                <c:pt idx="1825">
                  <c:v>-7.0337664355006879E-3</c:v>
                </c:pt>
                <c:pt idx="1826">
                  <c:v>-1.2454007337579398E-2</c:v>
                </c:pt>
                <c:pt idx="1827">
                  <c:v>-2.1657306546158495E-2</c:v>
                </c:pt>
                <c:pt idx="1828">
                  <c:v>5.5045281843701943E-3</c:v>
                </c:pt>
                <c:pt idx="1829">
                  <c:v>-1.2392046627072162E-3</c:v>
                </c:pt>
                <c:pt idx="1830">
                  <c:v>-8.5318976812622793E-3</c:v>
                </c:pt>
                <c:pt idx="1831">
                  <c:v>-1.8042194598002048E-2</c:v>
                </c:pt>
                <c:pt idx="1832">
                  <c:v>-1.3547913430238978E-2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-2.8099512554442541E-3</c:v>
                </c:pt>
                <c:pt idx="1838">
                  <c:v>-1.5081860081067155E-2</c:v>
                </c:pt>
                <c:pt idx="1839">
                  <c:v>-9.5109006916800354E-3</c:v>
                </c:pt>
                <c:pt idx="1840">
                  <c:v>-1.0170991596275769E-2</c:v>
                </c:pt>
                <c:pt idx="1841">
                  <c:v>-1.0623933256811213E-2</c:v>
                </c:pt>
                <c:pt idx="1842">
                  <c:v>1.4632673367341198E-2</c:v>
                </c:pt>
                <c:pt idx="1843">
                  <c:v>-3.0955278372859496E-3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-2.8602896304494863E-3</c:v>
                </c:pt>
                <c:pt idx="1847">
                  <c:v>1.4502555189322308E-2</c:v>
                </c:pt>
                <c:pt idx="1848">
                  <c:v>-4.9276115417287158E-3</c:v>
                </c:pt>
                <c:pt idx="1849">
                  <c:v>-1.0991324506086642E-2</c:v>
                </c:pt>
                <c:pt idx="1850">
                  <c:v>-1.2393816240711786E-2</c:v>
                </c:pt>
                <c:pt idx="1851">
                  <c:v>-1.455803408601053E-2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-1.1700713325905276E-2</c:v>
                </c:pt>
                <c:pt idx="1855">
                  <c:v>4.3952036118906079E-3</c:v>
                </c:pt>
                <c:pt idx="1856">
                  <c:v>-1.4210412754225743E-2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-3.6493792892295929E-3</c:v>
                </c:pt>
                <c:pt idx="1861">
                  <c:v>-1.2284919759140145E-2</c:v>
                </c:pt>
                <c:pt idx="1862">
                  <c:v>-9.0848464634030179E-3</c:v>
                </c:pt>
                <c:pt idx="1863">
                  <c:v>-1.675031469445365E-3</c:v>
                </c:pt>
                <c:pt idx="1864">
                  <c:v>-4.315309918474064E-3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-1.0841631701916654E-3</c:v>
                </c:pt>
                <c:pt idx="1869">
                  <c:v>-1.2261100024825389E-2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-3.0903986170578435E-3</c:v>
                </c:pt>
                <c:pt idx="1880">
                  <c:v>-3.0838061615687806E-3</c:v>
                </c:pt>
                <c:pt idx="1881">
                  <c:v>-9.1446732079392135E-3</c:v>
                </c:pt>
                <c:pt idx="1882">
                  <c:v>-1.309430254885946E-2</c:v>
                </c:pt>
                <c:pt idx="1883">
                  <c:v>-1.0643308039242072E-3</c:v>
                </c:pt>
                <c:pt idx="1884">
                  <c:v>-8.8228789052635648E-4</c:v>
                </c:pt>
                <c:pt idx="1885">
                  <c:v>2.4617323857736295E-3</c:v>
                </c:pt>
                <c:pt idx="1886">
                  <c:v>-1.7459064921290235E-3</c:v>
                </c:pt>
                <c:pt idx="1887">
                  <c:v>-9.5476242934946498E-3</c:v>
                </c:pt>
                <c:pt idx="1888">
                  <c:v>1.6795632126864746E-4</c:v>
                </c:pt>
                <c:pt idx="1889">
                  <c:v>-8.1974349453401985E-3</c:v>
                </c:pt>
                <c:pt idx="1890">
                  <c:v>-1.09841827857311E-2</c:v>
                </c:pt>
                <c:pt idx="1891">
                  <c:v>-9.4625991571302137E-3</c:v>
                </c:pt>
                <c:pt idx="1892">
                  <c:v>3.2790740961550213E-3</c:v>
                </c:pt>
                <c:pt idx="1893">
                  <c:v>-5.8407024982232159E-3</c:v>
                </c:pt>
                <c:pt idx="1894">
                  <c:v>1.7324888344916189E-4</c:v>
                </c:pt>
                <c:pt idx="1895">
                  <c:v>-7.16461649146094E-3</c:v>
                </c:pt>
                <c:pt idx="1896">
                  <c:v>-7.7790081387512089E-3</c:v>
                </c:pt>
                <c:pt idx="1897">
                  <c:v>-4.1065949199543539E-3</c:v>
                </c:pt>
                <c:pt idx="1898">
                  <c:v>1.3368014825166696E-2</c:v>
                </c:pt>
                <c:pt idx="1899">
                  <c:v>-1.6743794431048897E-3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-2.4909646365207649E-3</c:v>
                </c:pt>
                <c:pt idx="1909">
                  <c:v>-9.1247767383677569E-3</c:v>
                </c:pt>
                <c:pt idx="1910">
                  <c:v>-5.5938035384093254E-3</c:v>
                </c:pt>
                <c:pt idx="1911">
                  <c:v>-2.0028972483823182E-3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-3.5526197118329605E-4</c:v>
                </c:pt>
                <c:pt idx="1915">
                  <c:v>-2.1509895162887815E-3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-4.9499977191205247E-3</c:v>
                </c:pt>
                <c:pt idx="1924">
                  <c:v>-1.5367517082935933E-3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-3.2386896385654396E-3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-1.0002048859245605E-3</c:v>
                </c:pt>
                <c:pt idx="1931">
                  <c:v>-9.1112431203352884E-3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-1.2033109355850335E-2</c:v>
                </c:pt>
                <c:pt idx="1935">
                  <c:v>0</c:v>
                </c:pt>
                <c:pt idx="1936">
                  <c:v>-2.1788673199152342E-3</c:v>
                </c:pt>
                <c:pt idx="1937">
                  <c:v>-1.7522551066129211E-4</c:v>
                </c:pt>
                <c:pt idx="1938">
                  <c:v>1.6866479734334305E-3</c:v>
                </c:pt>
                <c:pt idx="1939">
                  <c:v>-1.0306834975796875E-2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-2.1812062393182785E-3</c:v>
                </c:pt>
                <c:pt idx="1945">
                  <c:v>-1.5515527513679572E-2</c:v>
                </c:pt>
                <c:pt idx="1946">
                  <c:v>-9.7215460828845579E-3</c:v>
                </c:pt>
                <c:pt idx="1947">
                  <c:v>-5.8589696040822759E-3</c:v>
                </c:pt>
                <c:pt idx="1948">
                  <c:v>-5.7129300136056216E-3</c:v>
                </c:pt>
                <c:pt idx="1949">
                  <c:v>-1.5735082040455595E-2</c:v>
                </c:pt>
                <c:pt idx="1950">
                  <c:v>-6.374080148685124E-3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-1.5625662103483151E-2</c:v>
                </c:pt>
                <c:pt idx="1954">
                  <c:v>-9.7711023439694955E-3</c:v>
                </c:pt>
                <c:pt idx="1955">
                  <c:v>-2.690789600010568E-3</c:v>
                </c:pt>
                <c:pt idx="1956">
                  <c:v>-1.7901383055808573E-2</c:v>
                </c:pt>
                <c:pt idx="1957">
                  <c:v>-7.2491373903194045E-4</c:v>
                </c:pt>
                <c:pt idx="1958">
                  <c:v>1.2694705152468622E-2</c:v>
                </c:pt>
                <c:pt idx="1959">
                  <c:v>-3.1498535692080054E-2</c:v>
                </c:pt>
                <c:pt idx="1960">
                  <c:v>-2.1803799962951231E-2</c:v>
                </c:pt>
                <c:pt idx="1961">
                  <c:v>1.1334754277227077E-2</c:v>
                </c:pt>
                <c:pt idx="1962">
                  <c:v>-2.0643403331250809E-3</c:v>
                </c:pt>
                <c:pt idx="1963">
                  <c:v>-3.0218953629763234E-2</c:v>
                </c:pt>
                <c:pt idx="1964">
                  <c:v>-9.5563082414136247E-3</c:v>
                </c:pt>
                <c:pt idx="1965">
                  <c:v>1.9985459952692075E-2</c:v>
                </c:pt>
                <c:pt idx="1966">
                  <c:v>-3.2576771878760624E-3</c:v>
                </c:pt>
                <c:pt idx="1967">
                  <c:v>-1.3599971274516065E-2</c:v>
                </c:pt>
                <c:pt idx="1968">
                  <c:v>-2.1725058416492971E-2</c:v>
                </c:pt>
                <c:pt idx="1969">
                  <c:v>-3.9927125771246352E-3</c:v>
                </c:pt>
                <c:pt idx="1970">
                  <c:v>-1.6787133060182313E-2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-1.8375293941685911E-2</c:v>
                </c:pt>
                <c:pt idx="1975">
                  <c:v>-2.7129617899428027E-2</c:v>
                </c:pt>
                <c:pt idx="1976">
                  <c:v>-1.4356024424981406E-2</c:v>
                </c:pt>
                <c:pt idx="1977">
                  <c:v>1.0133658982177884E-2</c:v>
                </c:pt>
                <c:pt idx="1978">
                  <c:v>-6.2711101762626953E-3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-2.5781603439316569E-3</c:v>
                </c:pt>
                <c:pt idx="1982">
                  <c:v>-1.0227407329667315E-2</c:v>
                </c:pt>
                <c:pt idx="1983">
                  <c:v>-6.2443920678685316E-3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-1.9352923554070145E-3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-6.2223115219310898E-3</c:v>
                </c:pt>
                <c:pt idx="1991">
                  <c:v>-7.0175095587279301E-3</c:v>
                </c:pt>
                <c:pt idx="1992">
                  <c:v>-1.9037057236339194E-2</c:v>
                </c:pt>
                <c:pt idx="1993">
                  <c:v>-2.8941179433489062E-2</c:v>
                </c:pt>
                <c:pt idx="1994">
                  <c:v>-1.1058133673898851E-2</c:v>
                </c:pt>
                <c:pt idx="1995">
                  <c:v>1.2455537562412466E-2</c:v>
                </c:pt>
                <c:pt idx="1996">
                  <c:v>-1.3974038885136153E-3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-1.6864136623608417E-2</c:v>
                </c:pt>
                <c:pt idx="2001">
                  <c:v>-2.5357846563140995E-3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-2.1371317718523741E-3</c:v>
                </c:pt>
                <c:pt idx="2005">
                  <c:v>-1.1526837708952797E-3</c:v>
                </c:pt>
                <c:pt idx="2006">
                  <c:v>-5.2495210824883287E-3</c:v>
                </c:pt>
                <c:pt idx="2007">
                  <c:v>-1.1600914582148292E-3</c:v>
                </c:pt>
                <c:pt idx="2008">
                  <c:v>1.0666096358450616E-2</c:v>
                </c:pt>
                <c:pt idx="2009">
                  <c:v>-4.6409327157919122E-3</c:v>
                </c:pt>
                <c:pt idx="2010">
                  <c:v>-1.2476124485351292E-2</c:v>
                </c:pt>
                <c:pt idx="2011">
                  <c:v>-2.140458928357436E-2</c:v>
                </c:pt>
                <c:pt idx="2012">
                  <c:v>-3.4160449802858039E-3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-1.0468111583977091E-2</c:v>
                </c:pt>
                <c:pt idx="2016">
                  <c:v>-1.7544752315155954E-2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-1.0165614322454886E-3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-2.5437417387177419E-3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-1.5579698771110984E-3</c:v>
                </c:pt>
                <c:pt idx="2029">
                  <c:v>-6.4221167407785273E-3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-9.7606834770020967E-3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-1.9491727738163434E-4</c:v>
                </c:pt>
                <c:pt idx="2039">
                  <c:v>-3.3732659303922219E-3</c:v>
                </c:pt>
                <c:pt idx="2040">
                  <c:v>-1.2868998100045381E-2</c:v>
                </c:pt>
                <c:pt idx="2041">
                  <c:v>-8.6117152795042173E-3</c:v>
                </c:pt>
                <c:pt idx="2042">
                  <c:v>3.2652281460947563E-3</c:v>
                </c:pt>
                <c:pt idx="2043">
                  <c:v>-2.3026310229585789E-3</c:v>
                </c:pt>
                <c:pt idx="2044">
                  <c:v>-1.3441674874767884E-3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-1.3673297351206593E-2</c:v>
                </c:pt>
                <c:pt idx="2048">
                  <c:v>-1.8782111499332288E-2</c:v>
                </c:pt>
                <c:pt idx="2049">
                  <c:v>-8.3282292786677203E-3</c:v>
                </c:pt>
                <c:pt idx="2050">
                  <c:v>-8.2081749987574781E-3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-3.9508313099201331E-4</c:v>
                </c:pt>
                <c:pt idx="2054">
                  <c:v>-1.4025254881255833E-2</c:v>
                </c:pt>
                <c:pt idx="2055">
                  <c:v>-1.0553074018870845E-2</c:v>
                </c:pt>
                <c:pt idx="2056">
                  <c:v>5.6933507199223854E-3</c:v>
                </c:pt>
                <c:pt idx="2057">
                  <c:v>-1.6316589296776485E-3</c:v>
                </c:pt>
                <c:pt idx="2058">
                  <c:v>-2.847212454731185E-3</c:v>
                </c:pt>
                <c:pt idx="2059">
                  <c:v>-1.002351687677816E-3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-1.0574418725249224E-2</c:v>
                </c:pt>
                <c:pt idx="2064">
                  <c:v>-4.4058925812597849E-3</c:v>
                </c:pt>
                <c:pt idx="2065">
                  <c:v>-1.7878360147431493E-2</c:v>
                </c:pt>
                <c:pt idx="2066">
                  <c:v>-1.7552846535752842E-2</c:v>
                </c:pt>
                <c:pt idx="2067">
                  <c:v>-9.0127044739150008E-3</c:v>
                </c:pt>
                <c:pt idx="2068">
                  <c:v>6.5052468707262889E-3</c:v>
                </c:pt>
                <c:pt idx="2069">
                  <c:v>-1.2660279061282864E-3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-1.0251932598261959E-3</c:v>
                </c:pt>
                <c:pt idx="2073">
                  <c:v>-8.4342104440882082E-3</c:v>
                </c:pt>
                <c:pt idx="2074">
                  <c:v>-2.6773219225120215E-3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-1.6413419526049466E-2</c:v>
                </c:pt>
                <c:pt idx="2079">
                  <c:v>-9.1681861476420323E-3</c:v>
                </c:pt>
                <c:pt idx="2080">
                  <c:v>2.1736148723139337E-4</c:v>
                </c:pt>
                <c:pt idx="2081">
                  <c:v>-2.7306841913929958E-3</c:v>
                </c:pt>
                <c:pt idx="2082">
                  <c:v>-7.3583491040478677E-3</c:v>
                </c:pt>
                <c:pt idx="2083">
                  <c:v>-1.7457606772558698E-2</c:v>
                </c:pt>
                <c:pt idx="2084">
                  <c:v>-4.2950997389432644E-3</c:v>
                </c:pt>
                <c:pt idx="2085">
                  <c:v>2.0392860856066619E-4</c:v>
                </c:pt>
                <c:pt idx="2086">
                  <c:v>-9.9617239022355974E-3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-2.154030475367108E-3</c:v>
                </c:pt>
                <c:pt idx="2090">
                  <c:v>-1.6263505525244248E-2</c:v>
                </c:pt>
                <c:pt idx="2091">
                  <c:v>5.6699427486872622E-3</c:v>
                </c:pt>
                <c:pt idx="2092">
                  <c:v>-1.7285577434158483E-3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-8.8223940027818415E-3</c:v>
                </c:pt>
                <c:pt idx="2100">
                  <c:v>-3.7072957388035732E-3</c:v>
                </c:pt>
                <c:pt idx="2101">
                  <c:v>2.4795627292357736E-3</c:v>
                </c:pt>
                <c:pt idx="2102">
                  <c:v>-1.0782785579388943E-2</c:v>
                </c:pt>
                <c:pt idx="2103">
                  <c:v>-1.3653936161909463E-2</c:v>
                </c:pt>
                <c:pt idx="2104">
                  <c:v>-6.9780535295311807E-3</c:v>
                </c:pt>
                <c:pt idx="2105">
                  <c:v>-7.2702745958377335E-3</c:v>
                </c:pt>
                <c:pt idx="2106">
                  <c:v>-7.7523650892405982E-3</c:v>
                </c:pt>
                <c:pt idx="2107">
                  <c:v>-9.3169199076559295E-3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-1.580866576734774E-2</c:v>
                </c:pt>
                <c:pt idx="2111">
                  <c:v>-1.5182032021463954E-2</c:v>
                </c:pt>
                <c:pt idx="2112">
                  <c:v>-5.1053043696320799E-3</c:v>
                </c:pt>
                <c:pt idx="2113">
                  <c:v>-8.8507854759978244E-4</c:v>
                </c:pt>
                <c:pt idx="2114">
                  <c:v>-2.1178118800138535E-2</c:v>
                </c:pt>
                <c:pt idx="2115">
                  <c:v>-1.1419071258824687E-3</c:v>
                </c:pt>
                <c:pt idx="2116">
                  <c:v>-6.1845733511036727E-3</c:v>
                </c:pt>
                <c:pt idx="2117">
                  <c:v>-3.1443008905827519E-2</c:v>
                </c:pt>
                <c:pt idx="2118">
                  <c:v>3.552791878427719E-3</c:v>
                </c:pt>
                <c:pt idx="2119">
                  <c:v>-1.7846148174907484E-2</c:v>
                </c:pt>
                <c:pt idx="2120">
                  <c:v>-7.2689219742727573E-4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-1.0806688809402942E-2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-1.836203734335129E-3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-1.1516079845420357E-2</c:v>
                </c:pt>
                <c:pt idx="2131">
                  <c:v>-1.8566037138916691E-2</c:v>
                </c:pt>
                <c:pt idx="2132">
                  <c:v>-1.8471208486836588E-2</c:v>
                </c:pt>
                <c:pt idx="2133">
                  <c:v>-5.9045685941025994E-3</c:v>
                </c:pt>
                <c:pt idx="2134">
                  <c:v>-1.4574417623911096E-2</c:v>
                </c:pt>
                <c:pt idx="2135">
                  <c:v>-7.0122991572363347E-3</c:v>
                </c:pt>
                <c:pt idx="2136">
                  <c:v>-2.1798836162512103E-3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-1.2318148535511497E-2</c:v>
                </c:pt>
                <c:pt idx="2141">
                  <c:v>-7.9997003834817448E-3</c:v>
                </c:pt>
                <c:pt idx="2142">
                  <c:v>-1.282109987744029E-2</c:v>
                </c:pt>
                <c:pt idx="2143">
                  <c:v>-1.5899407699556889E-2</c:v>
                </c:pt>
                <c:pt idx="2144">
                  <c:v>-2.2335612226244805E-2</c:v>
                </c:pt>
                <c:pt idx="2145">
                  <c:v>-5.4856981665709625E-3</c:v>
                </c:pt>
                <c:pt idx="2146">
                  <c:v>-7.5119324646140129E-3</c:v>
                </c:pt>
                <c:pt idx="2147">
                  <c:v>-1.5195376540561689E-2</c:v>
                </c:pt>
                <c:pt idx="2148">
                  <c:v>4.0731361890227191E-3</c:v>
                </c:pt>
                <c:pt idx="2149">
                  <c:v>-1.8742963881544839E-2</c:v>
                </c:pt>
                <c:pt idx="2150">
                  <c:v>-1.0148360135728396E-2</c:v>
                </c:pt>
                <c:pt idx="2151">
                  <c:v>-1.7179816788323699E-2</c:v>
                </c:pt>
                <c:pt idx="2152">
                  <c:v>7.1774469020944309E-3</c:v>
                </c:pt>
                <c:pt idx="2153">
                  <c:v>-1.7074142155803607E-2</c:v>
                </c:pt>
                <c:pt idx="2154">
                  <c:v>-3.2357638295748004E-3</c:v>
                </c:pt>
                <c:pt idx="2155">
                  <c:v>-1.193743659163804E-2</c:v>
                </c:pt>
                <c:pt idx="2156">
                  <c:v>2.9066522639476844E-2</c:v>
                </c:pt>
                <c:pt idx="2157">
                  <c:v>-2.1451106008771426E-2</c:v>
                </c:pt>
                <c:pt idx="2158">
                  <c:v>-2.6648181810252858E-2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-2.3583611515301861E-2</c:v>
                </c:pt>
                <c:pt idx="2162">
                  <c:v>-7.9950866546614208E-3</c:v>
                </c:pt>
                <c:pt idx="2163">
                  <c:v>-9.7216003209465995E-3</c:v>
                </c:pt>
                <c:pt idx="2164">
                  <c:v>-2.659475596412797E-2</c:v>
                </c:pt>
                <c:pt idx="2165">
                  <c:v>-2.2318151975635914E-2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-7.9340036563779748E-3</c:v>
                </c:pt>
                <c:pt idx="2172">
                  <c:v>-1.9096120756318058E-2</c:v>
                </c:pt>
                <c:pt idx="2173">
                  <c:v>-4.2138696492344252E-3</c:v>
                </c:pt>
                <c:pt idx="2174">
                  <c:v>-1.6711215955412584E-2</c:v>
                </c:pt>
                <c:pt idx="2175">
                  <c:v>-2.2228032655606356E-2</c:v>
                </c:pt>
                <c:pt idx="2176">
                  <c:v>-2.363764515454303E-2</c:v>
                </c:pt>
                <c:pt idx="2177">
                  <c:v>-1.7828204226937316E-3</c:v>
                </c:pt>
                <c:pt idx="2178">
                  <c:v>1.5000300116847498E-3</c:v>
                </c:pt>
                <c:pt idx="2179">
                  <c:v>-1.6596728407519024E-2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-8.8547991051690644E-4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-1.8161478269352216E-2</c:v>
                </c:pt>
                <c:pt idx="2188">
                  <c:v>-1.4694054332243134E-2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-3.8667196564974304E-3</c:v>
                </c:pt>
                <c:pt idx="2193">
                  <c:v>-2.7065248229134475E-2</c:v>
                </c:pt>
                <c:pt idx="2194">
                  <c:v>-1.1783755665729423E-2</c:v>
                </c:pt>
                <c:pt idx="2195">
                  <c:v>-8.1607633611202601E-4</c:v>
                </c:pt>
                <c:pt idx="2196">
                  <c:v>-8.1674030736955672E-4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-3.8271016195396967E-3</c:v>
                </c:pt>
                <c:pt idx="2200">
                  <c:v>-7.769070666610034E-4</c:v>
                </c:pt>
                <c:pt idx="2201">
                  <c:v>-1.0571998683576389E-2</c:v>
                </c:pt>
                <c:pt idx="2202">
                  <c:v>2.587665157572161E-2</c:v>
                </c:pt>
                <c:pt idx="2203">
                  <c:v>-2.0351389453869828E-3</c:v>
                </c:pt>
                <c:pt idx="2204">
                  <c:v>7.0692451279805724E-3</c:v>
                </c:pt>
                <c:pt idx="2205">
                  <c:v>-2.764414731664111E-3</c:v>
                </c:pt>
                <c:pt idx="2206">
                  <c:v>3.5256123124751682E-3</c:v>
                </c:pt>
                <c:pt idx="2207">
                  <c:v>-1.9546748063231867E-2</c:v>
                </c:pt>
                <c:pt idx="2208">
                  <c:v>-4.642419435979761E-3</c:v>
                </c:pt>
                <c:pt idx="2209">
                  <c:v>-3.0987836473439501E-3</c:v>
                </c:pt>
                <c:pt idx="2210">
                  <c:v>-1.4572956108276358E-2</c:v>
                </c:pt>
                <c:pt idx="2211">
                  <c:v>-3.6848991403561016E-2</c:v>
                </c:pt>
                <c:pt idx="2212">
                  <c:v>-1.5635238981146493E-2</c:v>
                </c:pt>
                <c:pt idx="2213">
                  <c:v>-4.4262424160699254E-3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-1.6297099374433799E-3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-2.6454861942427854E-2</c:v>
                </c:pt>
                <c:pt idx="2221">
                  <c:v>-1.4223850690491702E-2</c:v>
                </c:pt>
                <c:pt idx="2222">
                  <c:v>2.5434981246812427E-3</c:v>
                </c:pt>
                <c:pt idx="2223">
                  <c:v>-1.8642735928353638E-2</c:v>
                </c:pt>
                <c:pt idx="2224">
                  <c:v>-1.8118025974061425E-2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-4.2151009521322891E-3</c:v>
                </c:pt>
                <c:pt idx="2229">
                  <c:v>-5.9151298899067228E-3</c:v>
                </c:pt>
                <c:pt idx="2230">
                  <c:v>-9.0736573616112537E-3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-3.3662187191128012E-3</c:v>
                </c:pt>
                <c:pt idx="2234">
                  <c:v>-1.1025953955962287E-2</c:v>
                </c:pt>
                <c:pt idx="2235">
                  <c:v>-1.4575153474724267E-2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-4.2169005753525113E-3</c:v>
                </c:pt>
                <c:pt idx="2239">
                  <c:v>-2.9429025835980838E-4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-2.5144193682358207E-4</c:v>
                </c:pt>
                <c:pt idx="2245">
                  <c:v>-1.204158229204122E-2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-3.3894393152849034E-3</c:v>
                </c:pt>
                <c:pt idx="2249">
                  <c:v>-8.3506882162671658E-3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-1.3374351715973454E-2</c:v>
                </c:pt>
                <c:pt idx="2253">
                  <c:v>2.7470746348168262E-4</c:v>
                </c:pt>
                <c:pt idx="2254">
                  <c:v>-4.2294018923572096E-3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-1.2501720189753485E-2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-2.9068582350708638E-3</c:v>
                </c:pt>
                <c:pt idx="2265">
                  <c:v>1.659434795197523E-2</c:v>
                </c:pt>
                <c:pt idx="2266">
                  <c:v>-3.115981987347638E-3</c:v>
                </c:pt>
                <c:pt idx="2267">
                  <c:v>-4.7500141570200327E-4</c:v>
                </c:pt>
                <c:pt idx="2268">
                  <c:v>-2.8776147311209144E-3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-6.7420354553568984E-3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-1.3596505437587503E-2</c:v>
                </c:pt>
                <c:pt idx="2278">
                  <c:v>-2.3933296025947293E-2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-7.9609301570675584E-3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-6.2570057434490067E-3</c:v>
                </c:pt>
                <c:pt idx="2289">
                  <c:v>-8.5608704346649134E-3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-9.7036351200330273E-3</c:v>
                </c:pt>
                <c:pt idx="2294">
                  <c:v>-9.1424789151526298E-3</c:v>
                </c:pt>
                <c:pt idx="2295">
                  <c:v>-7.4130714930031871E-3</c:v>
                </c:pt>
                <c:pt idx="2296">
                  <c:v>-2.2624401883213352E-3</c:v>
                </c:pt>
                <c:pt idx="2297">
                  <c:v>-2.376351590580672E-2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-5.6529136483467468E-3</c:v>
                </c:pt>
                <c:pt idx="2302">
                  <c:v>-8.3995361520212697E-3</c:v>
                </c:pt>
                <c:pt idx="2303">
                  <c:v>-2.7434622217663573E-3</c:v>
                </c:pt>
                <c:pt idx="2304">
                  <c:v>-1.0328311793496248E-2</c:v>
                </c:pt>
                <c:pt idx="2305">
                  <c:v>-6.7325730106251314E-3</c:v>
                </c:pt>
                <c:pt idx="2306">
                  <c:v>-6.7781370720352285E-3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-9.5850088453026672E-3</c:v>
                </c:pt>
                <c:pt idx="2316">
                  <c:v>1.0444361899314636E-2</c:v>
                </c:pt>
                <c:pt idx="2317">
                  <c:v>-2.1703489539470766E-3</c:v>
                </c:pt>
                <c:pt idx="2318">
                  <c:v>-1.088154307929301E-2</c:v>
                </c:pt>
                <c:pt idx="2319">
                  <c:v>-2.2793165195977849E-4</c:v>
                </c:pt>
                <c:pt idx="2320">
                  <c:v>6.9809937432419034E-3</c:v>
                </c:pt>
                <c:pt idx="2321">
                  <c:v>-3.9182456081467976E-3</c:v>
                </c:pt>
                <c:pt idx="2322">
                  <c:v>-7.9036974888122558E-3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-1.4610170503827291E-2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-8.031088005082232E-3</c:v>
                </c:pt>
                <c:pt idx="2335">
                  <c:v>-9.9480017397413079E-3</c:v>
                </c:pt>
                <c:pt idx="2336">
                  <c:v>1.0249123741505883E-3</c:v>
                </c:pt>
                <c:pt idx="2337">
                  <c:v>-4.3827719824118816E-3</c:v>
                </c:pt>
                <c:pt idx="2338">
                  <c:v>-1.1141744896373318E-2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-1.6744106450286012E-3</c:v>
                </c:pt>
                <c:pt idx="2342">
                  <c:v>-6.487619159458724E-3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-2.2254560448660143E-3</c:v>
                </c:pt>
                <c:pt idx="2348">
                  <c:v>8.063260957964502E-4</c:v>
                </c:pt>
                <c:pt idx="2349">
                  <c:v>-1.8248585979740994E-3</c:v>
                </c:pt>
                <c:pt idx="2350">
                  <c:v>-1.329648867090949E-2</c:v>
                </c:pt>
                <c:pt idx="2351">
                  <c:v>-8.6883939089599238E-3</c:v>
                </c:pt>
                <c:pt idx="2352">
                  <c:v>1.2374251517597301E-3</c:v>
                </c:pt>
                <c:pt idx="2353">
                  <c:v>-4.7813401558185475E-3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-8.6616133514834104E-3</c:v>
                </c:pt>
                <c:pt idx="2357">
                  <c:v>-2.0594066268158073E-3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-3.3346927087647416E-3</c:v>
                </c:pt>
                <c:pt idx="2367">
                  <c:v>-7.736810658885318E-3</c:v>
                </c:pt>
                <c:pt idx="2368">
                  <c:v>3.1731492313324949E-3</c:v>
                </c:pt>
                <c:pt idx="2369">
                  <c:v>-8.3581714533798035E-3</c:v>
                </c:pt>
                <c:pt idx="2370">
                  <c:v>-1.3998261805721057E-3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-5.9664026459049779E-4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-1.0203223889256208E-2</c:v>
                </c:pt>
                <c:pt idx="2377">
                  <c:v>-9.5174901487959929E-3</c:v>
                </c:pt>
                <c:pt idx="2378">
                  <c:v>-3.3752505729260918E-3</c:v>
                </c:pt>
                <c:pt idx="2379">
                  <c:v>-7.8314377757946474E-3</c:v>
                </c:pt>
                <c:pt idx="2380">
                  <c:v>-1.1333702970114601E-2</c:v>
                </c:pt>
                <c:pt idx="2381">
                  <c:v>-1.4760518279205215E-2</c:v>
                </c:pt>
                <c:pt idx="2382">
                  <c:v>-2.7001151150605196E-3</c:v>
                </c:pt>
                <c:pt idx="2383">
                  <c:v>-8.3223360101785104E-3</c:v>
                </c:pt>
                <c:pt idx="2384">
                  <c:v>-7.5358684504074347E-3</c:v>
                </c:pt>
                <c:pt idx="2385">
                  <c:v>-6.5505867959680941E-3</c:v>
                </c:pt>
                <c:pt idx="2386">
                  <c:v>6.9685701475039608E-3</c:v>
                </c:pt>
                <c:pt idx="2387">
                  <c:v>-2.1893077949552975E-4</c:v>
                </c:pt>
                <c:pt idx="2388">
                  <c:v>-8.8758020895616241E-3</c:v>
                </c:pt>
                <c:pt idx="2389">
                  <c:v>-1.0232441409049109E-2</c:v>
                </c:pt>
                <c:pt idx="2390">
                  <c:v>-1.1445750133506571E-2</c:v>
                </c:pt>
                <c:pt idx="2391">
                  <c:v>-2.0522892279206673E-4</c:v>
                </c:pt>
                <c:pt idx="2392">
                  <c:v>4.3095138519788634E-4</c:v>
                </c:pt>
                <c:pt idx="2393">
                  <c:v>-3.9055013670683536E-3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-1.3004629411959456E-2</c:v>
                </c:pt>
                <c:pt idx="2397">
                  <c:v>-5.2288491136600612E-3</c:v>
                </c:pt>
                <c:pt idx="2398">
                  <c:v>8.2750190863150053E-3</c:v>
                </c:pt>
                <c:pt idx="2399">
                  <c:v>-1.7277473263703769E-3</c:v>
                </c:pt>
                <c:pt idx="2400">
                  <c:v>-1.558108703314609E-2</c:v>
                </c:pt>
                <c:pt idx="2401">
                  <c:v>-2.0768251207236688E-2</c:v>
                </c:pt>
                <c:pt idx="2402">
                  <c:v>-1.8162720018528589E-3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-1.2444744324131563E-2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-1.6126529412504809E-2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-6.5587862898768279E-3</c:v>
                </c:pt>
                <c:pt idx="2413">
                  <c:v>1.9701011274095848E-3</c:v>
                </c:pt>
                <c:pt idx="2414">
                  <c:v>-1.4334983628828901E-2</c:v>
                </c:pt>
                <c:pt idx="2415">
                  <c:v>-1.0733742794482026E-2</c:v>
                </c:pt>
                <c:pt idx="2416">
                  <c:v>-3.596556382327698E-3</c:v>
                </c:pt>
                <c:pt idx="2417">
                  <c:v>-2.2624401883213352E-3</c:v>
                </c:pt>
                <c:pt idx="2418">
                  <c:v>-5.657083274771324E-3</c:v>
                </c:pt>
                <c:pt idx="2419">
                  <c:v>-9.5870186752557984E-3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-8.5948981113128653E-3</c:v>
                </c:pt>
                <c:pt idx="2424">
                  <c:v>-1.7823878899596579E-3</c:v>
                </c:pt>
                <c:pt idx="2425">
                  <c:v>9.9409355811532762E-3</c:v>
                </c:pt>
                <c:pt idx="2426">
                  <c:v>-1.5389529827043447E-3</c:v>
                </c:pt>
                <c:pt idx="2427">
                  <c:v>5.7072449830410932E-3</c:v>
                </c:pt>
                <c:pt idx="2428">
                  <c:v>-1.276689461018865E-2</c:v>
                </c:pt>
                <c:pt idx="2429">
                  <c:v>-1.4057988770725949E-2</c:v>
                </c:pt>
                <c:pt idx="2430">
                  <c:v>-1.1996906249587269E-2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-1.2966669766081296E-3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-1.053163693988779E-3</c:v>
                </c:pt>
                <c:pt idx="2438">
                  <c:v>1.4025364149512498E-2</c:v>
                </c:pt>
                <c:pt idx="2439">
                  <c:v>-1.0396430241295107E-3</c:v>
                </c:pt>
                <c:pt idx="2440">
                  <c:v>-8.6047653070853158E-4</c:v>
                </c:pt>
                <c:pt idx="2441">
                  <c:v>1.9001195548380423E-3</c:v>
                </c:pt>
                <c:pt idx="2442">
                  <c:v>-5.7111641605986918E-3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-1.419332159981046E-2</c:v>
                </c:pt>
                <c:pt idx="2448">
                  <c:v>-1.0542524423975408E-3</c:v>
                </c:pt>
                <c:pt idx="2449">
                  <c:v>7.7713685903715302E-3</c:v>
                </c:pt>
                <c:pt idx="2450">
                  <c:v>-1.3259473306592717E-2</c:v>
                </c:pt>
                <c:pt idx="2451">
                  <c:v>-1.682381401398203E-3</c:v>
                </c:pt>
                <c:pt idx="2452">
                  <c:v>-2.7700949520710338E-3</c:v>
                </c:pt>
                <c:pt idx="2453">
                  <c:v>-1.0466840480451545E-2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-2.1198696059743227E-3</c:v>
                </c:pt>
                <c:pt idx="2458">
                  <c:v>-2.0023225735332773E-4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-4.3157761650292059E-4</c:v>
                </c:pt>
                <c:pt idx="2462">
                  <c:v>-8.2440134603789517E-4</c:v>
                </c:pt>
                <c:pt idx="2463">
                  <c:v>4.9754813709084189E-3</c:v>
                </c:pt>
                <c:pt idx="2464">
                  <c:v>-5.1718873545487654E-3</c:v>
                </c:pt>
                <c:pt idx="2465">
                  <c:v>-1.1079985042064422E-2</c:v>
                </c:pt>
                <c:pt idx="2466">
                  <c:v>-3.9998441474633495E-3</c:v>
                </c:pt>
                <c:pt idx="2467">
                  <c:v>-1.0573652371128617E-3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-5.8198985592854413E-3</c:v>
                </c:pt>
                <c:pt idx="2473">
                  <c:v>-1.5560544823970623E-2</c:v>
                </c:pt>
                <c:pt idx="2474">
                  <c:v>-2.0742803168467994E-2</c:v>
                </c:pt>
                <c:pt idx="2475">
                  <c:v>2.1447354225143656E-3</c:v>
                </c:pt>
                <c:pt idx="2476">
                  <c:v>-1.1058871937475345E-2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-2.367163003509809E-3</c:v>
                </c:pt>
                <c:pt idx="2481">
                  <c:v>-6.5394647341321388E-4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-6.6036036625742867E-3</c:v>
                </c:pt>
                <c:pt idx="2487">
                  <c:v>-7.2780611852092392E-3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-1.2525076551410663E-3</c:v>
                </c:pt>
                <c:pt idx="2492">
                  <c:v>-3.5872094020978906E-3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-7.4654469063757389E-3</c:v>
                </c:pt>
                <c:pt idx="2502">
                  <c:v>1.6255319415785507E-2</c:v>
                </c:pt>
                <c:pt idx="2503">
                  <c:v>-4.8654752667047774E-3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-5.3639263527944792E-3</c:v>
                </c:pt>
                <c:pt idx="2508">
                  <c:v>-1.5273760037022299E-3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-5.50975848251678E-3</c:v>
                </c:pt>
                <c:pt idx="2512">
                  <c:v>-5.1605000576246951E-3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-1.4860927757981202E-2</c:v>
                </c:pt>
                <c:pt idx="2519">
                  <c:v>-8.8343833507131819E-3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-3.9131261976077525E-3</c:v>
                </c:pt>
                <c:pt idx="2524">
                  <c:v>-5.241293030275429E-3</c:v>
                </c:pt>
                <c:pt idx="2525">
                  <c:v>-6.0188670312486536E-3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-4.025910038405911E-3</c:v>
                </c:pt>
                <c:pt idx="2530">
                  <c:v>4.2163652071014468E-3</c:v>
                </c:pt>
                <c:pt idx="2531">
                  <c:v>-2.9304975365720409E-3</c:v>
                </c:pt>
                <c:pt idx="2532">
                  <c:v>-1.5558375131952573E-2</c:v>
                </c:pt>
                <c:pt idx="2533">
                  <c:v>-5.039551953892385E-3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-5.7804139971837643E-3</c:v>
                </c:pt>
                <c:pt idx="2537">
                  <c:v>-1.0518153675628916E-2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-9.602363878402187E-3</c:v>
                </c:pt>
                <c:pt idx="2544">
                  <c:v>-1.0812068523191165E-2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-3.9021897004323236E-3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-5.640651241113126E-3</c:v>
                </c:pt>
                <c:pt idx="2553">
                  <c:v>5.5171893070316003E-4</c:v>
                </c:pt>
                <c:pt idx="2554">
                  <c:v>-4.1971390013451071E-3</c:v>
                </c:pt>
                <c:pt idx="2555">
                  <c:v>-3.8498433790232767E-3</c:v>
                </c:pt>
                <c:pt idx="2556">
                  <c:v>6.7707175632119032E-3</c:v>
                </c:pt>
                <c:pt idx="2557">
                  <c:v>-4.7572594377323085E-3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-1.2686269749178081E-3</c:v>
                </c:pt>
                <c:pt idx="2561">
                  <c:v>-1.149076294985818E-2</c:v>
                </c:pt>
                <c:pt idx="2562">
                  <c:v>-9.7827971641724076E-3</c:v>
                </c:pt>
                <c:pt idx="2563">
                  <c:v>-1.0428107874609793E-2</c:v>
                </c:pt>
                <c:pt idx="2564">
                  <c:v>-1.4884571602280516E-3</c:v>
                </c:pt>
                <c:pt idx="2565">
                  <c:v>7.4733012000329779E-3</c:v>
                </c:pt>
                <c:pt idx="2566">
                  <c:v>-7.1010332223560013E-3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-2.9274753990664593E-3</c:v>
                </c:pt>
                <c:pt idx="2572">
                  <c:v>-6.7657970174748172E-3</c:v>
                </c:pt>
                <c:pt idx="2573">
                  <c:v>1.2839916932891882E-3</c:v>
                </c:pt>
                <c:pt idx="2574">
                  <c:v>-5.3377164364780683E-3</c:v>
                </c:pt>
                <c:pt idx="2575">
                  <c:v>1.8462044973581726E-3</c:v>
                </c:pt>
                <c:pt idx="2576">
                  <c:v>-1.7398325771811329E-4</c:v>
                </c:pt>
                <c:pt idx="2577">
                  <c:v>-4.255625809874708E-3</c:v>
                </c:pt>
                <c:pt idx="2578">
                  <c:v>-7.9668398916448169E-3</c:v>
                </c:pt>
                <c:pt idx="2579">
                  <c:v>5.376635406122432E-3</c:v>
                </c:pt>
                <c:pt idx="2580">
                  <c:v>-5.0066862120790034E-3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-1.1031319128145256E-3</c:v>
                </c:pt>
                <c:pt idx="2585">
                  <c:v>-1.8124009473297065E-3</c:v>
                </c:pt>
                <c:pt idx="2586">
                  <c:v>-5.6828625023355173E-3</c:v>
                </c:pt>
                <c:pt idx="2587">
                  <c:v>-7.7445430482310229E-3</c:v>
                </c:pt>
                <c:pt idx="2588">
                  <c:v>-3.1569310003334294E-3</c:v>
                </c:pt>
                <c:pt idx="2589">
                  <c:v>1.4920392879194111E-3</c:v>
                </c:pt>
                <c:pt idx="2590">
                  <c:v>-1.9292911775714572E-4</c:v>
                </c:pt>
                <c:pt idx="2591">
                  <c:v>7.3932309525206463E-3</c:v>
                </c:pt>
                <c:pt idx="2592">
                  <c:v>-6.2887344408739665E-3</c:v>
                </c:pt>
                <c:pt idx="2593">
                  <c:v>-1.7946437001551629E-2</c:v>
                </c:pt>
                <c:pt idx="2594">
                  <c:v>-5.5321716023026823E-4</c:v>
                </c:pt>
                <c:pt idx="2595">
                  <c:v>-1.3218121309526154E-3</c:v>
                </c:pt>
                <c:pt idx="2596">
                  <c:v>-3.933708777639211E-4</c:v>
                </c:pt>
                <c:pt idx="2597">
                  <c:v>7.9257573074231757E-3</c:v>
                </c:pt>
                <c:pt idx="2598">
                  <c:v>-2.8247312346367792E-3</c:v>
                </c:pt>
                <c:pt idx="2599">
                  <c:v>3.1972460628741928E-3</c:v>
                </c:pt>
                <c:pt idx="2600">
                  <c:v>-9.403763608109017E-4</c:v>
                </c:pt>
                <c:pt idx="2601">
                  <c:v>-9.434245270920627E-3</c:v>
                </c:pt>
                <c:pt idx="2602">
                  <c:v>-4.9397894900105044E-3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-4.2611270708485804E-3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-7.0415522066946679E-3</c:v>
                </c:pt>
                <c:pt idx="2614">
                  <c:v>-2.0087104076988993E-3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-2.1723677561764632E-3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-7.2068068626860438E-3</c:v>
                </c:pt>
                <c:pt idx="2621">
                  <c:v>4.6912001153200933E-3</c:v>
                </c:pt>
                <c:pt idx="2622">
                  <c:v>-4.5031546045990467E-3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-1.942260230470616E-3</c:v>
                </c:pt>
                <c:pt idx="2628">
                  <c:v>3.1792674138104715E-3</c:v>
                </c:pt>
                <c:pt idx="2629">
                  <c:v>-6.7385791463721034E-3</c:v>
                </c:pt>
                <c:pt idx="2630">
                  <c:v>-5.1768726232657158E-3</c:v>
                </c:pt>
                <c:pt idx="2631">
                  <c:v>-3.3870208570077054E-3</c:v>
                </c:pt>
                <c:pt idx="2632">
                  <c:v>-5.9379497643012868E-3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-1.8699855386561381E-4</c:v>
                </c:pt>
                <c:pt idx="2637">
                  <c:v>-5.5927439491432196E-3</c:v>
                </c:pt>
                <c:pt idx="2638">
                  <c:v>-4.3354775425283876E-3</c:v>
                </c:pt>
                <c:pt idx="2639">
                  <c:v>-9.1054323704575779E-4</c:v>
                </c:pt>
                <c:pt idx="2640">
                  <c:v>4.3393140249019524E-3</c:v>
                </c:pt>
                <c:pt idx="2641">
                  <c:v>-2.3474305002544327E-3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-5.0312197547199844E-3</c:v>
                </c:pt>
                <c:pt idx="2645">
                  <c:v>-7.1602886720079084E-4</c:v>
                </c:pt>
                <c:pt idx="2646">
                  <c:v>-2.8860593885369212E-3</c:v>
                </c:pt>
                <c:pt idx="2647">
                  <c:v>8.2772578497003479E-3</c:v>
                </c:pt>
                <c:pt idx="2648">
                  <c:v>-3.0577220520866533E-3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-2.3341266039524911E-3</c:v>
                </c:pt>
                <c:pt idx="2654">
                  <c:v>-1.1341844467464668E-2</c:v>
                </c:pt>
                <c:pt idx="2655">
                  <c:v>-9.2742477125415945E-3</c:v>
                </c:pt>
                <c:pt idx="2656">
                  <c:v>-4.2094246475130603E-3</c:v>
                </c:pt>
                <c:pt idx="2657">
                  <c:v>-6.0768075438524249E-3</c:v>
                </c:pt>
                <c:pt idx="2658">
                  <c:v>6.8056013845971819E-3</c:v>
                </c:pt>
                <c:pt idx="2659">
                  <c:v>-6.6310074110598194E-3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-9.0359975240783541E-4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-3.7146234260010402E-4</c:v>
                </c:pt>
                <c:pt idx="2668">
                  <c:v>-5.1803012339322052E-3</c:v>
                </c:pt>
                <c:pt idx="2669">
                  <c:v>2.5089280866392727E-3</c:v>
                </c:pt>
                <c:pt idx="2670">
                  <c:v>-2.865359043038751E-3</c:v>
                </c:pt>
                <c:pt idx="2671">
                  <c:v>-2.8906380396440667E-3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-2.7994287528727568E-3</c:v>
                </c:pt>
                <c:pt idx="2678">
                  <c:v>-4.7110066412239249E-3</c:v>
                </c:pt>
                <c:pt idx="2679">
                  <c:v>-1.0609801911822814E-3</c:v>
                </c:pt>
                <c:pt idx="2680">
                  <c:v>4.2041159467522959E-3</c:v>
                </c:pt>
                <c:pt idx="2681">
                  <c:v>-1.1762719662685051E-2</c:v>
                </c:pt>
                <c:pt idx="2682">
                  <c:v>-5.1438233562173252E-3</c:v>
                </c:pt>
                <c:pt idx="2683">
                  <c:v>-1.2438271798540512E-3</c:v>
                </c:pt>
                <c:pt idx="2684">
                  <c:v>-9.4633258368963524E-3</c:v>
                </c:pt>
                <c:pt idx="2685">
                  <c:v>-1.4443272578787969E-3</c:v>
                </c:pt>
                <c:pt idx="2686">
                  <c:v>-7.5782542291520372E-3</c:v>
                </c:pt>
                <c:pt idx="2687">
                  <c:v>-2.8996769832980718E-3</c:v>
                </c:pt>
                <c:pt idx="2688">
                  <c:v>5.2441348440668278E-3</c:v>
                </c:pt>
                <c:pt idx="2689">
                  <c:v>-8.7038552962210858E-3</c:v>
                </c:pt>
                <c:pt idx="2690">
                  <c:v>-9.7025488095905388E-3</c:v>
                </c:pt>
                <c:pt idx="2691">
                  <c:v>-8.3218894629908391E-3</c:v>
                </c:pt>
                <c:pt idx="2692">
                  <c:v>1.1988722516845129E-2</c:v>
                </c:pt>
                <c:pt idx="2693">
                  <c:v>-1.1813114259916269E-2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-5.5843746260197946E-4</c:v>
                </c:pt>
                <c:pt idx="2697">
                  <c:v>2.7715466963549318E-3</c:v>
                </c:pt>
                <c:pt idx="2698">
                  <c:v>-8.8646091293034246E-3</c:v>
                </c:pt>
                <c:pt idx="2699">
                  <c:v>-8.0230503097871164E-3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-1.4809348356337182E-3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-1.1344103826847807E-2</c:v>
                </c:pt>
                <c:pt idx="2707">
                  <c:v>5.8610599475903413E-3</c:v>
                </c:pt>
                <c:pt idx="2708">
                  <c:v>-1.39809353504603E-2</c:v>
                </c:pt>
                <c:pt idx="2709">
                  <c:v>-1.2136123485463557E-2</c:v>
                </c:pt>
                <c:pt idx="2710">
                  <c:v>-2.8079140146024528E-3</c:v>
                </c:pt>
                <c:pt idx="2711">
                  <c:v>-4.5307755084218471E-3</c:v>
                </c:pt>
                <c:pt idx="2712">
                  <c:v>7.3386895230242999E-3</c:v>
                </c:pt>
                <c:pt idx="2713">
                  <c:v>-3.5557491250051143E-3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-5.1055046589407738E-3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-6.1551789813165669E-3</c:v>
                </c:pt>
                <c:pt idx="2724">
                  <c:v>-3.4628810384331743E-3</c:v>
                </c:pt>
                <c:pt idx="2725">
                  <c:v>4.1849231519002217E-3</c:v>
                </c:pt>
                <c:pt idx="2726">
                  <c:v>-2.9086583347437411E-3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-1.7005117057156127E-4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-3.1780486589347845E-3</c:v>
                </c:pt>
                <c:pt idx="2737">
                  <c:v>-3.726265689512509E-3</c:v>
                </c:pt>
                <c:pt idx="2738">
                  <c:v>-6.0721356984325681E-3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-3.3132155499551175E-3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-3.2896814203580149E-3</c:v>
                </c:pt>
                <c:pt idx="2748">
                  <c:v>-1.0812338307650826E-2</c:v>
                </c:pt>
                <c:pt idx="2749">
                  <c:v>-8.4373355020481711E-3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-9.5394319392001492E-3</c:v>
                </c:pt>
                <c:pt idx="2754">
                  <c:v>-6.9400190683852614E-3</c:v>
                </c:pt>
                <c:pt idx="2755">
                  <c:v>7.8293519338590301E-3</c:v>
                </c:pt>
                <c:pt idx="2756">
                  <c:v>-5.200479897782273E-4</c:v>
                </c:pt>
                <c:pt idx="2757">
                  <c:v>-2.31836139118613E-3</c:v>
                </c:pt>
                <c:pt idx="2758">
                  <c:v>-3.3863954385848771E-3</c:v>
                </c:pt>
                <c:pt idx="2759">
                  <c:v>5.7047568297710072E-3</c:v>
                </c:pt>
                <c:pt idx="2760">
                  <c:v>-7.6642706028042795E-3</c:v>
                </c:pt>
                <c:pt idx="2761">
                  <c:v>3.9152981036032486E-3</c:v>
                </c:pt>
                <c:pt idx="2762">
                  <c:v>-1.6850891022990311E-4</c:v>
                </c:pt>
                <c:pt idx="2763">
                  <c:v>0</c:v>
                </c:pt>
                <c:pt idx="2764">
                  <c:v>-6.9647734620286172E-3</c:v>
                </c:pt>
                <c:pt idx="2765">
                  <c:v>-5.5796146565887383E-3</c:v>
                </c:pt>
                <c:pt idx="2766">
                  <c:v>9.0364982419011142E-4</c:v>
                </c:pt>
                <c:pt idx="2767">
                  <c:v>-1.8746857477314194E-4</c:v>
                </c:pt>
                <c:pt idx="2768">
                  <c:v>4.8634334071717689E-3</c:v>
                </c:pt>
                <c:pt idx="2769">
                  <c:v>-1.2560940106860485E-3</c:v>
                </c:pt>
                <c:pt idx="2770">
                  <c:v>-4.6818557536152383E-3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-2.7141225757132403E-3</c:v>
                </c:pt>
                <c:pt idx="2774">
                  <c:v>-8.5313853776920467E-3</c:v>
                </c:pt>
                <c:pt idx="2775">
                  <c:v>5.5151922865803726E-4</c:v>
                </c:pt>
                <c:pt idx="2776">
                  <c:v>-5.8407024982232159E-3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-5.619330106418019E-3</c:v>
                </c:pt>
                <c:pt idx="2781">
                  <c:v>-3.6600269978341871E-3</c:v>
                </c:pt>
                <c:pt idx="2782">
                  <c:v>-5.5363578402367608E-4</c:v>
                </c:pt>
                <c:pt idx="2783">
                  <c:v>-2.7379423152957827E-3</c:v>
                </c:pt>
                <c:pt idx="2784">
                  <c:v>-6.0745861068918217E-3</c:v>
                </c:pt>
                <c:pt idx="2785">
                  <c:v>-1.485155436584229E-3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-2.1989308076957315E-3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-3.4609729485524099E-3</c:v>
                </c:pt>
                <c:pt idx="2793">
                  <c:v>-7.5140626508733988E-3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-9.0359975240783541E-4</c:v>
                </c:pt>
                <c:pt idx="2800">
                  <c:v>-1.6216395776496029E-3</c:v>
                </c:pt>
                <c:pt idx="2801">
                  <c:v>-4.8806471089584136E-3</c:v>
                </c:pt>
                <c:pt idx="2802">
                  <c:v>-2.905459610218486E-3</c:v>
                </c:pt>
                <c:pt idx="2803">
                  <c:v>-7.5002979248699475E-3</c:v>
                </c:pt>
                <c:pt idx="2804">
                  <c:v>-4.9734648420027838E-3</c:v>
                </c:pt>
                <c:pt idx="2805">
                  <c:v>-6.0851764496465677E-3</c:v>
                </c:pt>
                <c:pt idx="2806">
                  <c:v>-1.2987540212545667E-3</c:v>
                </c:pt>
                <c:pt idx="2807">
                  <c:v>6.2850301095922489E-3</c:v>
                </c:pt>
                <c:pt idx="2808">
                  <c:v>-1.0755913905391878E-2</c:v>
                </c:pt>
                <c:pt idx="2809">
                  <c:v>-1.5005696386038991E-3</c:v>
                </c:pt>
                <c:pt idx="2810">
                  <c:v>7.6384018353170546E-3</c:v>
                </c:pt>
                <c:pt idx="2811">
                  <c:v>-9.1236246285335554E-3</c:v>
                </c:pt>
                <c:pt idx="2812">
                  <c:v>-2.817217367161895E-3</c:v>
                </c:pt>
                <c:pt idx="2813">
                  <c:v>-7.455917482062091E-4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-4.3819237307358705E-3</c:v>
                </c:pt>
                <c:pt idx="2821">
                  <c:v>-3.6547651720573171E-3</c:v>
                </c:pt>
                <c:pt idx="2822">
                  <c:v>3.6547651720573171E-3</c:v>
                </c:pt>
                <c:pt idx="2823">
                  <c:v>-6.5917320408326319E-3</c:v>
                </c:pt>
                <c:pt idx="2824">
                  <c:v>-1.2046237389503389E-2</c:v>
                </c:pt>
                <c:pt idx="2825">
                  <c:v>-1.2924520793116123E-2</c:v>
                </c:pt>
                <c:pt idx="2826">
                  <c:v>-7.6757743134070466E-4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-5.3317833618597987E-3</c:v>
                </c:pt>
                <c:pt idx="2835">
                  <c:v>-2.947261927711331E-3</c:v>
                </c:pt>
                <c:pt idx="2836">
                  <c:v>2.7557171012464465E-3</c:v>
                </c:pt>
                <c:pt idx="2837">
                  <c:v>-5.9043665748603757E-3</c:v>
                </c:pt>
                <c:pt idx="2838">
                  <c:v>-3.6803027881227024E-4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-3.2862752578406429E-3</c:v>
                </c:pt>
                <c:pt idx="2844">
                  <c:v>-3.4881963333388555E-3</c:v>
                </c:pt>
                <c:pt idx="2845">
                  <c:v>-1.2384955186011126E-2</c:v>
                </c:pt>
                <c:pt idx="2846">
                  <c:v>-5.4183579149045258E-3</c:v>
                </c:pt>
                <c:pt idx="2847">
                  <c:v>-9.2094326760721046E-3</c:v>
                </c:pt>
                <c:pt idx="2848">
                  <c:v>1.8914675137935433E-3</c:v>
                </c:pt>
                <c:pt idx="2849">
                  <c:v>-7.0127696659856298E-3</c:v>
                </c:pt>
                <c:pt idx="2850">
                  <c:v>-2.2646174527336527E-3</c:v>
                </c:pt>
                <c:pt idx="2851">
                  <c:v>7.7609689302846618E-3</c:v>
                </c:pt>
                <c:pt idx="2852">
                  <c:v>-1.697617455757694E-3</c:v>
                </c:pt>
                <c:pt idx="2853">
                  <c:v>9.0266457621384077E-3</c:v>
                </c:pt>
                <c:pt idx="2854">
                  <c:v>-4.4942813682880001E-3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-5.6426681143673107E-4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-1.8404329078025583E-3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-1.8213654644476662E-3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-1.451523941113031E-3</c:v>
                </c:pt>
                <c:pt idx="2870">
                  <c:v>-7.2552411602222477E-3</c:v>
                </c:pt>
                <c:pt idx="2871">
                  <c:v>-7.2322333773033876E-4</c:v>
                </c:pt>
                <c:pt idx="2872">
                  <c:v>3.6281819291597017E-3</c:v>
                </c:pt>
                <c:pt idx="2873">
                  <c:v>-3.2664523568843862E-3</c:v>
                </c:pt>
                <c:pt idx="2874">
                  <c:v>0</c:v>
                </c:pt>
                <c:pt idx="2875">
                  <c:v>-4.5565499950415145E-3</c:v>
                </c:pt>
                <c:pt idx="2876">
                  <c:v>3.0916885099516733E-3</c:v>
                </c:pt>
                <c:pt idx="2877">
                  <c:v>-5.3474959609811634E-4</c:v>
                </c:pt>
                <c:pt idx="2878">
                  <c:v>-2.9376417408544242E-3</c:v>
                </c:pt>
                <c:pt idx="2879">
                  <c:v>-9.002216767344251E-4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-5.4290924300026688E-4</c:v>
                </c:pt>
                <c:pt idx="2885">
                  <c:v>-1.613487180288864E-3</c:v>
                </c:pt>
                <c:pt idx="2886">
                  <c:v>1.2570131891056491E-3</c:v>
                </c:pt>
                <c:pt idx="2887">
                  <c:v>-7.5659876743543464E-3</c:v>
                </c:pt>
                <c:pt idx="2888">
                  <c:v>-5.798319718102185E-3</c:v>
                </c:pt>
                <c:pt idx="2889">
                  <c:v>-1.6321961109691863E-2</c:v>
                </c:pt>
                <c:pt idx="2890">
                  <c:v>9.2636369304610611E-4</c:v>
                </c:pt>
                <c:pt idx="2891">
                  <c:v>-1.921789985761535E-4</c:v>
                </c:pt>
                <c:pt idx="2892">
                  <c:v>2.7747000369444663E-3</c:v>
                </c:pt>
                <c:pt idx="2893">
                  <c:v>-6.293351563706473E-3</c:v>
                </c:pt>
                <c:pt idx="2894">
                  <c:v>-2.0362556501716256E-3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-7.0426073934575228E-3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-5.9273550649994178E-3</c:v>
                </c:pt>
                <c:pt idx="2901">
                  <c:v>-2.9769057666406695E-3</c:v>
                </c:pt>
                <c:pt idx="2902">
                  <c:v>2.2379413761388633E-3</c:v>
                </c:pt>
                <c:pt idx="2903">
                  <c:v>-3.7385110147427625E-3</c:v>
                </c:pt>
                <c:pt idx="2904">
                  <c:v>-3.7112590060495165E-4</c:v>
                </c:pt>
                <c:pt idx="2905">
                  <c:v>-5.657450279104026E-4</c:v>
                </c:pt>
                <c:pt idx="2906">
                  <c:v>-1.8585326748574715E-3</c:v>
                </c:pt>
                <c:pt idx="2907">
                  <c:v>2.0531218685695407E-3</c:v>
                </c:pt>
                <c:pt idx="2908">
                  <c:v>-1.3093151405803027E-3</c:v>
                </c:pt>
                <c:pt idx="2909">
                  <c:v>-3.7602628296209417E-3</c:v>
                </c:pt>
                <c:pt idx="2910">
                  <c:v>-1.0378331338105617E-2</c:v>
                </c:pt>
                <c:pt idx="2911">
                  <c:v>-1.3296022369431171E-3</c:v>
                </c:pt>
                <c:pt idx="2912">
                  <c:v>8.3258893298108205E-3</c:v>
                </c:pt>
                <c:pt idx="2913">
                  <c:v>-5.0947760074464554E-3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-6.9419676789843621E-3</c:v>
                </c:pt>
                <c:pt idx="2920">
                  <c:v>-9.0504945961242811E-3</c:v>
                </c:pt>
                <c:pt idx="2921">
                  <c:v>-3.8088351711333956E-3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-2.826611007370694E-3</c:v>
                </c:pt>
                <c:pt idx="2926">
                  <c:v>-5.8935200208285465E-3</c:v>
                </c:pt>
                <c:pt idx="2927">
                  <c:v>1.9829538989757367E-4</c:v>
                </c:pt>
                <c:pt idx="2928">
                  <c:v>-7.8503196847394818E-3</c:v>
                </c:pt>
                <c:pt idx="2929">
                  <c:v>0</c:v>
                </c:pt>
                <c:pt idx="2930">
                  <c:v>-1.9974756025487039E-4</c:v>
                </c:pt>
                <c:pt idx="2931">
                  <c:v>2.5033662825295622E-3</c:v>
                </c:pt>
                <c:pt idx="2932">
                  <c:v>-1.5412468655364719E-3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-6.4340505271163195E-3</c:v>
                </c:pt>
                <c:pt idx="2938">
                  <c:v>-3.2415890711270379E-3</c:v>
                </c:pt>
                <c:pt idx="2939">
                  <c:v>3.421435534445294E-3</c:v>
                </c:pt>
                <c:pt idx="2940">
                  <c:v>-3.7761854757700775E-4</c:v>
                </c:pt>
                <c:pt idx="2941">
                  <c:v>-1.7099006106198189E-3</c:v>
                </c:pt>
                <c:pt idx="2942">
                  <c:v>-7.8307262474845984E-3</c:v>
                </c:pt>
                <c:pt idx="2943">
                  <c:v>-1.0035848447639495E-2</c:v>
                </c:pt>
                <c:pt idx="2944">
                  <c:v>-6.8084154192229462E-3</c:v>
                </c:pt>
                <c:pt idx="2945">
                  <c:v>3.8760003271498533E-4</c:v>
                </c:pt>
                <c:pt idx="2946">
                  <c:v>-9.7864041730044704E-4</c:v>
                </c:pt>
                <c:pt idx="2947">
                  <c:v>0</c:v>
                </c:pt>
                <c:pt idx="2948">
                  <c:v>-1.0605342390529238E-2</c:v>
                </c:pt>
                <c:pt idx="2949">
                  <c:v>2.5547944627115626E-3</c:v>
                </c:pt>
                <c:pt idx="2950">
                  <c:v>-3.339296221263055E-3</c:v>
                </c:pt>
                <c:pt idx="2951">
                  <c:v>-7.3522294716710235E-3</c:v>
                </c:pt>
                <c:pt idx="2952">
                  <c:v>-7.5772005935057507E-3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-2.3685778046909078E-3</c:v>
                </c:pt>
                <c:pt idx="2957">
                  <c:v>-1.0322720782081518E-2</c:v>
                </c:pt>
                <c:pt idx="2958">
                  <c:v>-7.0048431283549206E-3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-6.2826875330896925E-3</c:v>
                </c:pt>
                <c:pt idx="2967">
                  <c:v>6.6595133808293738E-3</c:v>
                </c:pt>
                <c:pt idx="2968">
                  <c:v>-3.6122386944077434E-3</c:v>
                </c:pt>
                <c:pt idx="2969">
                  <c:v>-2.4876155234769826E-3</c:v>
                </c:pt>
                <c:pt idx="2970">
                  <c:v>2.1094257715130738E-3</c:v>
                </c:pt>
                <c:pt idx="2971">
                  <c:v>-3.7822112587804213E-4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-5.8336681368951204E-3</c:v>
                </c:pt>
                <c:pt idx="2976">
                  <c:v>-1.4825202700625262E-2</c:v>
                </c:pt>
                <c:pt idx="2977">
                  <c:v>2.2965805855656996E-3</c:v>
                </c:pt>
                <c:pt idx="2978">
                  <c:v>-3.7941955070941447E-4</c:v>
                </c:pt>
                <c:pt idx="2979">
                  <c:v>0</c:v>
                </c:pt>
                <c:pt idx="2980">
                  <c:v>-4.2190262312855609E-3</c:v>
                </c:pt>
                <c:pt idx="2981">
                  <c:v>-1.5267428581522857E-2</c:v>
                </c:pt>
                <c:pt idx="2982">
                  <c:v>-9.7703910030855212E-4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-7.6811461692916083E-4</c:v>
                </c:pt>
                <c:pt idx="2987">
                  <c:v>4.0535979425095903E-3</c:v>
                </c:pt>
                <c:pt idx="2988">
                  <c:v>-4.2548513608045013E-3</c:v>
                </c:pt>
                <c:pt idx="2989">
                  <c:v>-1.3550946568248179E-3</c:v>
                </c:pt>
                <c:pt idx="2990">
                  <c:v>-7.1908319231805962E-3</c:v>
                </c:pt>
                <c:pt idx="2991">
                  <c:v>-2.5503239359085939E-3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-1.8105261351397672E-4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-1.3036768796943043E-2</c:v>
                </c:pt>
                <c:pt idx="3000">
                  <c:v>-3.6751150641238794E-3</c:v>
                </c:pt>
                <c:pt idx="3001">
                  <c:v>-7.3908868624830149E-3</c:v>
                </c:pt>
                <c:pt idx="3002">
                  <c:v>-1.1973989602742208E-2</c:v>
                </c:pt>
                <c:pt idx="3003">
                  <c:v>-1.1703367633964845E-2</c:v>
                </c:pt>
                <c:pt idx="3004">
                  <c:v>-5.6277846273840026E-3</c:v>
                </c:pt>
                <c:pt idx="3005">
                  <c:v>-5.0292812419865385E-3</c:v>
                </c:pt>
                <c:pt idx="3006">
                  <c:v>1.6221000137548458E-3</c:v>
                </c:pt>
                <c:pt idx="3007">
                  <c:v>-6.1035094152739333E-4</c:v>
                </c:pt>
                <c:pt idx="3008">
                  <c:v>-3.4400842880382143E-3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-4.4132622731458682E-3</c:v>
                </c:pt>
                <c:pt idx="3012">
                  <c:v>-1.8050602149530803E-3</c:v>
                </c:pt>
                <c:pt idx="3013">
                  <c:v>-7.0613903142460188E-3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-8.1196707429667114E-3</c:v>
                </c:pt>
                <c:pt idx="3017">
                  <c:v>-1.9270625023448673E-4</c:v>
                </c:pt>
                <c:pt idx="3018">
                  <c:v>7.9107860941851627E-3</c:v>
                </c:pt>
                <c:pt idx="3019">
                  <c:v>-8.0354919026870419E-4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-4.005523709200709E-3</c:v>
                </c:pt>
                <c:pt idx="3023">
                  <c:v>-1.6180603603244137E-3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-4.7824293243623472E-3</c:v>
                </c:pt>
                <c:pt idx="3027">
                  <c:v>-2.0025663120586401E-3</c:v>
                </c:pt>
                <c:pt idx="3028">
                  <c:v>-2.1960460514609537E-3</c:v>
                </c:pt>
                <c:pt idx="3029">
                  <c:v>-8.6608414233761977E-3</c:v>
                </c:pt>
                <c:pt idx="3030">
                  <c:v>-2.622528420173964E-3</c:v>
                </c:pt>
                <c:pt idx="3031">
                  <c:v>-8.1410817170723959E-3</c:v>
                </c:pt>
                <c:pt idx="3032">
                  <c:v>-8.1192033561272581E-4</c:v>
                </c:pt>
                <c:pt idx="3033">
                  <c:v>-4.3221359623206723E-3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-7.7590459178882298E-3</c:v>
                </c:pt>
                <c:pt idx="3038">
                  <c:v>-7.800055085164459E-3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-6.1789021487577145E-3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-1.9980179086624972E-3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-1.032041537555628E-2</c:v>
                </c:pt>
                <c:pt idx="3054">
                  <c:v>-3.217352387300032E-3</c:v>
                </c:pt>
                <c:pt idx="3055">
                  <c:v>-5.878243656329829E-4</c:v>
                </c:pt>
                <c:pt idx="3056">
                  <c:v>-4.6388833973347587E-3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-2.4017259076121178E-3</c:v>
                </c:pt>
                <c:pt idx="3060">
                  <c:v>-2.008978655005933E-3</c:v>
                </c:pt>
                <c:pt idx="3061">
                  <c:v>-8.2486032882620464E-3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-2.171373310678959E-3</c:v>
                </c:pt>
                <c:pt idx="3068">
                  <c:v>-8.0606818364525878E-4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-1.0102327953727119E-2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-1.5076663463986506E-3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-8.9391115539960708E-3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-3.3284389965677619E-3</c:v>
                </c:pt>
                <c:pt idx="3083">
                  <c:v>-8.5196148476338607E-3</c:v>
                </c:pt>
                <c:pt idx="3084">
                  <c:v>-2.2383751912435912E-3</c:v>
                </c:pt>
                <c:pt idx="3085">
                  <c:v>6.8752490210730599E-3</c:v>
                </c:pt>
                <c:pt idx="3086">
                  <c:v>-2.7724867529688169E-3</c:v>
                </c:pt>
                <c:pt idx="3087">
                  <c:v>-2.6041486531536151E-3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-8.6659198329677167E-3</c:v>
                </c:pt>
                <c:pt idx="3095">
                  <c:v>-4.5332849555554944E-3</c:v>
                </c:pt>
                <c:pt idx="3096">
                  <c:v>8.6879419916350287E-3</c:v>
                </c:pt>
                <c:pt idx="3097">
                  <c:v>-9.6005813957926733E-3</c:v>
                </c:pt>
                <c:pt idx="3098">
                  <c:v>-9.8850827148631026E-3</c:v>
                </c:pt>
                <c:pt idx="3099">
                  <c:v>-2.211874006100345E-3</c:v>
                </c:pt>
                <c:pt idx="3100">
                  <c:v>-1.8499419945419149E-3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-1.4317259126253035E-3</c:v>
                </c:pt>
                <c:pt idx="3108">
                  <c:v>1.5999801744195352E-3</c:v>
                </c:pt>
                <c:pt idx="3109">
                  <c:v>-2.1395027437050018E-3</c:v>
                </c:pt>
                <c:pt idx="3110">
                  <c:v>-3.3785529679111193E-3</c:v>
                </c:pt>
                <c:pt idx="3111">
                  <c:v>3.553220972056792E-4</c:v>
                </c:pt>
                <c:pt idx="3112">
                  <c:v>-5.4145039723518806E-4</c:v>
                </c:pt>
                <c:pt idx="3113">
                  <c:v>-1.025784154680931E-2</c:v>
                </c:pt>
                <c:pt idx="3114">
                  <c:v>-9.2591124389898027E-3</c:v>
                </c:pt>
                <c:pt idx="3115">
                  <c:v>-7.2506950679951387E-4</c:v>
                </c:pt>
                <c:pt idx="3116">
                  <c:v>-9.9104746835960711E-3</c:v>
                </c:pt>
                <c:pt idx="3117">
                  <c:v>-5.7375372512185052E-3</c:v>
                </c:pt>
                <c:pt idx="3118">
                  <c:v>2.9602684197174156E-3</c:v>
                </c:pt>
                <c:pt idx="3119">
                  <c:v>-3.1533400442338433E-3</c:v>
                </c:pt>
                <c:pt idx="3120">
                  <c:v>-1.3247098757256381E-2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-5.4620690929052529E-4</c:v>
                </c:pt>
                <c:pt idx="3125">
                  <c:v>-3.7433959177795018E-3</c:v>
                </c:pt>
                <c:pt idx="3126">
                  <c:v>-8.6349179660460962E-3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-8.5953781788026262E-3</c:v>
                </c:pt>
                <c:pt idx="3136">
                  <c:v>1.1861830535687012E-2</c:v>
                </c:pt>
                <c:pt idx="3137">
                  <c:v>-5.3222483196613268E-4</c:v>
                </c:pt>
                <c:pt idx="3138">
                  <c:v>-2.9237479811596856E-3</c:v>
                </c:pt>
                <c:pt idx="3139">
                  <c:v>-5.3406958394308646E-4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-2.4020591427129645E-3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-7.0109277551431148E-3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-1.3737402802664889E-3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-2.5429257100491043E-3</c:v>
                </c:pt>
                <c:pt idx="3159">
                  <c:v>-8.4909297502964165E-3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-6.7048169052164042E-4</c:v>
                </c:pt>
                <c:pt idx="3164">
                  <c:v>-8.8222185882917969E-3</c:v>
                </c:pt>
                <c:pt idx="3165">
                  <c:v>-5.476745887156298E-3</c:v>
                </c:pt>
                <c:pt idx="3166">
                  <c:v>1.7157073249221E-3</c:v>
                </c:pt>
                <c:pt idx="3167">
                  <c:v>-2.2180253219037382E-3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-5.3082244783624333E-3</c:v>
                </c:pt>
                <c:pt idx="3176">
                  <c:v>-1.1561535719759597E-2</c:v>
                </c:pt>
                <c:pt idx="3177">
                  <c:v>-9.4750754073791299E-3</c:v>
                </c:pt>
                <c:pt idx="3178">
                  <c:v>-9.7443971920503358E-3</c:v>
                </c:pt>
                <c:pt idx="3179">
                  <c:v>-6.892670944211865E-3</c:v>
                </c:pt>
                <c:pt idx="3180">
                  <c:v>-9.0172657638314391E-3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-8.6918435889922208E-3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-3.1040606600134524E-3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-1.0120969975897509E-3</c:v>
                </c:pt>
                <c:pt idx="3195">
                  <c:v>7.6216626796794529E-3</c:v>
                </c:pt>
                <c:pt idx="3196">
                  <c:v>-3.8996422635113603E-3</c:v>
                </c:pt>
                <c:pt idx="3197">
                  <c:v>-2.1962272687421347E-3</c:v>
                </c:pt>
                <c:pt idx="3198">
                  <c:v>-1.9364297630687588E-2</c:v>
                </c:pt>
                <c:pt idx="3199">
                  <c:v>-1.586574945971897E-2</c:v>
                </c:pt>
                <c:pt idx="3200">
                  <c:v>-8.6485106389035948E-3</c:v>
                </c:pt>
                <c:pt idx="3201">
                  <c:v>-1.2316443767251606E-2</c:v>
                </c:pt>
                <c:pt idx="3202">
                  <c:v>-1.719098880847536E-2</c:v>
                </c:pt>
                <c:pt idx="3203">
                  <c:v>5.3523891310636174E-4</c:v>
                </c:pt>
                <c:pt idx="3204">
                  <c:v>-6.0251243075901684E-3</c:v>
                </c:pt>
                <c:pt idx="3205">
                  <c:v>-2.207799733286997E-3</c:v>
                </c:pt>
                <c:pt idx="3206">
                  <c:v>-1.5964476073460077E-2</c:v>
                </c:pt>
                <c:pt idx="3207">
                  <c:v>-1.8112330378516894E-2</c:v>
                </c:pt>
                <c:pt idx="3208">
                  <c:v>2.4819352901070957E-3</c:v>
                </c:pt>
                <c:pt idx="3209">
                  <c:v>-1.8802955558657075E-2</c:v>
                </c:pt>
                <c:pt idx="3210">
                  <c:v>4.0217028126700249E-2</c:v>
                </c:pt>
                <c:pt idx="3211">
                  <c:v>-1.1031845553944208E-2</c:v>
                </c:pt>
                <c:pt idx="3212">
                  <c:v>5.4427572680229019E-3</c:v>
                </c:pt>
                <c:pt idx="3213">
                  <c:v>-8.6478613515108549E-3</c:v>
                </c:pt>
                <c:pt idx="3214">
                  <c:v>-1.5383810022027156E-2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-1.7024597898323002E-2</c:v>
                </c:pt>
                <c:pt idx="3219">
                  <c:v>-9.1099988830265488E-3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-1.5168265187730512E-3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-8.0666113886662671E-3</c:v>
                </c:pt>
                <c:pt idx="3229">
                  <c:v>-1.421651717057415E-2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-7.3896439050180618E-4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-3.859078883309941E-3</c:v>
                </c:pt>
                <c:pt idx="3236">
                  <c:v>-4.4163018234470997E-3</c:v>
                </c:pt>
                <c:pt idx="3237">
                  <c:v>4.6078466499119841E-3</c:v>
                </c:pt>
                <c:pt idx="3238">
                  <c:v>-5.1678281238949353E-3</c:v>
                </c:pt>
                <c:pt idx="3239">
                  <c:v>-5.7577801468084999E-3</c:v>
                </c:pt>
                <c:pt idx="3240">
                  <c:v>-3.6981238224953472E-4</c:v>
                </c:pt>
                <c:pt idx="3241">
                  <c:v>-7.282393650996255E-3</c:v>
                </c:pt>
                <c:pt idx="3242">
                  <c:v>-2.1046974340175773E-2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-8.5087481505352613E-3</c:v>
                </c:pt>
                <c:pt idx="3249">
                  <c:v>-4.0790672699593244E-3</c:v>
                </c:pt>
                <c:pt idx="3250">
                  <c:v>-1.1281096971460514E-3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-3.0769574788012122E-3</c:v>
                </c:pt>
                <c:pt idx="3256">
                  <c:v>5.2421823356150199E-3</c:v>
                </c:pt>
                <c:pt idx="3257">
                  <c:v>-5.4134668346028647E-3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-1.1622246788691726E-2</c:v>
                </c:pt>
                <c:pt idx="3262">
                  <c:v>-3.5692228543116045E-4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-3.5526156730192326E-3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-2.4590133609327935E-3</c:v>
                </c:pt>
                <c:pt idx="3271">
                  <c:v>-4.4182235363230404E-3</c:v>
                </c:pt>
                <c:pt idx="3272">
                  <c:v>-1.0835898091756668E-2</c:v>
                </c:pt>
                <c:pt idx="3273">
                  <c:v>1.8576193555563947E-4</c:v>
                </c:pt>
                <c:pt idx="3274">
                  <c:v>-3.756276693910543E-3</c:v>
                </c:pt>
                <c:pt idx="3275">
                  <c:v>-1.4083898955604468E-2</c:v>
                </c:pt>
                <c:pt idx="3276">
                  <c:v>-3.6103378870144809E-4</c:v>
                </c:pt>
                <c:pt idx="3277">
                  <c:v>-9.504132169454671E-3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-7.1643783636243796E-4</c:v>
                </c:pt>
                <c:pt idx="3283">
                  <c:v>-7.3404579621882959E-4</c:v>
                </c:pt>
                <c:pt idx="3284">
                  <c:v>-1.7084984650050927E-4</c:v>
                </c:pt>
                <c:pt idx="3285">
                  <c:v>6.6562514640313708E-3</c:v>
                </c:pt>
                <c:pt idx="3286">
                  <c:v>-2.8715440054201125E-3</c:v>
                </c:pt>
                <c:pt idx="3287">
                  <c:v>-6.8638758952443979E-3</c:v>
                </c:pt>
                <c:pt idx="3288">
                  <c:v>-5.807784827622342E-3</c:v>
                </c:pt>
                <c:pt idx="3289">
                  <c:v>-1.8283398883642832E-3</c:v>
                </c:pt>
                <c:pt idx="3290">
                  <c:v>-1.6572102735118222E-2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-1.44655190848475E-3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-7.0976161108049496E-4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-5.1134714725353803E-3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-1.6573227176053251E-4</c:v>
                </c:pt>
                <c:pt idx="3309">
                  <c:v>-5.6326259192003292E-3</c:v>
                </c:pt>
                <c:pt idx="3310">
                  <c:v>1.3488375815112086E-2</c:v>
                </c:pt>
                <c:pt idx="3311">
                  <c:v>-3.1447432546878318E-3</c:v>
                </c:pt>
                <c:pt idx="3312">
                  <c:v>-1.6498062049485895E-4</c:v>
                </c:pt>
                <c:pt idx="3313">
                  <c:v>-3.6682256483651088E-3</c:v>
                </c:pt>
                <c:pt idx="3314">
                  <c:v>-7.027083686203639E-3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-3.4206466974406879E-4</c:v>
                </c:pt>
                <c:pt idx="3319">
                  <c:v>-2.7575903608640928E-3</c:v>
                </c:pt>
                <c:pt idx="3320">
                  <c:v>5.1662579435562961E-3</c:v>
                </c:pt>
                <c:pt idx="3321">
                  <c:v>-9.1446732079392135E-3</c:v>
                </c:pt>
                <c:pt idx="3322">
                  <c:v>-2.0856061626473021E-3</c:v>
                </c:pt>
                <c:pt idx="3323">
                  <c:v>-8.3861001105098865E-3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-4.198872044527846E-3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-4.8549515326126169E-3</c:v>
                </c:pt>
                <c:pt idx="3332">
                  <c:v>-2.090343349639312E-3</c:v>
                </c:pt>
                <c:pt idx="3333">
                  <c:v>-6.9221884185743932E-4</c:v>
                </c:pt>
                <c:pt idx="3334">
                  <c:v>-3.4633949661699859E-4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-1.0871110483032353E-2</c:v>
                </c:pt>
                <c:pt idx="3338">
                  <c:v>-1.7938502004259504E-2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-9.1680306483565843E-3</c:v>
                </c:pt>
                <c:pt idx="3342">
                  <c:v>5.4564940597412459E-4</c:v>
                </c:pt>
                <c:pt idx="3343">
                  <c:v>-4.6988151083606766E-3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-4.7692446049847348E-3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-1.4210984530551585E-3</c:v>
                </c:pt>
                <c:pt idx="3354">
                  <c:v>-9.2440743398816139E-3</c:v>
                </c:pt>
                <c:pt idx="3355">
                  <c:v>-3.5458729524950883E-4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-1.9251854849633432E-3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-3.9578741230492653E-3</c:v>
                </c:pt>
                <c:pt idx="3365">
                  <c:v>-1.38811271763295E-3</c:v>
                </c:pt>
                <c:pt idx="3366">
                  <c:v>-3.4328818901752101E-4</c:v>
                </c:pt>
                <c:pt idx="3367">
                  <c:v>-5.0315304870274247E-3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-5.3432979530150249E-3</c:v>
                </c:pt>
                <c:pt idx="3373">
                  <c:v>-3.9770481490810639E-3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-8.9334819476238891E-3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-2.6980261050857379E-3</c:v>
                </c:pt>
                <c:pt idx="3383">
                  <c:v>-5.0804783790843189E-3</c:v>
                </c:pt>
                <c:pt idx="3384">
                  <c:v>-8.1958691043810816E-3</c:v>
                </c:pt>
                <c:pt idx="3385">
                  <c:v>-3.6028002017598482E-3</c:v>
                </c:pt>
                <c:pt idx="3386">
                  <c:v>4.4610703784613293E-3</c:v>
                </c:pt>
                <c:pt idx="3387">
                  <c:v>-9.448525639159655E-3</c:v>
                </c:pt>
                <c:pt idx="3388">
                  <c:v>-2.0773182689914904E-3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-2.0768771315706758E-3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-1.7524558233095178E-4</c:v>
                </c:pt>
                <c:pt idx="3400">
                  <c:v>-3.3462853230137313E-4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-3.6573325953002112E-3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-1.9492129087055332E-3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-2.7436766706347981E-3</c:v>
                </c:pt>
                <c:pt idx="3415">
                  <c:v>-3.2062224371021131E-4</c:v>
                </c:pt>
                <c:pt idx="3416">
                  <c:v>4.509349131943452E-3</c:v>
                </c:pt>
                <c:pt idx="3417">
                  <c:v>-9.732869521235088E-4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-1.6966361889606318E-2</c:v>
                </c:pt>
                <c:pt idx="3422">
                  <c:v>-1.1317054040343777E-2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-6.5059330154433326E-3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-7.4466809064910322E-3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-8.1549653988721715E-3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-7.0408809763513602E-3</c:v>
                </c:pt>
                <c:pt idx="3440">
                  <c:v>-6.4482117834936403E-3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-1.2868346968562427E-2</c:v>
                </c:pt>
                <c:pt idx="3446">
                  <c:v>-3.3297203587626001E-2</c:v>
                </c:pt>
                <c:pt idx="3447">
                  <c:v>-1.666865428896358E-2</c:v>
                </c:pt>
                <c:pt idx="3448">
                  <c:v>-3.3371521441427632E-4</c:v>
                </c:pt>
                <c:pt idx="3449">
                  <c:v>-3.6938123929468603E-3</c:v>
                </c:pt>
                <c:pt idx="3450">
                  <c:v>-1.171253482726442E-2</c:v>
                </c:pt>
                <c:pt idx="3451">
                  <c:v>-1.7121860552551382E-3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-2.0276860428101173E-2</c:v>
                </c:pt>
                <c:pt idx="3455">
                  <c:v>-1.2569201632802063E-2</c:v>
                </c:pt>
                <c:pt idx="3456">
                  <c:v>-3.5298574863071863E-3</c:v>
                </c:pt>
                <c:pt idx="3457">
                  <c:v>2.2990646855012287E-3</c:v>
                </c:pt>
                <c:pt idx="3458">
                  <c:v>-3.8849160057079501E-3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-6.9080908650080985E-3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-6.5548728152293734E-3</c:v>
                </c:pt>
                <c:pt idx="3466">
                  <c:v>-5.7257707140800918E-3</c:v>
                </c:pt>
                <c:pt idx="3467">
                  <c:v>-1.2783375211405712E-2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-3.9308638193835677E-3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-2.7162831971860868E-3</c:v>
                </c:pt>
                <c:pt idx="3475">
                  <c:v>4.2309099586574916E-3</c:v>
                </c:pt>
                <c:pt idx="3476">
                  <c:v>-4.566996247473476E-3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-2.3005730650869083E-3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-5.2515658178879931E-3</c:v>
                </c:pt>
                <c:pt idx="3484">
                  <c:v>-2.8079640352229873E-3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-3.8946353070592465E-3</c:v>
                </c:pt>
                <c:pt idx="3489">
                  <c:v>1.6271352582242216E-3</c:v>
                </c:pt>
                <c:pt idx="3490">
                  <c:v>-1.7961180762693374E-3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-8.8149039785188066E-3</c:v>
                </c:pt>
                <c:pt idx="3496">
                  <c:v>-9.7579630217747848E-4</c:v>
                </c:pt>
                <c:pt idx="3497">
                  <c:v>1.2957051889017634E-3</c:v>
                </c:pt>
                <c:pt idx="3498">
                  <c:v>-5.6525993887071024E-3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-4.8896343631632533E-4</c:v>
                </c:pt>
                <c:pt idx="3503">
                  <c:v>1.1303253517063183E-3</c:v>
                </c:pt>
                <c:pt idx="3504">
                  <c:v>-2.0544242595363471E-2</c:v>
                </c:pt>
                <c:pt idx="3505">
                  <c:v>-5.7823641290104533E-3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-2.3542175471664706E-3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-5.9108508582390584E-3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-7.6760936465358753E-4</c:v>
                </c:pt>
                <c:pt idx="3522">
                  <c:v>1.0507491313076933E-2</c:v>
                </c:pt>
                <c:pt idx="3523">
                  <c:v>-7.1516174133243737E-3</c:v>
                </c:pt>
                <c:pt idx="3524">
                  <c:v>9.8864239633433826E-3</c:v>
                </c:pt>
                <c:pt idx="3525">
                  <c:v>-8.0540617800126668E-3</c:v>
                </c:pt>
                <c:pt idx="3526">
                  <c:v>7.1385731091231364E-3</c:v>
                </c:pt>
                <c:pt idx="3527">
                  <c:v>-5.9140269337740747E-3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-6.8395713216204967E-3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-1.4110132121272656E-2</c:v>
                </c:pt>
                <c:pt idx="3536">
                  <c:v>-1.0228488603185149E-2</c:v>
                </c:pt>
                <c:pt idx="3537">
                  <c:v>-7.895533680321698E-3</c:v>
                </c:pt>
                <c:pt idx="3538">
                  <c:v>1.4977044049350852E-2</c:v>
                </c:pt>
                <c:pt idx="3539">
                  <c:v>-8.7558691295388513E-3</c:v>
                </c:pt>
                <c:pt idx="3540">
                  <c:v>-3.4865387412219562E-3</c:v>
                </c:pt>
                <c:pt idx="3541">
                  <c:v>-1.5469367365839481E-2</c:v>
                </c:pt>
                <c:pt idx="3542">
                  <c:v>5.3863941551570704E-3</c:v>
                </c:pt>
                <c:pt idx="3543">
                  <c:v>-1.2976384753977221E-2</c:v>
                </c:pt>
                <c:pt idx="3544">
                  <c:v>-4.7078693118063342E-4</c:v>
                </c:pt>
                <c:pt idx="3545">
                  <c:v>1.0524645259978982E-2</c:v>
                </c:pt>
                <c:pt idx="3546">
                  <c:v>-9.274671191170647E-3</c:v>
                </c:pt>
                <c:pt idx="3547">
                  <c:v>1.6171938611897474E-4</c:v>
                </c:pt>
                <c:pt idx="3548">
                  <c:v>-1.5355499408419959E-2</c:v>
                </c:pt>
                <c:pt idx="3549">
                  <c:v>-2.2972818116951288E-2</c:v>
                </c:pt>
                <c:pt idx="3550">
                  <c:v>-1.5960192771694359E-2</c:v>
                </c:pt>
                <c:pt idx="3551">
                  <c:v>-6.0845858313376411E-3</c:v>
                </c:pt>
                <c:pt idx="3552">
                  <c:v>1.2147715180021557E-2</c:v>
                </c:pt>
                <c:pt idx="3553">
                  <c:v>-7.6934303533535697E-3</c:v>
                </c:pt>
                <c:pt idx="3554">
                  <c:v>-1.0905912525966954E-2</c:v>
                </c:pt>
                <c:pt idx="3555">
                  <c:v>-2.1703319884638361E-3</c:v>
                </c:pt>
                <c:pt idx="3556">
                  <c:v>-3.1279530170552405E-2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-1.1015102542176969E-2</c:v>
                </c:pt>
                <c:pt idx="3560">
                  <c:v>-7.2002899460095193E-3</c:v>
                </c:pt>
                <c:pt idx="3561">
                  <c:v>-3.0853907790769242E-2</c:v>
                </c:pt>
                <c:pt idx="3562">
                  <c:v>-4.0779621086564077E-3</c:v>
                </c:pt>
                <c:pt idx="3563">
                  <c:v>-4.6351393528185625E-3</c:v>
                </c:pt>
                <c:pt idx="3564">
                  <c:v>-1.2221293872360484E-2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-4.2992151287188918E-3</c:v>
                </c:pt>
                <c:pt idx="3570">
                  <c:v>-1.9511894434555366E-2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-8.4924900046257079E-4</c:v>
                </c:pt>
                <c:pt idx="3575">
                  <c:v>-9.8746829782809797E-3</c:v>
                </c:pt>
                <c:pt idx="3576">
                  <c:v>-2.057997627101571E-3</c:v>
                </c:pt>
                <c:pt idx="3577">
                  <c:v>-1.0174039509927013E-2</c:v>
                </c:pt>
                <c:pt idx="3578">
                  <c:v>-4.5168306290399585E-3</c:v>
                </c:pt>
                <c:pt idx="3579">
                  <c:v>-4.1901758622433505E-3</c:v>
                </c:pt>
                <c:pt idx="3580">
                  <c:v>-8.4166058287165058E-3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-6.9810540378112407E-3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-1.7203961579781435E-4</c:v>
                </c:pt>
                <c:pt idx="3592">
                  <c:v>8.7329358620786834E-3</c:v>
                </c:pt>
                <c:pt idx="3593">
                  <c:v>-8.2327373236799062E-3</c:v>
                </c:pt>
                <c:pt idx="3594">
                  <c:v>-1.213732321189287E-2</c:v>
                </c:pt>
                <c:pt idx="3595">
                  <c:v>-1.5824725327551192E-4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-6.4721303785564288E-4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-1.4344744947615062E-2</c:v>
                </c:pt>
                <c:pt idx="3608">
                  <c:v>7.436603825956567E-3</c:v>
                </c:pt>
                <c:pt idx="3609">
                  <c:v>-3.479536496982405E-3</c:v>
                </c:pt>
                <c:pt idx="3610">
                  <c:v>-1.7367729992905367E-3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-3.7803307231039085E-3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-1.5699471117436303E-4</c:v>
                </c:pt>
                <c:pt idx="3621">
                  <c:v>1.6545283350302142E-3</c:v>
                </c:pt>
                <c:pt idx="3622">
                  <c:v>-1.257746053263098E-2</c:v>
                </c:pt>
                <c:pt idx="3623">
                  <c:v>-5.0496030897422273E-3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-4.2044948301951379E-3</c:v>
                </c:pt>
                <c:pt idx="3628">
                  <c:v>-1.5099904125364105E-3</c:v>
                </c:pt>
                <c:pt idx="3629">
                  <c:v>-1.5183265383467592E-2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-3.1116430040976084E-3</c:v>
                </c:pt>
                <c:pt idx="3635">
                  <c:v>1.3327424888398554E-3</c:v>
                </c:pt>
                <c:pt idx="3636">
                  <c:v>-7.5851436318261634E-3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-4.8174098702871149E-3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-2.2825496994371974E-3</c:v>
                </c:pt>
                <c:pt idx="3645">
                  <c:v>-2.586108429726508E-3</c:v>
                </c:pt>
                <c:pt idx="3646">
                  <c:v>-1.1394005387952433E-3</c:v>
                </c:pt>
                <c:pt idx="3647">
                  <c:v>-8.3684966115189496E-3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-5.8119337324935572E-4</c:v>
                </c:pt>
                <c:pt idx="3651">
                  <c:v>-4.4445513376958345E-3</c:v>
                </c:pt>
                <c:pt idx="3652">
                  <c:v>-2.8695795519757539E-3</c:v>
                </c:pt>
                <c:pt idx="3653">
                  <c:v>-3.4653267368502938E-3</c:v>
                </c:pt>
                <c:pt idx="3654">
                  <c:v>-5.7414728809312976E-4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-7.4399830113636156E-3</c:v>
                </c:pt>
                <c:pt idx="3660">
                  <c:v>-3.3929649916606408E-3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-1.8488826900828315E-2</c:v>
                </c:pt>
                <c:pt idx="3664">
                  <c:v>-6.1007932226520012E-3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-6.086796019544316E-3</c:v>
                </c:pt>
                <c:pt idx="3669">
                  <c:v>-2.366133600298248E-3</c:v>
                </c:pt>
                <c:pt idx="3670">
                  <c:v>-9.9329717659752959E-3</c:v>
                </c:pt>
                <c:pt idx="3671">
                  <c:v>-1.1308949737840024E-2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-4.1447760213682017E-3</c:v>
                </c:pt>
                <c:pt idx="3676">
                  <c:v>-3.8735679512793553E-3</c:v>
                </c:pt>
                <c:pt idx="3677">
                  <c:v>-1.199004765453715E-2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-2.8194768466232034E-3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-7.7280908800325676E-3</c:v>
                </c:pt>
                <c:pt idx="3689">
                  <c:v>6.5236973173403712E-3</c:v>
                </c:pt>
                <c:pt idx="3690">
                  <c:v>-1.1882694003157113E-2</c:v>
                </c:pt>
                <c:pt idx="3691">
                  <c:v>-1.9795503962036776E-2</c:v>
                </c:pt>
                <c:pt idx="3692">
                  <c:v>-2.399712452363989E-2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-5.1498681254527057E-3</c:v>
                </c:pt>
                <c:pt idx="3699">
                  <c:v>4.8886223668409556E-3</c:v>
                </c:pt>
                <c:pt idx="3700">
                  <c:v>-3.963945651864087E-3</c:v>
                </c:pt>
                <c:pt idx="3701">
                  <c:v>-5.0336557141559268E-3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-1.1316254265660852E-2</c:v>
                </c:pt>
                <c:pt idx="3706">
                  <c:v>-5.9120448316356544E-3</c:v>
                </c:pt>
                <c:pt idx="3707">
                  <c:v>6.8279987832831068E-3</c:v>
                </c:pt>
                <c:pt idx="3708">
                  <c:v>-6.0435078920164642E-3</c:v>
                </c:pt>
                <c:pt idx="3709">
                  <c:v>1.0574262442935023E-3</c:v>
                </c:pt>
                <c:pt idx="3710">
                  <c:v>-1.8181279980870713E-2</c:v>
                </c:pt>
                <c:pt idx="3711">
                  <c:v>2.807036009383701E-3</c:v>
                </c:pt>
                <c:pt idx="3712">
                  <c:v>-1.4524691662678002E-2</c:v>
                </c:pt>
                <c:pt idx="3713">
                  <c:v>2.6903305754277795E-4</c:v>
                </c:pt>
                <c:pt idx="3714">
                  <c:v>-5.3806034229531008E-4</c:v>
                </c:pt>
                <c:pt idx="3715">
                  <c:v>-1.2949722963574217E-2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-1.8015737087091033E-2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-3.8500274589674532E-3</c:v>
                </c:pt>
                <c:pt idx="3729">
                  <c:v>9.054040827574994E-3</c:v>
                </c:pt>
                <c:pt idx="3730">
                  <c:v>-9.054040827574994E-3</c:v>
                </c:pt>
                <c:pt idx="3731">
                  <c:v>-6.2600142267017489E-3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-2.3216456170396249E-2</c:v>
                </c:pt>
                <c:pt idx="3736">
                  <c:v>-3.1710458921434537E-3</c:v>
                </c:pt>
                <c:pt idx="3737">
                  <c:v>-1.2592126084349786E-3</c:v>
                </c:pt>
                <c:pt idx="3738">
                  <c:v>-2.6676347787271126E-3</c:v>
                </c:pt>
                <c:pt idx="3739">
                  <c:v>-1.8495073263178341E-2</c:v>
                </c:pt>
                <c:pt idx="3740">
                  <c:v>-2.6793813886965445E-2</c:v>
                </c:pt>
                <c:pt idx="3741">
                  <c:v>-1.0706673987668225E-3</c:v>
                </c:pt>
                <c:pt idx="3742">
                  <c:v>-1.6929962260531006E-2</c:v>
                </c:pt>
                <c:pt idx="3743">
                  <c:v>-9.116864846472339E-3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-3.8661166969067295E-3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-1.0786365208675264E-2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-2.3664244000729084E-2</c:v>
                </c:pt>
                <c:pt idx="3761">
                  <c:v>-1.4196545517733306E-2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-2.2271576145982408E-3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-2.9885539486222967E-3</c:v>
                </c:pt>
                <c:pt idx="3769">
                  <c:v>-1.9508766173432335E-2</c:v>
                </c:pt>
                <c:pt idx="3770">
                  <c:v>-2.9185943494489663E-3</c:v>
                </c:pt>
                <c:pt idx="3771">
                  <c:v>-8.3899032628789172E-3</c:v>
                </c:pt>
                <c:pt idx="3772">
                  <c:v>-5.3143570719438316E-4</c:v>
                </c:pt>
                <c:pt idx="3773">
                  <c:v>-3.6264811343675873E-3</c:v>
                </c:pt>
                <c:pt idx="3774">
                  <c:v>9.8973233262560356E-3</c:v>
                </c:pt>
                <c:pt idx="3775">
                  <c:v>-5.4737559291391236E-3</c:v>
                </c:pt>
                <c:pt idx="3776">
                  <c:v>-1.2022045711121976E-3</c:v>
                </c:pt>
                <c:pt idx="3777">
                  <c:v>-5.6378979421962683E-3</c:v>
                </c:pt>
                <c:pt idx="3778">
                  <c:v>-2.1781105464123485E-2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-1.0481544063554615E-2</c:v>
                </c:pt>
                <c:pt idx="3784">
                  <c:v>-9.455412904451066E-4</c:v>
                </c:pt>
                <c:pt idx="3785">
                  <c:v>-6.9143354025200665E-3</c:v>
                </c:pt>
                <c:pt idx="3786">
                  <c:v>-5.7317884692302812E-3</c:v>
                </c:pt>
                <c:pt idx="3787">
                  <c:v>-3.4236672640881594E-3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-1.4511328514575261E-2</c:v>
                </c:pt>
                <c:pt idx="3791">
                  <c:v>-1.0958604743951383E-3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-9.9724708457378242E-3</c:v>
                </c:pt>
                <c:pt idx="3799">
                  <c:v>2.0075471696801017E-3</c:v>
                </c:pt>
                <c:pt idx="3800">
                  <c:v>-6.2885326248123263E-3</c:v>
                </c:pt>
                <c:pt idx="3801">
                  <c:v>-6.7290390969532154E-4</c:v>
                </c:pt>
                <c:pt idx="3802">
                  <c:v>8.4234647877536872E-3</c:v>
                </c:pt>
                <c:pt idx="3803">
                  <c:v>-4.8101561533533399E-3</c:v>
                </c:pt>
                <c:pt idx="3804">
                  <c:v>-2.6738641167920463E-3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-4.9375165246683395E-3</c:v>
                </c:pt>
                <c:pt idx="3809">
                  <c:v>2.33670906659178E-3</c:v>
                </c:pt>
                <c:pt idx="3810">
                  <c:v>-4.5554386668671398E-3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-6.2996451289452082E-3</c:v>
                </c:pt>
                <c:pt idx="3814">
                  <c:v>1.662368473170428E-2</c:v>
                </c:pt>
                <c:pt idx="3815">
                  <c:v>-4.9557393955561579E-3</c:v>
                </c:pt>
                <c:pt idx="3816">
                  <c:v>-1.0765573455115529E-2</c:v>
                </c:pt>
                <c:pt idx="3817">
                  <c:v>-2.9785215563897793E-3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-6.3771397379408512E-4</c:v>
                </c:pt>
                <c:pt idx="3821">
                  <c:v>-5.4918925189415546E-3</c:v>
                </c:pt>
                <c:pt idx="3822">
                  <c:v>-1.0940363782427909E-2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-2.6750635427230662E-4</c:v>
                </c:pt>
                <c:pt idx="3827">
                  <c:v>-1.0856124140677714E-2</c:v>
                </c:pt>
                <c:pt idx="3828">
                  <c:v>-4.5583380295486364E-3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-9.1275011322853317E-3</c:v>
                </c:pt>
                <c:pt idx="3833">
                  <c:v>-6.4726942369564E-4</c:v>
                </c:pt>
                <c:pt idx="3834">
                  <c:v>-3.788062632237299E-4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-8.7301841829612314E-3</c:v>
                </c:pt>
                <c:pt idx="3838">
                  <c:v>-9.1885387387149464E-3</c:v>
                </c:pt>
                <c:pt idx="3839">
                  <c:v>-3.9393720465330517E-4</c:v>
                </c:pt>
                <c:pt idx="3840">
                  <c:v>-7.8826634034356857E-4</c:v>
                </c:pt>
                <c:pt idx="3841">
                  <c:v>-1.6148816872372684E-2</c:v>
                </c:pt>
                <c:pt idx="3842">
                  <c:v>-2.9221480728240934E-3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-1.4288258589810532E-2</c:v>
                </c:pt>
                <c:pt idx="3847">
                  <c:v>7.2947622177066407E-3</c:v>
                </c:pt>
                <c:pt idx="3848">
                  <c:v>-5.2553056687898447E-4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-3.3952955053404565E-3</c:v>
                </c:pt>
                <c:pt idx="3853">
                  <c:v>7.9122627541039492E-4</c:v>
                </c:pt>
                <c:pt idx="3854">
                  <c:v>-1.174688977783056E-3</c:v>
                </c:pt>
                <c:pt idx="3855">
                  <c:v>-2.365939648014681E-3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-1.8058022970963705E-3</c:v>
                </c:pt>
                <c:pt idx="3859">
                  <c:v>-5.8301468712134152E-3</c:v>
                </c:pt>
                <c:pt idx="3860">
                  <c:v>-1.0324182158489847E-3</c:v>
                </c:pt>
                <c:pt idx="3861">
                  <c:v>-1.3356859427804402E-2</c:v>
                </c:pt>
                <c:pt idx="3862">
                  <c:v>-2.6176348228013069E-4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-2.8748802691014319E-3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-3.8992907697377177E-4</c:v>
                </c:pt>
                <c:pt idx="3870">
                  <c:v>6.4568433369149858E-4</c:v>
                </c:pt>
                <c:pt idx="3871">
                  <c:v>-1.1009767727844455E-2</c:v>
                </c:pt>
                <c:pt idx="3872">
                  <c:v>7.0069213340930858E-3</c:v>
                </c:pt>
                <c:pt idx="3873">
                  <c:v>-1.2229486539491852E-2</c:v>
                </c:pt>
                <c:pt idx="3874">
                  <c:v>4.5697291938324724E-3</c:v>
                </c:pt>
                <c:pt idx="3875">
                  <c:v>-2.0846599525885523E-3</c:v>
                </c:pt>
                <c:pt idx="3876">
                  <c:v>1.0783258978592336E-2</c:v>
                </c:pt>
                <c:pt idx="3877">
                  <c:v>-5.4385264286276325E-3</c:v>
                </c:pt>
                <c:pt idx="3878">
                  <c:v>1.4237740950999722E-3</c:v>
                </c:pt>
                <c:pt idx="3879">
                  <c:v>-1.8168946676233588E-3</c:v>
                </c:pt>
                <c:pt idx="3880">
                  <c:v>-5.0751464729001938E-3</c:v>
                </c:pt>
                <c:pt idx="3881">
                  <c:v>-5.6349192372682211E-3</c:v>
                </c:pt>
                <c:pt idx="3882">
                  <c:v>-1.0298880740386096E-2</c:v>
                </c:pt>
                <c:pt idx="3883">
                  <c:v>-8.531305487194274E-3</c:v>
                </c:pt>
                <c:pt idx="3884">
                  <c:v>-9.9459105988488616E-3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-2.6380821187999004E-4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-1.4851094328491854E-2</c:v>
                </c:pt>
                <c:pt idx="3895">
                  <c:v>-3.3544014179511805E-3</c:v>
                </c:pt>
                <c:pt idx="3896">
                  <c:v>-9.2861304321658622E-3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-5.047749601212459E-3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-3.2928174435857827E-3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-5.4682670454235804E-3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-2.9640047134069647E-3</c:v>
                </c:pt>
                <c:pt idx="3912">
                  <c:v>1.4160573447883351E-3</c:v>
                </c:pt>
                <c:pt idx="3913">
                  <c:v>-6.8545837734159676E-3</c:v>
                </c:pt>
                <c:pt idx="3914">
                  <c:v>-9.4031753257262096E-3</c:v>
                </c:pt>
                <c:pt idx="3915">
                  <c:v>-9.6051244242607581E-3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-1.0323176794766908E-2</c:v>
                </c:pt>
                <c:pt idx="3919">
                  <c:v>-2.9456614591491181E-2</c:v>
                </c:pt>
                <c:pt idx="3920">
                  <c:v>-4.6799212433725756E-3</c:v>
                </c:pt>
                <c:pt idx="3921">
                  <c:v>-1.2386642498949385E-3</c:v>
                </c:pt>
                <c:pt idx="3922">
                  <c:v>-1.1375739204697588E-2</c:v>
                </c:pt>
                <c:pt idx="3923">
                  <c:v>4.1743043689352888E-3</c:v>
                </c:pt>
                <c:pt idx="3924">
                  <c:v>-1.0754231139910253E-2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-1.8487162189241957E-2</c:v>
                </c:pt>
                <c:pt idx="3928">
                  <c:v>-1.0012211820989769E-2</c:v>
                </c:pt>
                <c:pt idx="3929">
                  <c:v>-1.9012942251249498E-2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-7.56001126875816E-3</c:v>
                </c:pt>
                <c:pt idx="3934">
                  <c:v>-6.4712948334175735E-3</c:v>
                </c:pt>
                <c:pt idx="3935">
                  <c:v>-7.5298468567011057E-3</c:v>
                </c:pt>
                <c:pt idx="3936">
                  <c:v>-1.4478794370032411E-2</c:v>
                </c:pt>
                <c:pt idx="3937">
                  <c:v>-8.302395187186562E-3</c:v>
                </c:pt>
                <c:pt idx="3938">
                  <c:v>6.5301569356774891E-3</c:v>
                </c:pt>
                <c:pt idx="3939">
                  <c:v>-4.1429678359046207E-3</c:v>
                </c:pt>
                <c:pt idx="3940">
                  <c:v>-1.0291330631901907E-2</c:v>
                </c:pt>
                <c:pt idx="3941">
                  <c:v>-4.8011512680661284E-3</c:v>
                </c:pt>
                <c:pt idx="3942">
                  <c:v>-2.2229860637954957E-2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-5.8190692201387506E-3</c:v>
                </c:pt>
                <c:pt idx="3953">
                  <c:v>-1.709278122818958E-3</c:v>
                </c:pt>
                <c:pt idx="3954">
                  <c:v>-1.9955523733878877E-3</c:v>
                </c:pt>
                <c:pt idx="3955">
                  <c:v>-1.5821634582108501E-2</c:v>
                </c:pt>
                <c:pt idx="3956">
                  <c:v>6.069823926989848E-3</c:v>
                </c:pt>
                <c:pt idx="3957">
                  <c:v>-3.7551163727567172E-3</c:v>
                </c:pt>
                <c:pt idx="3958">
                  <c:v>-1.5882612282851483E-3</c:v>
                </c:pt>
                <c:pt idx="3959">
                  <c:v>1.0522726048761477E-2</c:v>
                </c:pt>
                <c:pt idx="3960">
                  <c:v>-1.2889485908287313E-3</c:v>
                </c:pt>
                <c:pt idx="3961">
                  <c:v>-3.8903998568908804E-3</c:v>
                </c:pt>
                <c:pt idx="3962">
                  <c:v>-8.1013703438355122E-3</c:v>
                </c:pt>
                <c:pt idx="3963">
                  <c:v>-3.6339517138328503E-3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-3.6072717665280862E-3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-8.1867525638781302E-3</c:v>
                </c:pt>
                <c:pt idx="3972">
                  <c:v>-6.4363188226481682E-3</c:v>
                </c:pt>
                <c:pt idx="3973">
                  <c:v>4.7618354738876434E-3</c:v>
                </c:pt>
                <c:pt idx="3974">
                  <c:v>-3.4897775007189935E-3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-1.1783738427201484E-2</c:v>
                </c:pt>
                <c:pt idx="3978">
                  <c:v>-1.2208001235540777E-2</c:v>
                </c:pt>
                <c:pt idx="3979">
                  <c:v>5.6860857933509479E-3</c:v>
                </c:pt>
                <c:pt idx="3980">
                  <c:v>-5.1187495275213379E-3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-1.2661709968142532E-3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-2.5813461290766782E-3</c:v>
                </c:pt>
                <c:pt idx="3989">
                  <c:v>-1.071905209161983E-2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-8.0902685495436444E-3</c:v>
                </c:pt>
                <c:pt idx="3993">
                  <c:v>-3.9913938386577641E-3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-5.6378744259619751E-3</c:v>
                </c:pt>
                <c:pt idx="3997">
                  <c:v>-1.6575610008188413E-2</c:v>
                </c:pt>
                <c:pt idx="3998">
                  <c:v>1.5519990154242436E-3</c:v>
                </c:pt>
                <c:pt idx="3999">
                  <c:v>-4.0775546180800148E-3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-4.7352683370709414E-3</c:v>
                </c:pt>
                <c:pt idx="4003">
                  <c:v>-3.642556863277413E-3</c:v>
                </c:pt>
                <c:pt idx="4004">
                  <c:v>-4.2154622286556531E-3</c:v>
                </c:pt>
                <c:pt idx="4005">
                  <c:v>1.9703411682296945E-3</c:v>
                </c:pt>
                <c:pt idx="4006">
                  <c:v>-2.3968693232632177E-3</c:v>
                </c:pt>
                <c:pt idx="4007">
                  <c:v>-5.0922638486685656E-3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-2.1006730816715447E-2</c:v>
                </c:pt>
                <c:pt idx="4012">
                  <c:v>-7.7757059174530241E-3</c:v>
                </c:pt>
                <c:pt idx="4013">
                  <c:v>-2.3130285965375919E-3</c:v>
                </c:pt>
                <c:pt idx="4014">
                  <c:v>4.9071333136661011E-3</c:v>
                </c:pt>
                <c:pt idx="4015">
                  <c:v>-2.3327335377009817E-2</c:v>
                </c:pt>
                <c:pt idx="4016">
                  <c:v>-4.5884026815823376E-3</c:v>
                </c:pt>
                <c:pt idx="4017">
                  <c:v>-1.2230947827802652E-2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-9.6234658639824389E-3</c:v>
                </c:pt>
                <c:pt idx="4022">
                  <c:v>-5.8160145248367101E-3</c:v>
                </c:pt>
                <c:pt idx="4023">
                  <c:v>2.982797961585959E-3</c:v>
                </c:pt>
                <c:pt idx="4024">
                  <c:v>-3.2943609327116263E-3</c:v>
                </c:pt>
                <c:pt idx="4025">
                  <c:v>-2.0981620333042628E-3</c:v>
                </c:pt>
                <c:pt idx="4026">
                  <c:v>-2.244853477183284E-3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-2.008564984832617E-2</c:v>
                </c:pt>
                <c:pt idx="4031">
                  <c:v>2.3473415849526447E-3</c:v>
                </c:pt>
                <c:pt idx="4032">
                  <c:v>-1.120271880982493E-2</c:v>
                </c:pt>
                <c:pt idx="4033">
                  <c:v>-1.6428706346776067E-3</c:v>
                </c:pt>
                <c:pt idx="4034">
                  <c:v>7.2528925255044285E-3</c:v>
                </c:pt>
                <c:pt idx="4035">
                  <c:v>-2.1918423141250365E-2</c:v>
                </c:pt>
                <c:pt idx="4036">
                  <c:v>-8.7799714989573729E-3</c:v>
                </c:pt>
                <c:pt idx="4037">
                  <c:v>7.1244514358994593E-3</c:v>
                </c:pt>
                <c:pt idx="4038">
                  <c:v>-1.5152355200136469E-3</c:v>
                </c:pt>
                <c:pt idx="4039">
                  <c:v>-3.0049289433264903E-4</c:v>
                </c:pt>
                <c:pt idx="4040">
                  <c:v>-3.3397871022140535E-3</c:v>
                </c:pt>
                <c:pt idx="4041">
                  <c:v>-2.4294041614947304E-3</c:v>
                </c:pt>
                <c:pt idx="4042">
                  <c:v>1.0644735646962999E-3</c:v>
                </c:pt>
                <c:pt idx="4043">
                  <c:v>-5.3337366233368044E-3</c:v>
                </c:pt>
                <c:pt idx="4044">
                  <c:v>-1.3548229411146195E-2</c:v>
                </c:pt>
                <c:pt idx="4045">
                  <c:v>-1.7010547097422446E-3</c:v>
                </c:pt>
                <c:pt idx="4046">
                  <c:v>1.55527200866592E-2</c:v>
                </c:pt>
                <c:pt idx="4047">
                  <c:v>-6.0705223031654043E-4</c:v>
                </c:pt>
                <c:pt idx="4048">
                  <c:v>-1.2297018774507507E-3</c:v>
                </c:pt>
                <c:pt idx="4049">
                  <c:v>1.6778136515123165E-3</c:v>
                </c:pt>
                <c:pt idx="4050">
                  <c:v>-4.5918223513501388E-3</c:v>
                </c:pt>
                <c:pt idx="4051">
                  <c:v>-1.5465179809884155E-2</c:v>
                </c:pt>
                <c:pt idx="4052">
                  <c:v>-1.0032491510795438E-2</c:v>
                </c:pt>
                <c:pt idx="4053">
                  <c:v>-5.6756205193444487E-3</c:v>
                </c:pt>
                <c:pt idx="4054">
                  <c:v>-1.7741020528699636E-2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-9.6062146223907519E-4</c:v>
                </c:pt>
                <c:pt idx="4058">
                  <c:v>-7.3248044148996883E-3</c:v>
                </c:pt>
                <c:pt idx="4059">
                  <c:v>5.7468357800845027E-3</c:v>
                </c:pt>
                <c:pt idx="4060">
                  <c:v>-6.4693192735898464E-4</c:v>
                </c:pt>
                <c:pt idx="4061">
                  <c:v>-1.5814861473462116E-3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-4.6017776725291171E-3</c:v>
                </c:pt>
                <c:pt idx="4067">
                  <c:v>2.3108013213155587E-3</c:v>
                </c:pt>
                <c:pt idx="4068">
                  <c:v>-9.5683313760979161E-3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-2.0062182317239774E-3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-2.7172718898400561E-3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-1.9530496991215784E-3</c:v>
                </c:pt>
                <c:pt idx="4079">
                  <c:v>0</c:v>
                </c:pt>
                <c:pt idx="4080">
                  <c:v>-1.3467230667218999E-3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-9.0032502107817436E-4</c:v>
                </c:pt>
                <c:pt idx="4084">
                  <c:v>-9.7156037308518961E-3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-9.3785814753637453E-3</c:v>
                </c:pt>
                <c:pt idx="4090">
                  <c:v>-5.8907858127374979E-3</c:v>
                </c:pt>
                <c:pt idx="4091">
                  <c:v>-8.9301268844623749E-3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-7.8846036243707118E-3</c:v>
                </c:pt>
                <c:pt idx="4099">
                  <c:v>8.4620903877157261E-3</c:v>
                </c:pt>
                <c:pt idx="4100">
                  <c:v>-1.5958030388354416E-3</c:v>
                </c:pt>
                <c:pt idx="4101">
                  <c:v>-7.1574850816924496E-3</c:v>
                </c:pt>
                <c:pt idx="4102">
                  <c:v>-1.3182620517406818E-3</c:v>
                </c:pt>
                <c:pt idx="4103">
                  <c:v>-1.1072197667498784E-2</c:v>
                </c:pt>
                <c:pt idx="4104">
                  <c:v>-7.7519768043172732E-3</c:v>
                </c:pt>
                <c:pt idx="4105">
                  <c:v>-7.8125397367942995E-3</c:v>
                </c:pt>
                <c:pt idx="4106">
                  <c:v>-3.4712484774042096E-3</c:v>
                </c:pt>
                <c:pt idx="4107">
                  <c:v>2.5724418196411136E-3</c:v>
                </c:pt>
                <c:pt idx="4108">
                  <c:v>-1.3711860090195316E-3</c:v>
                </c:pt>
                <c:pt idx="4109">
                  <c:v>-3.3213287511140166E-3</c:v>
                </c:pt>
                <c:pt idx="4110">
                  <c:v>-1.1741613353742686E-2</c:v>
                </c:pt>
                <c:pt idx="4111">
                  <c:v>-4.6247110917470025E-3</c:v>
                </c:pt>
                <c:pt idx="4112">
                  <c:v>-5.1002863475133609E-3</c:v>
                </c:pt>
                <c:pt idx="4113">
                  <c:v>-2.7876774304642638E-3</c:v>
                </c:pt>
                <c:pt idx="4114">
                  <c:v>2.7876774304642638E-3</c:v>
                </c:pt>
                <c:pt idx="4115">
                  <c:v>-2.0093371058669263E-3</c:v>
                </c:pt>
                <c:pt idx="4116">
                  <c:v>-1.5639225355232433E-2</c:v>
                </c:pt>
                <c:pt idx="4117">
                  <c:v>-9.5486151850554535E-4</c:v>
                </c:pt>
                <c:pt idx="4118">
                  <c:v>-4.4280623396426577E-3</c:v>
                </c:pt>
                <c:pt idx="4119">
                  <c:v>-6.3620895172435965E-3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-1.0841360770812436E-2</c:v>
                </c:pt>
                <c:pt idx="4123">
                  <c:v>-3.174931248767443E-3</c:v>
                </c:pt>
                <c:pt idx="4124">
                  <c:v>-6.0331479708466418E-3</c:v>
                </c:pt>
                <c:pt idx="4125">
                  <c:v>-1.1397743707327379E-2</c:v>
                </c:pt>
                <c:pt idx="4126">
                  <c:v>-3.5628025252272266E-3</c:v>
                </c:pt>
                <c:pt idx="4127">
                  <c:v>-1.5324846711983753E-4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-2.2151352517889578E-3</c:v>
                </c:pt>
                <c:pt idx="4131">
                  <c:v>-6.3580732725432298E-3</c:v>
                </c:pt>
                <c:pt idx="4132">
                  <c:v>9.0515090956682087E-3</c:v>
                </c:pt>
                <c:pt idx="4133">
                  <c:v>-1.4949638302219626E-4</c:v>
                </c:pt>
                <c:pt idx="4134">
                  <c:v>-4.1184061772003844E-3</c:v>
                </c:pt>
                <c:pt idx="4135">
                  <c:v>-8.1366855977877961E-3</c:v>
                </c:pt>
                <c:pt idx="4136">
                  <c:v>-8.3408656103927115E-3</c:v>
                </c:pt>
                <c:pt idx="4137">
                  <c:v>-3.3925869222581895E-3</c:v>
                </c:pt>
                <c:pt idx="4138">
                  <c:v>-1.3019968666165838E-3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-9.4670771634763895E-4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-2.0519292969067848E-3</c:v>
                </c:pt>
                <c:pt idx="4147">
                  <c:v>6.4390389989190666E-3</c:v>
                </c:pt>
                <c:pt idx="4148">
                  <c:v>-7.8415362201589289E-4</c:v>
                </c:pt>
                <c:pt idx="4149">
                  <c:v>7.8415362201589289E-4</c:v>
                </c:pt>
                <c:pt idx="4150">
                  <c:v>-2.3542175471664706E-3</c:v>
                </c:pt>
                <c:pt idx="4151">
                  <c:v>-7.0661161568335018E-3</c:v>
                </c:pt>
                <c:pt idx="4152">
                  <c:v>-8.0941220565113881E-3</c:v>
                </c:pt>
                <c:pt idx="4153">
                  <c:v>-1.5546515390267857E-2</c:v>
                </c:pt>
                <c:pt idx="4154">
                  <c:v>-6.5749521009017542E-4</c:v>
                </c:pt>
                <c:pt idx="4155">
                  <c:v>-5.1834322124726384E-3</c:v>
                </c:pt>
                <c:pt idx="4156">
                  <c:v>1.5803347459662831E-2</c:v>
                </c:pt>
                <c:pt idx="4157">
                  <c:v>-9.3206465125996729E-3</c:v>
                </c:pt>
                <c:pt idx="4158">
                  <c:v>-1.5300848175381354E-2</c:v>
                </c:pt>
                <c:pt idx="4159">
                  <c:v>-8.724390036308094E-3</c:v>
                </c:pt>
                <c:pt idx="4160">
                  <c:v>-1.2486078535412837E-2</c:v>
                </c:pt>
                <c:pt idx="4161">
                  <c:v>-7.4107936698482035E-3</c:v>
                </c:pt>
                <c:pt idx="4162">
                  <c:v>-2.0292551395861835E-3</c:v>
                </c:pt>
                <c:pt idx="4163">
                  <c:v>-3.0434996076618148E-3</c:v>
                </c:pt>
                <c:pt idx="4164">
                  <c:v>-2.5380589722239222E-3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-1.4557438703830528E-3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-3.9269216554025377E-3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-1.1538670328978817E-2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-9.3714455132616337E-3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-1.0010720747337665E-2</c:v>
                </c:pt>
                <c:pt idx="4182">
                  <c:v>6.5859047483476374E-3</c:v>
                </c:pt>
                <c:pt idx="4183">
                  <c:v>-7.1607138820617422E-4</c:v>
                </c:pt>
                <c:pt idx="4184">
                  <c:v>-8.0339754127063401E-3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-2.6738295245420929E-3</c:v>
                </c:pt>
                <c:pt idx="4189">
                  <c:v>-9.3276242484110483E-3</c:v>
                </c:pt>
                <c:pt idx="4190">
                  <c:v>-1.2916022693385543E-3</c:v>
                </c:pt>
                <c:pt idx="4191">
                  <c:v>1.7508714661756741E-2</c:v>
                </c:pt>
                <c:pt idx="4192">
                  <c:v>-5.4785276170461472E-3</c:v>
                </c:pt>
                <c:pt idx="4193">
                  <c:v>-1.6906741008080317E-3</c:v>
                </c:pt>
                <c:pt idx="4194">
                  <c:v>-3.2429985833317687E-3</c:v>
                </c:pt>
                <c:pt idx="4195">
                  <c:v>1.8429236790638015E-3</c:v>
                </c:pt>
                <c:pt idx="4196">
                  <c:v>-2.5516844363648872E-3</c:v>
                </c:pt>
                <c:pt idx="4197">
                  <c:v>-1.3101098124410626E-2</c:v>
                </c:pt>
                <c:pt idx="4198">
                  <c:v>-8.6299326462970782E-3</c:v>
                </c:pt>
                <c:pt idx="4199">
                  <c:v>1.193147537722794E-2</c:v>
                </c:pt>
                <c:pt idx="4200">
                  <c:v>-3.4371346422821247E-3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-1.3754904487034203E-2</c:v>
                </c:pt>
                <c:pt idx="4209">
                  <c:v>-6.3634917445289929E-3</c:v>
                </c:pt>
                <c:pt idx="4210">
                  <c:v>2.1397890670915132E-2</c:v>
                </c:pt>
                <c:pt idx="4211">
                  <c:v>-6.3950576569649087E-4</c:v>
                </c:pt>
                <c:pt idx="4212">
                  <c:v>1.8335331979171698E-2</c:v>
                </c:pt>
                <c:pt idx="4213">
                  <c:v>-9.9604801509656227E-4</c:v>
                </c:pt>
                <c:pt idx="4214">
                  <c:v>-5.1024000268995451E-4</c:v>
                </c:pt>
                <c:pt idx="4215">
                  <c:v>-3.8758903392886346E-2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-1.0488609698152018E-2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-5.6175852453836939E-3</c:v>
                </c:pt>
                <c:pt idx="4224">
                  <c:v>2.9398594840541747E-3</c:v>
                </c:pt>
                <c:pt idx="4225">
                  <c:v>-1.093500818456139E-2</c:v>
                </c:pt>
                <c:pt idx="4226">
                  <c:v>1.7271434915217654E-2</c:v>
                </c:pt>
                <c:pt idx="4227">
                  <c:v>-1.1237153056183224E-2</c:v>
                </c:pt>
                <c:pt idx="4228">
                  <c:v>4.0451278137512148E-3</c:v>
                </c:pt>
                <c:pt idx="4229">
                  <c:v>-1.3051712524188908E-2</c:v>
                </c:pt>
                <c:pt idx="4230">
                  <c:v>-1.7246148114947069E-2</c:v>
                </c:pt>
                <c:pt idx="4231">
                  <c:v>-1.2948512538009993E-2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-8.2878411945941366E-3</c:v>
                </c:pt>
                <c:pt idx="4235">
                  <c:v>-1.8714463690622019E-2</c:v>
                </c:pt>
                <c:pt idx="4236">
                  <c:v>-9.4104368551928275E-3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-5.2543985626449796E-3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-1.1807676865416283E-4</c:v>
                </c:pt>
                <c:pt idx="4243">
                  <c:v>-8.7386638825837082E-4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-4.8827946748239981E-3</c:v>
                </c:pt>
                <c:pt idx="4247">
                  <c:v>-1.1814649010417178E-2</c:v>
                </c:pt>
                <c:pt idx="4248">
                  <c:v>-3.4718541591249874E-3</c:v>
                </c:pt>
                <c:pt idx="4249">
                  <c:v>2.2299259306048924E-3</c:v>
                </c:pt>
                <c:pt idx="4250">
                  <c:v>-1.6871053746199571E-2</c:v>
                </c:pt>
                <c:pt idx="4251">
                  <c:v>-1.5633497408035879E-2</c:v>
                </c:pt>
                <c:pt idx="4252">
                  <c:v>-6.4212084515080647E-4</c:v>
                </c:pt>
                <c:pt idx="4253">
                  <c:v>1.476021661865623E-2</c:v>
                </c:pt>
                <c:pt idx="4254">
                  <c:v>-8.3698311020041771E-3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-8.4818485124484866E-3</c:v>
                </c:pt>
                <c:pt idx="4260">
                  <c:v>3.3245000982109474E-3</c:v>
                </c:pt>
                <c:pt idx="4261">
                  <c:v>-5.1840834337024688E-3</c:v>
                </c:pt>
                <c:pt idx="4262">
                  <c:v>2.9689310575893302E-3</c:v>
                </c:pt>
                <c:pt idx="4263">
                  <c:v>-1.5419554567815297E-2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-4.859144712545671E-4</c:v>
                </c:pt>
                <c:pt idx="4268">
                  <c:v>1.129573159287478E-2</c:v>
                </c:pt>
                <c:pt idx="4269">
                  <c:v>-6.0422635868366825E-3</c:v>
                </c:pt>
                <c:pt idx="4270">
                  <c:v>6.3998492682557639E-3</c:v>
                </c:pt>
                <c:pt idx="4271">
                  <c:v>-5.8040588895247325E-3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-1.8979709104529618E-3</c:v>
                </c:pt>
                <c:pt idx="4275">
                  <c:v>-7.5829600331349667E-3</c:v>
                </c:pt>
                <c:pt idx="4276">
                  <c:v>6.1739676080829753E-3</c:v>
                </c:pt>
                <c:pt idx="4277">
                  <c:v>-1.587076036620072E-2</c:v>
                </c:pt>
                <c:pt idx="4278">
                  <c:v>-2.753828130122038E-2</c:v>
                </c:pt>
                <c:pt idx="4279">
                  <c:v>1.1053315334038416E-2</c:v>
                </c:pt>
                <c:pt idx="4280">
                  <c:v>-1.0987065351653058E-3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-1.3700777777629014E-2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-7.2219589667490425E-3</c:v>
                </c:pt>
                <c:pt idx="4290">
                  <c:v>-4.414819183844898E-3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-2.44740989090797E-3</c:v>
                </c:pt>
                <c:pt idx="4295">
                  <c:v>-5.856267308993246E-3</c:v>
                </c:pt>
                <c:pt idx="4296">
                  <c:v>-5.885884861687174E-4</c:v>
                </c:pt>
                <c:pt idx="4297">
                  <c:v>3.6372192991942498E-3</c:v>
                </c:pt>
                <c:pt idx="4298">
                  <c:v>-1.616905836400484E-2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-1.0359677042845128E-2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-1.4321134850986184E-2</c:v>
                </c:pt>
                <c:pt idx="4309">
                  <c:v>9.4558424925423878E-3</c:v>
                </c:pt>
                <c:pt idx="4310">
                  <c:v>-6.5924550920399838E-3</c:v>
                </c:pt>
                <c:pt idx="4311">
                  <c:v>-4.1194348209749876E-3</c:v>
                </c:pt>
                <c:pt idx="4312">
                  <c:v>-3.4404193257300264E-3</c:v>
                </c:pt>
                <c:pt idx="4313">
                  <c:v>2.6383577268953573E-3</c:v>
                </c:pt>
                <c:pt idx="4314">
                  <c:v>-9.0952520124991665E-3</c:v>
                </c:pt>
                <c:pt idx="4315">
                  <c:v>-2.4321666741196069E-3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-2.9949109721325584E-3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-4.4275397379989201E-3</c:v>
                </c:pt>
                <c:pt idx="4322">
                  <c:v>-5.3671801224641769E-3</c:v>
                </c:pt>
                <c:pt idx="4323">
                  <c:v>-1.1484518666424748E-3</c:v>
                </c:pt>
                <c:pt idx="4324">
                  <c:v>1.0492734663126946E-2</c:v>
                </c:pt>
                <c:pt idx="4325">
                  <c:v>-1.4707489074785585E-3</c:v>
                </c:pt>
                <c:pt idx="4326">
                  <c:v>3.3298459558661619E-4</c:v>
                </c:pt>
                <c:pt idx="4327">
                  <c:v>-6.7241524906709316E-3</c:v>
                </c:pt>
                <c:pt idx="4328">
                  <c:v>-5.725237982450615E-3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-5.8019597016532032E-3</c:v>
                </c:pt>
                <c:pt idx="4338">
                  <c:v>1.2103481057103238E-2</c:v>
                </c:pt>
                <c:pt idx="4339">
                  <c:v>-3.6958884474094233E-3</c:v>
                </c:pt>
                <c:pt idx="4340">
                  <c:v>2.178130136949008E-3</c:v>
                </c:pt>
                <c:pt idx="4341">
                  <c:v>-9.3728584372589907E-3</c:v>
                </c:pt>
                <c:pt idx="4342">
                  <c:v>1.672489599703475E-2</c:v>
                </c:pt>
                <c:pt idx="4343">
                  <c:v>-1.6212113741698175E-3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-1.3137769511789799E-2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-1.2489088142224603E-3</c:v>
                </c:pt>
                <c:pt idx="4352">
                  <c:v>1.5658635508701835E-3</c:v>
                </c:pt>
                <c:pt idx="4353">
                  <c:v>-5.3519944597004709E-3</c:v>
                </c:pt>
                <c:pt idx="4354">
                  <c:v>-3.5907040159983694E-3</c:v>
                </c:pt>
                <c:pt idx="4355">
                  <c:v>4.4266408435511551E-3</c:v>
                </c:pt>
                <c:pt idx="4356">
                  <c:v>-9.2945711915088935E-3</c:v>
                </c:pt>
                <c:pt idx="4357">
                  <c:v>3.0777818040368388E-3</c:v>
                </c:pt>
                <c:pt idx="4358">
                  <c:v>-9.6143538492743374E-4</c:v>
                </c:pt>
                <c:pt idx="4359">
                  <c:v>-7.6540723772389185E-3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-3.4437279723595893E-3</c:v>
                </c:pt>
                <c:pt idx="4365">
                  <c:v>-4.7061707767337424E-3</c:v>
                </c:pt>
                <c:pt idx="4366">
                  <c:v>-1.2149673674383799E-2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-1.0854403166832505E-2</c:v>
                </c:pt>
                <c:pt idx="4372">
                  <c:v>-8.5144805042078886E-3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-4.149853044141949E-4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-1.7208721024406515E-3</c:v>
                </c:pt>
                <c:pt idx="4384">
                  <c:v>-2.0091865570215361E-4</c:v>
                </c:pt>
                <c:pt idx="4385">
                  <c:v>-1.0989481143750979E-2</c:v>
                </c:pt>
                <c:pt idx="4386">
                  <c:v>-1.6713974473961279E-2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-1.2949702932726126E-2</c:v>
                </c:pt>
                <c:pt idx="4391">
                  <c:v>1.1112722577975909E-2</c:v>
                </c:pt>
                <c:pt idx="4392">
                  <c:v>-5.4338751743641112E-3</c:v>
                </c:pt>
                <c:pt idx="4393">
                  <c:v>-3.1965080222491338E-3</c:v>
                </c:pt>
                <c:pt idx="4394">
                  <c:v>5.6551514985780926E-3</c:v>
                </c:pt>
                <c:pt idx="4395">
                  <c:v>-1.4468967489545292E-2</c:v>
                </c:pt>
                <c:pt idx="4396">
                  <c:v>-1.458453474469934E-3</c:v>
                </c:pt>
                <c:pt idx="4397">
                  <c:v>3.4358275602270894E-3</c:v>
                </c:pt>
                <c:pt idx="4398">
                  <c:v>-9.9162671886077192E-3</c:v>
                </c:pt>
                <c:pt idx="4399">
                  <c:v>-3.3704926344766406E-3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-5.0278844126872002E-4</c:v>
                </c:pt>
                <c:pt idx="4403">
                  <c:v>-5.1272800755963743E-4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-1.4718848634422521E-2</c:v>
                </c:pt>
                <c:pt idx="4407">
                  <c:v>-1.4830047961271298E-2</c:v>
                </c:pt>
                <c:pt idx="4408">
                  <c:v>-1.5153647293550065E-2</c:v>
                </c:pt>
                <c:pt idx="4409">
                  <c:v>-3.8295910952506063E-3</c:v>
                </c:pt>
                <c:pt idx="4410">
                  <c:v>-9.5712471797426701E-4</c:v>
                </c:pt>
                <c:pt idx="4411">
                  <c:v>6.4807245836862037E-3</c:v>
                </c:pt>
                <c:pt idx="4412">
                  <c:v>-1.1716074699440249E-2</c:v>
                </c:pt>
                <c:pt idx="4413">
                  <c:v>2.883851147220895E-3</c:v>
                </c:pt>
                <c:pt idx="4414">
                  <c:v>-1.5179838412630708E-2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-2.5398879785605288E-3</c:v>
                </c:pt>
                <c:pt idx="4421">
                  <c:v>1.106209448281259E-2</c:v>
                </c:pt>
                <c:pt idx="4422">
                  <c:v>-8.2026756091133635E-3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-8.7597834392560969E-3</c:v>
                </c:pt>
                <c:pt idx="4426">
                  <c:v>-8.8472645337986933E-3</c:v>
                </c:pt>
                <c:pt idx="4427">
                  <c:v>-2.7872533940849209E-3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-6.2810498773568924E-4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-1.0728412363381068E-4</c:v>
                </c:pt>
                <c:pt idx="4437">
                  <c:v>-4.2328582608721632E-3</c:v>
                </c:pt>
                <c:pt idx="4438">
                  <c:v>-7.0684894234123163E-3</c:v>
                </c:pt>
                <c:pt idx="4439">
                  <c:v>-4.7071436303323111E-3</c:v>
                </c:pt>
                <c:pt idx="4440">
                  <c:v>3.0384247054984215E-3</c:v>
                </c:pt>
                <c:pt idx="4441">
                  <c:v>-4.9235763940336241E-3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-4.2991923228301587E-3</c:v>
                </c:pt>
                <c:pt idx="4446">
                  <c:v>7.5597027298055508E-3</c:v>
                </c:pt>
                <c:pt idx="4447">
                  <c:v>-1.3202800936698011E-3</c:v>
                </c:pt>
                <c:pt idx="4448">
                  <c:v>3.2542006710958304E-3</c:v>
                </c:pt>
                <c:pt idx="4449">
                  <c:v>-9.3966138858903037E-3</c:v>
                </c:pt>
                <c:pt idx="4450">
                  <c:v>-2.253557138933715E-3</c:v>
                </c:pt>
                <c:pt idx="4451">
                  <c:v>-4.0244294796059066E-3</c:v>
                </c:pt>
                <c:pt idx="4452">
                  <c:v>-6.4160088396576498E-3</c:v>
                </c:pt>
                <c:pt idx="4453">
                  <c:v>-2.6075357507817642E-3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-1.2522775915276618E-2</c:v>
                </c:pt>
                <c:pt idx="4460">
                  <c:v>-4.3830496152112985E-3</c:v>
                </c:pt>
                <c:pt idx="4461">
                  <c:v>6.1758485834317867E-4</c:v>
                </c:pt>
                <c:pt idx="4462">
                  <c:v>-2.0259955392898377E-4</c:v>
                </c:pt>
                <c:pt idx="4463">
                  <c:v>2.7465563019237749E-3</c:v>
                </c:pt>
                <c:pt idx="4464">
                  <c:v>-1.4970746962099213E-2</c:v>
                </c:pt>
                <c:pt idx="4465">
                  <c:v>-6.7339611576446856E-3</c:v>
                </c:pt>
                <c:pt idx="4466">
                  <c:v>1.660748272730217E-3</c:v>
                </c:pt>
                <c:pt idx="4467">
                  <c:v>-6.037082613465472E-3</c:v>
                </c:pt>
                <c:pt idx="4468">
                  <c:v>-2.0748548940030531E-4</c:v>
                </c:pt>
                <c:pt idx="4469">
                  <c:v>2.7133845759435005E-3</c:v>
                </c:pt>
                <c:pt idx="4470">
                  <c:v>-5.9593378300046851E-3</c:v>
                </c:pt>
                <c:pt idx="4471">
                  <c:v>-3.6743325013892658E-3</c:v>
                </c:pt>
                <c:pt idx="4472">
                  <c:v>-8.2416812684851237E-3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-7.2922178435481655E-3</c:v>
                </c:pt>
                <c:pt idx="4477">
                  <c:v>-5.9529800427089441E-3</c:v>
                </c:pt>
                <c:pt idx="4478">
                  <c:v>-3.313632280642409E-3</c:v>
                </c:pt>
                <c:pt idx="4479">
                  <c:v>-1.3872877988969634E-3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-5.846047398641474E-3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-5.6141198110823964E-3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-3.7291752867805172E-3</c:v>
                </c:pt>
                <c:pt idx="4493">
                  <c:v>7.7665088344831545E-3</c:v>
                </c:pt>
                <c:pt idx="4494">
                  <c:v>-7.7665088344831545E-3</c:v>
                </c:pt>
                <c:pt idx="4495">
                  <c:v>0</c:v>
                </c:pt>
                <c:pt idx="4496">
                  <c:v>-5.5310502302168274E-3</c:v>
                </c:pt>
                <c:pt idx="4497">
                  <c:v>1.1560958317966552E-3</c:v>
                </c:pt>
                <c:pt idx="4498">
                  <c:v>-1.6801861728481526E-3</c:v>
                </c:pt>
                <c:pt idx="4499">
                  <c:v>2.617831645616242E-3</c:v>
                </c:pt>
                <c:pt idx="4500">
                  <c:v>-4.2909273889542021E-3</c:v>
                </c:pt>
                <c:pt idx="4501">
                  <c:v>-5.2530489726354546E-4</c:v>
                </c:pt>
                <c:pt idx="4502">
                  <c:v>2.5148924145996787E-3</c:v>
                </c:pt>
                <c:pt idx="4503">
                  <c:v>-3.7647775397422478E-3</c:v>
                </c:pt>
                <c:pt idx="4504">
                  <c:v>-9.1736870789400626E-3</c:v>
                </c:pt>
                <c:pt idx="4505">
                  <c:v>-9.3698926820948714E-3</c:v>
                </c:pt>
                <c:pt idx="4506">
                  <c:v>3.5227373933217621E-3</c:v>
                </c:pt>
                <c:pt idx="4507">
                  <c:v>-6.3499928451005161E-4</c:v>
                </c:pt>
                <c:pt idx="4508">
                  <c:v>-1.7155034110070133E-3</c:v>
                </c:pt>
                <c:pt idx="4509">
                  <c:v>8.5081439965053463E-3</c:v>
                </c:pt>
                <c:pt idx="4510">
                  <c:v>-1.7941930415741325E-3</c:v>
                </c:pt>
                <c:pt idx="4511">
                  <c:v>-1.06397739780828E-3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-2.1076030692182002E-3</c:v>
                </c:pt>
                <c:pt idx="4515">
                  <c:v>1.5810885349090142E-3</c:v>
                </c:pt>
                <c:pt idx="4516">
                  <c:v>-5.1602922993483347E-3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-1.3366055801586896E-3</c:v>
                </c:pt>
                <c:pt idx="4521">
                  <c:v>-5.0331463799180298E-3</c:v>
                </c:pt>
                <c:pt idx="4522">
                  <c:v>-6.1386947685182491E-4</c:v>
                </c:pt>
                <c:pt idx="4523">
                  <c:v>2.0474429079175849E-4</c:v>
                </c:pt>
                <c:pt idx="4524">
                  <c:v>-4.0230260635825132E-3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-1.5507231948381772E-3</c:v>
                </c:pt>
                <c:pt idx="4528">
                  <c:v>-3.0987000215203508E-3</c:v>
                </c:pt>
                <c:pt idx="4529">
                  <c:v>-4.8776230727742842E-3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-1.6658726335544216E-2</c:v>
                </c:pt>
                <c:pt idx="4533">
                  <c:v>-3.9890925470951188E-3</c:v>
                </c:pt>
                <c:pt idx="4534">
                  <c:v>-1.1668850546859844E-3</c:v>
                </c:pt>
                <c:pt idx="4535">
                  <c:v>-6.8794124268833912E-3</c:v>
                </c:pt>
                <c:pt idx="4536">
                  <c:v>2.1179183824617809E-3</c:v>
                </c:pt>
                <c:pt idx="4537">
                  <c:v>-4.1396652937821798E-3</c:v>
                </c:pt>
                <c:pt idx="4538">
                  <c:v>3.7184607972706729E-3</c:v>
                </c:pt>
                <c:pt idx="4539">
                  <c:v>-1.3878720911845832E-2</c:v>
                </c:pt>
                <c:pt idx="4540">
                  <c:v>-1.6811442303292345E-2</c:v>
                </c:pt>
                <c:pt idx="4541">
                  <c:v>2.5103884512498453E-3</c:v>
                </c:pt>
                <c:pt idx="4542">
                  <c:v>-1.7276054094971904E-2</c:v>
                </c:pt>
                <c:pt idx="4543">
                  <c:v>-4.1130817518624241E-3</c:v>
                </c:pt>
                <c:pt idx="4544">
                  <c:v>3.8925827441902427E-3</c:v>
                </c:pt>
                <c:pt idx="4545">
                  <c:v>-8.8167465144692869E-3</c:v>
                </c:pt>
                <c:pt idx="4546">
                  <c:v>9.3626179926751263E-3</c:v>
                </c:pt>
                <c:pt idx="4547">
                  <c:v>-1.8802837368756542E-3</c:v>
                </c:pt>
                <c:pt idx="4548">
                  <c:v>-1.3361300201637505E-3</c:v>
                </c:pt>
                <c:pt idx="4549">
                  <c:v>-2.6777575694696409E-3</c:v>
                </c:pt>
                <c:pt idx="4550">
                  <c:v>-6.9490312434226098E-3</c:v>
                </c:pt>
                <c:pt idx="4551">
                  <c:v>-2.2454182967077685E-3</c:v>
                </c:pt>
                <c:pt idx="4552">
                  <c:v>-9.0595983045727024E-4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-1.4307586848254061E-2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-7.7677132813844807E-3</c:v>
                </c:pt>
                <c:pt idx="4560">
                  <c:v>-9.8319886813156288E-3</c:v>
                </c:pt>
                <c:pt idx="4561">
                  <c:v>-1.0948219215342725E-2</c:v>
                </c:pt>
                <c:pt idx="4562">
                  <c:v>3.3700667544191987E-3</c:v>
                </c:pt>
                <c:pt idx="4563">
                  <c:v>-5.0487575690238984E-3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-9.4263847765763131E-3</c:v>
                </c:pt>
                <c:pt idx="4570">
                  <c:v>5.8217071705373158E-3</c:v>
                </c:pt>
                <c:pt idx="4571">
                  <c:v>-1.0974077321268538E-3</c:v>
                </c:pt>
                <c:pt idx="4572">
                  <c:v>-1.1009445677036211E-2</c:v>
                </c:pt>
                <c:pt idx="4573">
                  <c:v>5.5496061216775416E-4</c:v>
                </c:pt>
                <c:pt idx="4574">
                  <c:v>-1.2254915033764746E-3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-1.3077589521994781E-3</c:v>
                </c:pt>
                <c:pt idx="4578">
                  <c:v>-1.206386536309445E-3</c:v>
                </c:pt>
                <c:pt idx="4579">
                  <c:v>-6.9985573886093277E-3</c:v>
                </c:pt>
                <c:pt idx="4580">
                  <c:v>-2.6424073121145142E-3</c:v>
                </c:pt>
                <c:pt idx="4581">
                  <c:v>-8.8579205511063464E-4</c:v>
                </c:pt>
                <c:pt idx="4582">
                  <c:v>-1.5328454370677314E-2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-5.2532726704512811E-3</c:v>
                </c:pt>
                <c:pt idx="4587">
                  <c:v>1.5562930303906874E-2</c:v>
                </c:pt>
                <c:pt idx="4588">
                  <c:v>-1.4304831768408022E-3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-6.3624129682331443E-3</c:v>
                </c:pt>
                <c:pt idx="4592">
                  <c:v>6.6617575870431267E-4</c:v>
                </c:pt>
                <c:pt idx="4593">
                  <c:v>-7.2893729113010508E-3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-1.6238990523094188E-3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-2.7977453233125615E-3</c:v>
                </c:pt>
                <c:pt idx="4602">
                  <c:v>-1.1702734291118233E-2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-3.2586922114008487E-3</c:v>
                </c:pt>
                <c:pt idx="4606">
                  <c:v>-1.191391571721212E-3</c:v>
                </c:pt>
                <c:pt idx="4607">
                  <c:v>-8.7318368735589402E-3</c:v>
                </c:pt>
                <c:pt idx="4608">
                  <c:v>-6.2706873876496871E-3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-9.3848129379381362E-3</c:v>
                </c:pt>
                <c:pt idx="4612">
                  <c:v>-5.6861675431001402E-3</c:v>
                </c:pt>
                <c:pt idx="4613">
                  <c:v>-6.494256037305135E-3</c:v>
                </c:pt>
                <c:pt idx="4614">
                  <c:v>-6.2050511313040957E-3</c:v>
                </c:pt>
                <c:pt idx="4615">
                  <c:v>-3.8468674745271159E-3</c:v>
                </c:pt>
                <c:pt idx="4616">
                  <c:v>-1.302135490652212E-2</c:v>
                </c:pt>
                <c:pt idx="4617">
                  <c:v>1.9450263304614523E-3</c:v>
                </c:pt>
                <c:pt idx="4618">
                  <c:v>-7.7155008954736815E-3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-4.0636773785571734E-3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-1.2389176858611073E-2</c:v>
                </c:pt>
                <c:pt idx="4628">
                  <c:v>-4.7706151380717543E-3</c:v>
                </c:pt>
                <c:pt idx="4629">
                  <c:v>-7.9730856381310389E-4</c:v>
                </c:pt>
                <c:pt idx="4630">
                  <c:v>-1.0085827422582128E-2</c:v>
                </c:pt>
                <c:pt idx="4631">
                  <c:v>-7.9691037218960759E-3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-1.114370879537141E-3</c:v>
                </c:pt>
                <c:pt idx="4636">
                  <c:v>0</c:v>
                </c:pt>
                <c:pt idx="4637">
                  <c:v>-2.8180521108556178E-3</c:v>
                </c:pt>
                <c:pt idx="4638">
                  <c:v>-7.46078647659143E-3</c:v>
                </c:pt>
                <c:pt idx="4639">
                  <c:v>-6.4797107609351201E-3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-5.6733513912643474E-4</c:v>
                </c:pt>
                <c:pt idx="4643">
                  <c:v>3.2709439738241031E-3</c:v>
                </c:pt>
                <c:pt idx="4644">
                  <c:v>-5.0820457972253763E-3</c:v>
                </c:pt>
                <c:pt idx="4645">
                  <c:v>-3.0724139981730403E-3</c:v>
                </c:pt>
                <c:pt idx="4646">
                  <c:v>5.7825173866641322E-3</c:v>
                </c:pt>
                <c:pt idx="4647">
                  <c:v>-2.4848533567274345E-3</c:v>
                </c:pt>
                <c:pt idx="4648">
                  <c:v>-1.4049993884129641E-2</c:v>
                </c:pt>
                <c:pt idx="4649">
                  <c:v>-3.682729206953006E-3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-5.8254526738883428E-3</c:v>
                </c:pt>
                <c:pt idx="4654">
                  <c:v>-6.5575806728146446E-3</c:v>
                </c:pt>
                <c:pt idx="4655">
                  <c:v>-5.4374162888128907E-3</c:v>
                </c:pt>
                <c:pt idx="4656">
                  <c:v>-5.5774276576343595E-3</c:v>
                </c:pt>
                <c:pt idx="4657">
                  <c:v>-7.0296642164651146E-3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-5.7665127772041913E-3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-2.2264045788400466E-4</c:v>
                </c:pt>
                <c:pt idx="4668">
                  <c:v>-5.0436024342346286E-3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-6.2684885326547146E-4</c:v>
                </c:pt>
                <c:pt idx="4672">
                  <c:v>-5.0689166741246794E-3</c:v>
                </c:pt>
                <c:pt idx="4673">
                  <c:v>-8.8219914030966962E-3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-3.5319131487723254E-3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-5.9431854599090173E-3</c:v>
                </c:pt>
                <c:pt idx="4682">
                  <c:v>4.9009993214248482E-3</c:v>
                </c:pt>
                <c:pt idx="4683">
                  <c:v>-9.3497402004150132E-4</c:v>
                </c:pt>
                <c:pt idx="4684">
                  <c:v>-2.5040709596710897E-3</c:v>
                </c:pt>
                <c:pt idx="4685">
                  <c:v>5.2299487980267401E-4</c:v>
                </c:pt>
                <c:pt idx="4686">
                  <c:v>-9.4366100458369573E-3</c:v>
                </c:pt>
                <c:pt idx="4687">
                  <c:v>-3.8017327498147679E-3</c:v>
                </c:pt>
                <c:pt idx="4688">
                  <c:v>7.3806684327122341E-3</c:v>
                </c:pt>
                <c:pt idx="4689">
                  <c:v>-6.4214277895855432E-3</c:v>
                </c:pt>
                <c:pt idx="4690">
                  <c:v>-8.4929137790101805E-4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-5.8892634128762111E-3</c:v>
                </c:pt>
                <c:pt idx="4697">
                  <c:v>-3.5227635376093858E-3</c:v>
                </c:pt>
                <c:pt idx="4698">
                  <c:v>3.111230041500157E-3</c:v>
                </c:pt>
                <c:pt idx="4699">
                  <c:v>-8.7398999378383024E-3</c:v>
                </c:pt>
                <c:pt idx="4700">
                  <c:v>-3.0394476459481012E-3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-4.3749543984201722E-3</c:v>
                </c:pt>
                <c:pt idx="4705">
                  <c:v>-8.4989645730688679E-3</c:v>
                </c:pt>
                <c:pt idx="4706">
                  <c:v>-6.1238084024557438E-3</c:v>
                </c:pt>
                <c:pt idx="4707">
                  <c:v>-6.8070413941336838E-3</c:v>
                </c:pt>
                <c:pt idx="4708">
                  <c:v>2.2372813461792873E-3</c:v>
                </c:pt>
                <c:pt idx="4709">
                  <c:v>-6.3439081969018929E-4</c:v>
                </c:pt>
                <c:pt idx="4710">
                  <c:v>-3.3093872418739068E-3</c:v>
                </c:pt>
                <c:pt idx="4711">
                  <c:v>-1.7094128128221087E-3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-4.6106663346634491E-3</c:v>
                </c:pt>
                <c:pt idx="4717">
                  <c:v>-3.3748136650739724E-3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-3.4135064436968676E-3</c:v>
                </c:pt>
                <c:pt idx="4721">
                  <c:v>-1.5492036788478103E-3</c:v>
                </c:pt>
                <c:pt idx="4722">
                  <c:v>2.0606453404514724E-4</c:v>
                </c:pt>
                <c:pt idx="4723">
                  <c:v>-4.887744531558269E-3</c:v>
                </c:pt>
                <c:pt idx="4724">
                  <c:v>-6.1708340342097046E-3</c:v>
                </c:pt>
                <c:pt idx="4725">
                  <c:v>-2.9404970555058085E-3</c:v>
                </c:pt>
                <c:pt idx="4726">
                  <c:v>1.0982681677782047E-2</c:v>
                </c:pt>
                <c:pt idx="4727">
                  <c:v>-3.8549104329312911E-3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-6.7407762613385103E-3</c:v>
                </c:pt>
                <c:pt idx="4733">
                  <c:v>-2.6721225705435003E-3</c:v>
                </c:pt>
                <c:pt idx="4734">
                  <c:v>-4.8474733491232769E-3</c:v>
                </c:pt>
                <c:pt idx="4735">
                  <c:v>-2.2806756392599326E-3</c:v>
                </c:pt>
                <c:pt idx="4736">
                  <c:v>-7.5938739624730189E-3</c:v>
                </c:pt>
                <c:pt idx="4737">
                  <c:v>-4.1478164072117352E-4</c:v>
                </c:pt>
                <c:pt idx="4738">
                  <c:v>-6.3241965526295019E-4</c:v>
                </c:pt>
                <c:pt idx="4739">
                  <c:v>-1.0293068493827384E-2</c:v>
                </c:pt>
                <c:pt idx="4740">
                  <c:v>-6.3517354865076925E-3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-7.1009516774198644E-3</c:v>
                </c:pt>
                <c:pt idx="4745">
                  <c:v>4.0751334437008069E-3</c:v>
                </c:pt>
                <c:pt idx="4746">
                  <c:v>-7.0231605839028433E-3</c:v>
                </c:pt>
                <c:pt idx="4747">
                  <c:v>-6.4322523540907284E-3</c:v>
                </c:pt>
                <c:pt idx="4748">
                  <c:v>-2.4341557462088659E-3</c:v>
                </c:pt>
                <c:pt idx="4749">
                  <c:v>-4.1405390509048345E-3</c:v>
                </c:pt>
                <c:pt idx="4750">
                  <c:v>2.3437417000247152E-3</c:v>
                </c:pt>
                <c:pt idx="4751">
                  <c:v>-7.0375771365851492E-3</c:v>
                </c:pt>
                <c:pt idx="4752">
                  <c:v>2.8794782090439952E-3</c:v>
                </c:pt>
                <c:pt idx="4753">
                  <c:v>-2.3433961813621451E-3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-2.2360265790206668E-3</c:v>
                </c:pt>
                <c:pt idx="4757">
                  <c:v>-3.9505120614933276E-3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-4.0440145994304899E-3</c:v>
                </c:pt>
                <c:pt idx="4762">
                  <c:v>-4.0505737404670228E-3</c:v>
                </c:pt>
                <c:pt idx="4763">
                  <c:v>-4.5914679722081075E-3</c:v>
                </c:pt>
                <c:pt idx="4764">
                  <c:v>6.4614556265709666E-3</c:v>
                </c:pt>
                <c:pt idx="4765">
                  <c:v>-1.4563294852951714E-3</c:v>
                </c:pt>
                <c:pt idx="4766">
                  <c:v>-4.174115563108316E-3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-9.9105790371059044E-3</c:v>
                </c:pt>
                <c:pt idx="4770">
                  <c:v>-3.9918615985703454E-3</c:v>
                </c:pt>
                <c:pt idx="4771">
                  <c:v>-4.7474371154825334E-3</c:v>
                </c:pt>
                <c:pt idx="4772">
                  <c:v>3.0644779478317119E-3</c:v>
                </c:pt>
                <c:pt idx="4773">
                  <c:v>-8.3758130040489931E-4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-1.5494388140728788E-3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-1.5119922320243617E-3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-2.3516495585518271E-3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-5.0170225880785679E-3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-1.9018120368752278E-4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-8.4891775871174247E-3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-3.5904284647862994E-3</c:v>
                </c:pt>
                <c:pt idx="4801">
                  <c:v>-4.0704387663055286E-3</c:v>
                </c:pt>
                <c:pt idx="4802">
                  <c:v>-1.4294337261224754E-3</c:v>
                </c:pt>
                <c:pt idx="4803">
                  <c:v>-9.8956771446445657E-5</c:v>
                </c:pt>
                <c:pt idx="4804">
                  <c:v>-5.7208179291716732E-3</c:v>
                </c:pt>
                <c:pt idx="4805">
                  <c:v>-4.7986003105942032E-3</c:v>
                </c:pt>
                <c:pt idx="4806">
                  <c:v>-1.8293361484005288E-3</c:v>
                </c:pt>
                <c:pt idx="4807">
                  <c:v>9.5916207128015074E-3</c:v>
                </c:pt>
                <c:pt idx="4808">
                  <c:v>-1.5259141897132622E-3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-5.7691254640701572E-3</c:v>
                </c:pt>
                <c:pt idx="4812">
                  <c:v>3.7661166364433285E-4</c:v>
                </c:pt>
                <c:pt idx="4813">
                  <c:v>-7.8950923336904566E-3</c:v>
                </c:pt>
                <c:pt idx="4814">
                  <c:v>-5.4647321515988168E-3</c:v>
                </c:pt>
                <c:pt idx="4815">
                  <c:v>-2.4111194591691643E-3</c:v>
                </c:pt>
                <c:pt idx="4816">
                  <c:v>-2.2161015117427851E-3</c:v>
                </c:pt>
                <c:pt idx="4817">
                  <c:v>4.2454322047600357E-3</c:v>
                </c:pt>
                <c:pt idx="4818">
                  <c:v>-7.6290831138496884E-3</c:v>
                </c:pt>
                <c:pt idx="4819">
                  <c:v>-1.2557875700629495E-3</c:v>
                </c:pt>
                <c:pt idx="4820">
                  <c:v>-6.3304207949919089E-3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-2.122861168563972E-3</c:v>
                </c:pt>
                <c:pt idx="4824">
                  <c:v>1.5401817809310714E-3</c:v>
                </c:pt>
                <c:pt idx="4825">
                  <c:v>-1.9233706804016037E-3</c:v>
                </c:pt>
                <c:pt idx="4826">
                  <c:v>-5.810782412181581E-3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-3.5313851590572654E-3</c:v>
                </c:pt>
                <c:pt idx="4833">
                  <c:v>-7.2917403715626605E-3</c:v>
                </c:pt>
                <c:pt idx="4834">
                  <c:v>-5.8346463559377781E-4</c:v>
                </c:pt>
                <c:pt idx="4835">
                  <c:v>-4.1577534119587867E-3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-4.0953302263737612E-3</c:v>
                </c:pt>
                <c:pt idx="4844">
                  <c:v>1.3339163762493556E-3</c:v>
                </c:pt>
                <c:pt idx="4845">
                  <c:v>-1.9022846874392485E-3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-5.9514182456714693E-3</c:v>
                </c:pt>
                <c:pt idx="4850">
                  <c:v>-8.4696616048498541E-3</c:v>
                </c:pt>
                <c:pt idx="4851">
                  <c:v>-4.8838845861327584E-3</c:v>
                </c:pt>
                <c:pt idx="4852">
                  <c:v>-7.4210520788771106E-3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-2.8945783606992848E-4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-3.4668219526965416E-3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-6.3804342771955902E-4</c:v>
                </c:pt>
                <c:pt idx="4867">
                  <c:v>-6.0384809880371648E-3</c:v>
                </c:pt>
                <c:pt idx="4868">
                  <c:v>-4.7839487780558798E-3</c:v>
                </c:pt>
                <c:pt idx="4869">
                  <c:v>3.6813045747381423E-3</c:v>
                </c:pt>
                <c:pt idx="4870">
                  <c:v>-1.2864694176997205E-3</c:v>
                </c:pt>
                <c:pt idx="4871">
                  <c:v>-6.439629231325128E-4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-1.8114218930964654E-4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-6.5318205499949045E-3</c:v>
                </c:pt>
                <c:pt idx="4879">
                  <c:v>-1.2735941978769816E-3</c:v>
                </c:pt>
                <c:pt idx="4880">
                  <c:v>-2.1809765197993158E-3</c:v>
                </c:pt>
                <c:pt idx="4881">
                  <c:v>-6.597593385602174E-3</c:v>
                </c:pt>
                <c:pt idx="4882">
                  <c:v>-8.3918970210863364E-3</c:v>
                </c:pt>
                <c:pt idx="4883">
                  <c:v>5.53850502284714E-3</c:v>
                </c:pt>
                <c:pt idx="4884">
                  <c:v>-2.581963172655577E-3</c:v>
                </c:pt>
                <c:pt idx="4885">
                  <c:v>4.3314946707608826E-3</c:v>
                </c:pt>
                <c:pt idx="4886">
                  <c:v>-2.760630697060229E-3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-1.8182250496128205E-3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-1.5285479763598175E-3</c:v>
                </c:pt>
                <c:pt idx="4896">
                  <c:v>-2.3313725319233924E-3</c:v>
                </c:pt>
                <c:pt idx="4897">
                  <c:v>6.3686368588680153E-3</c:v>
                </c:pt>
                <c:pt idx="4898">
                  <c:v>-3.9437949067639977E-3</c:v>
                </c:pt>
                <c:pt idx="4899">
                  <c:v>-3.6863750365814241E-3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-1.781217344282382E-3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-6.0096920985905911E-3</c:v>
                </c:pt>
                <c:pt idx="4907">
                  <c:v>3.9826108490332857E-3</c:v>
                </c:pt>
                <c:pt idx="4908">
                  <c:v>-4.8632033893163396E-3</c:v>
                </c:pt>
                <c:pt idx="4909">
                  <c:v>-9.0950284512301138E-3</c:v>
                </c:pt>
                <c:pt idx="4910">
                  <c:v>-5.0253250033289731E-3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-1.4009932418112214E-2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-2.9731290392112086E-3</c:v>
                </c:pt>
                <c:pt idx="4918">
                  <c:v>-5.2436575336125557E-3</c:v>
                </c:pt>
                <c:pt idx="4919">
                  <c:v>-1.3330602758925281E-2</c:v>
                </c:pt>
                <c:pt idx="4920">
                  <c:v>-2.114349764864798E-3</c:v>
                </c:pt>
                <c:pt idx="4921">
                  <c:v>7.5232745521178757E-3</c:v>
                </c:pt>
                <c:pt idx="4922">
                  <c:v>-3.1169457343853679E-3</c:v>
                </c:pt>
                <c:pt idx="4923">
                  <c:v>-3.5791533665587849E-3</c:v>
                </c:pt>
                <c:pt idx="4924">
                  <c:v>-1.2017181982955094E-3</c:v>
                </c:pt>
                <c:pt idx="4925">
                  <c:v>7.403359609892135E-4</c:v>
                </c:pt>
                <c:pt idx="4926">
                  <c:v>-2.7871835148740587E-4</c:v>
                </c:pt>
                <c:pt idx="4927">
                  <c:v>-6.2816122283155806E-3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-8.4399503166441292E-3</c:v>
                </c:pt>
                <c:pt idx="4932">
                  <c:v>-7.4067703093660953E-4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-7.345839087538053E-4</c:v>
                </c:pt>
                <c:pt idx="4938">
                  <c:v>-4.3930043571691613E-3</c:v>
                </c:pt>
                <c:pt idx="4939">
                  <c:v>-2.7651600227613926E-3</c:v>
                </c:pt>
                <c:pt idx="4940">
                  <c:v>-5.4873943229694078E-4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-7.3593147532227121E-3</c:v>
                </c:pt>
                <c:pt idx="4944">
                  <c:v>-1.0206010540525057E-2</c:v>
                </c:pt>
                <c:pt idx="4945">
                  <c:v>-8.0590392847312842E-3</c:v>
                </c:pt>
                <c:pt idx="4946">
                  <c:v>-4.8042653718196604E-3</c:v>
                </c:pt>
                <c:pt idx="4947">
                  <c:v>-5.7199777720651213E-4</c:v>
                </c:pt>
                <c:pt idx="4948">
                  <c:v>-8.5381300694997719E-3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-5.7712937809020204E-3</c:v>
                </c:pt>
                <c:pt idx="4952">
                  <c:v>1.0568760268652611E-2</c:v>
                </c:pt>
                <c:pt idx="4953">
                  <c:v>-8.5786109414325296E-3</c:v>
                </c:pt>
                <c:pt idx="4954">
                  <c:v>-9.9997559469660047E-3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-3.8516240382149292E-3</c:v>
                </c:pt>
                <c:pt idx="4959">
                  <c:v>1.5016586717875313E-3</c:v>
                </c:pt>
                <c:pt idx="4960">
                  <c:v>-5.3592398700557098E-3</c:v>
                </c:pt>
                <c:pt idx="4961">
                  <c:v>-6.6273662726263893E-3</c:v>
                </c:pt>
                <c:pt idx="4962">
                  <c:v>-5.7525819798787126E-4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-1.3011729629814894E-3</c:v>
                </c:pt>
                <c:pt idx="4968">
                  <c:v>9.0729648524128237E-3</c:v>
                </c:pt>
                <c:pt idx="4969">
                  <c:v>-6.4533823792967127E-4</c:v>
                </c:pt>
                <c:pt idx="4970">
                  <c:v>-2.4019051067991626E-3</c:v>
                </c:pt>
                <c:pt idx="4971">
                  <c:v>-9.2741951837727044E-4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-2.6543527311240211E-3</c:v>
                </c:pt>
                <c:pt idx="4975">
                  <c:v>-4.7887807046578246E-3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-3.6212035528837561E-4</c:v>
                </c:pt>
                <c:pt idx="4980">
                  <c:v>8.1775622911104406E-3</c:v>
                </c:pt>
                <c:pt idx="4981">
                  <c:v>-9.0727409319324437E-4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-8.4947873969731802E-5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-4.7344990009543508E-3</c:v>
                </c:pt>
                <c:pt idx="4989">
                  <c:v>9.0184554670988959E-3</c:v>
                </c:pt>
                <c:pt idx="4990">
                  <c:v>-3.8456098558627971E-3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-5.6946578595020725E-3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-1.3705883250239026E-3</c:v>
                </c:pt>
                <c:pt idx="5000">
                  <c:v>-7.7562868966438714E-3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-1.1015168724064495E-3</c:v>
                </c:pt>
                <c:pt idx="5004">
                  <c:v>-5.0325444968644106E-3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-6.17090760516259E-3</c:v>
                </c:pt>
                <c:pt idx="5012">
                  <c:v>-3.886969406519114E-3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-1.0856233601765908E-2</c:v>
                </c:pt>
                <c:pt idx="5016">
                  <c:v>-6.2693113687304347E-3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-7.0170716611057671E-3</c:v>
                </c:pt>
                <c:pt idx="5022">
                  <c:v>6.2778216347556537E-3</c:v>
                </c:pt>
                <c:pt idx="5023">
                  <c:v>-9.8905449603403639E-4</c:v>
                </c:pt>
                <c:pt idx="5024">
                  <c:v>1.4311487367750786E-2</c:v>
                </c:pt>
                <c:pt idx="5025">
                  <c:v>-2.4161589609433598E-2</c:v>
                </c:pt>
                <c:pt idx="5026">
                  <c:v>-1.0957931867459081E-2</c:v>
                </c:pt>
                <c:pt idx="5027">
                  <c:v>-5.9683202862803597E-4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-2.4098357854560604E-3</c:v>
                </c:pt>
                <c:pt idx="5033">
                  <c:v>-3.8267345358189431E-3</c:v>
                </c:pt>
                <c:pt idx="5034">
                  <c:v>-7.8725754205795084E-3</c:v>
                </c:pt>
                <c:pt idx="5035">
                  <c:v>-1.0053191816068008E-2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-3.303991595561051E-3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-4.5518920088412074E-3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-4.7834010532277205E-4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-1.0517421588305709E-2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-1.7041999197733304E-3</c:v>
                </c:pt>
                <c:pt idx="5058">
                  <c:v>-2.1692013975220803E-3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-5.0615256755692783E-3</c:v>
                </c:pt>
                <c:pt idx="5063">
                  <c:v>-2.6206560823842651E-3</c:v>
                </c:pt>
                <c:pt idx="5064">
                  <c:v>-9.2605007470769607E-4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-8.1107667604394251E-3</c:v>
                </c:pt>
                <c:pt idx="5073">
                  <c:v>4.6527546728869495E-3</c:v>
                </c:pt>
                <c:pt idx="5074">
                  <c:v>-9.6230639505989757E-4</c:v>
                </c:pt>
                <c:pt idx="5075">
                  <c:v>4.1980651539059721E-3</c:v>
                </c:pt>
                <c:pt idx="5076">
                  <c:v>-9.7458801657133165E-3</c:v>
                </c:pt>
                <c:pt idx="5077">
                  <c:v>5.331562743048579E-3</c:v>
                </c:pt>
                <c:pt idx="5078">
                  <c:v>-2.2914527772393001E-3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-1.3233697087071228E-2</c:v>
                </c:pt>
                <c:pt idx="5083">
                  <c:v>1.5439298745372199E-3</c:v>
                </c:pt>
                <c:pt idx="5084">
                  <c:v>-1.2418878093853891E-2</c:v>
                </c:pt>
                <c:pt idx="5085">
                  <c:v>-1.5979595176129457E-2</c:v>
                </c:pt>
                <c:pt idx="5086">
                  <c:v>-1.66003347754895E-3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-1.3945276166760223E-3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-1.4998185090799865E-3</c:v>
                </c:pt>
                <c:pt idx="5096">
                  <c:v>8.4024352800167179E-3</c:v>
                </c:pt>
                <c:pt idx="5097">
                  <c:v>-8.4024352800167179E-3</c:v>
                </c:pt>
                <c:pt idx="5098">
                  <c:v>-3.8681136913849556E-3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-1.0061916445194719E-2</c:v>
                </c:pt>
                <c:pt idx="5103">
                  <c:v>-1.9408040892286316E-2</c:v>
                </c:pt>
                <c:pt idx="5104">
                  <c:v>-2.0642736596094835E-3</c:v>
                </c:pt>
                <c:pt idx="5105">
                  <c:v>-6.6348430273244219E-4</c:v>
                </c:pt>
                <c:pt idx="5106">
                  <c:v>1.1239700578246747E-2</c:v>
                </c:pt>
                <c:pt idx="5107">
                  <c:v>-1.1681347527421337E-3</c:v>
                </c:pt>
                <c:pt idx="5108">
                  <c:v>-4.8389184957109421E-3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-1.6081808229042593E-3</c:v>
                </c:pt>
                <c:pt idx="5112">
                  <c:v>-4.1740908364129581E-3</c:v>
                </c:pt>
                <c:pt idx="5113">
                  <c:v>4.1740908364129581E-3</c:v>
                </c:pt>
                <c:pt idx="5114">
                  <c:v>-1.1980428384172903E-2</c:v>
                </c:pt>
                <c:pt idx="5115">
                  <c:v>-6.2273634796499167E-3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-2.2825224280422773E-3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-2.2543069194709275E-3</c:v>
                </c:pt>
                <c:pt idx="5125">
                  <c:v>-8.3363427150349168E-3</c:v>
                </c:pt>
                <c:pt idx="5126">
                  <c:v>1.060074452824189E-3</c:v>
                </c:pt>
                <c:pt idx="5127">
                  <c:v>-5.9727003141007984E-3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-2.1078223665601747E-2</c:v>
                </c:pt>
                <c:pt idx="5131">
                  <c:v>-2.4627701935315827E-3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-5.5426370851892059E-3</c:v>
                </c:pt>
                <c:pt idx="5137">
                  <c:v>1.7769979286521576E-3</c:v>
                </c:pt>
                <c:pt idx="5138">
                  <c:v>-3.1320595704329435E-3</c:v>
                </c:pt>
                <c:pt idx="5139">
                  <c:v>1.0222011912269124E-2</c:v>
                </c:pt>
                <c:pt idx="5140">
                  <c:v>-6.6596322885486003E-3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-6.2963569379359541E-4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-3.315461472501724E-3</c:v>
                </c:pt>
                <c:pt idx="5149">
                  <c:v>-2.9744382746867082E-2</c:v>
                </c:pt>
                <c:pt idx="5150">
                  <c:v>-1.225085674936377E-2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-1.2194291820470937E-3</c:v>
                </c:pt>
                <c:pt idx="5154">
                  <c:v>-1.6182991175980987E-2</c:v>
                </c:pt>
                <c:pt idx="5155">
                  <c:v>-1.7346027862980229E-2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-7.3545381553596911E-4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-3.0616179829543455E-3</c:v>
                </c:pt>
                <c:pt idx="5163">
                  <c:v>8.4193103900691568E-3</c:v>
                </c:pt>
                <c:pt idx="5164">
                  <c:v>-1.6757252563942338E-2</c:v>
                </c:pt>
                <c:pt idx="5165">
                  <c:v>-6.7836910362712999E-3</c:v>
                </c:pt>
                <c:pt idx="5166">
                  <c:v>6.6377920753790676E-3</c:v>
                </c:pt>
                <c:pt idx="5167">
                  <c:v>-1.474348649312951E-3</c:v>
                </c:pt>
                <c:pt idx="5168">
                  <c:v>-4.4221382032416656E-3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-7.2883003866852647E-4</c:v>
                </c:pt>
                <c:pt idx="5172">
                  <c:v>1.6859837899394492E-3</c:v>
                </c:pt>
                <c:pt idx="5173">
                  <c:v>-7.6251288104067783E-5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-2.8814814826176871E-3</c:v>
                </c:pt>
                <c:pt idx="5181">
                  <c:v>1.211544431687539E-2</c:v>
                </c:pt>
                <c:pt idx="5182">
                  <c:v>-2.1075889508548329E-4</c:v>
                </c:pt>
                <c:pt idx="5183">
                  <c:v>1.8816693482861524E-3</c:v>
                </c:pt>
                <c:pt idx="5184">
                  <c:v>-8.5154817234194269E-3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-1.171426563694844E-3</c:v>
                </c:pt>
                <c:pt idx="5188">
                  <c:v>5.4679949299263342E-4</c:v>
                </c:pt>
                <c:pt idx="5189">
                  <c:v>-1.5253280742553166E-2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-1.2845626271903221E-2</c:v>
                </c:pt>
                <c:pt idx="5193">
                  <c:v>-1.02664060883777E-2</c:v>
                </c:pt>
                <c:pt idx="5194">
                  <c:v>-2.4600580244040771E-3</c:v>
                </c:pt>
                <c:pt idx="5195">
                  <c:v>-3.1737024429645544E-3</c:v>
                </c:pt>
                <c:pt idx="5196">
                  <c:v>-4.6019273631402235E-2</c:v>
                </c:pt>
                <c:pt idx="5197">
                  <c:v>-1.8205362229883448E-2</c:v>
                </c:pt>
                <c:pt idx="5198">
                  <c:v>4.2775978213418497E-3</c:v>
                </c:pt>
                <c:pt idx="5199">
                  <c:v>-1.2699627553365289E-3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-1.1966453959928458E-3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-1.6971420117134706E-2</c:v>
                </c:pt>
                <c:pt idx="5207">
                  <c:v>1.2718050473656817E-3</c:v>
                </c:pt>
                <c:pt idx="5208">
                  <c:v>-9.9843264601382486E-3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-5.9619811913602661E-4</c:v>
                </c:pt>
                <c:pt idx="5213">
                  <c:v>3.7811640382541256E-3</c:v>
                </c:pt>
                <c:pt idx="5214">
                  <c:v>-1.3357104037057255E-3</c:v>
                </c:pt>
                <c:pt idx="5215">
                  <c:v>8.473797867124766E-3</c:v>
                </c:pt>
                <c:pt idx="5216">
                  <c:v>-2.8630382302532453E-3</c:v>
                </c:pt>
                <c:pt idx="5217">
                  <c:v>-1.4694368482759401E-3</c:v>
                </c:pt>
                <c:pt idx="5218">
                  <c:v>1.3928936973330863E-3</c:v>
                </c:pt>
                <c:pt idx="5219">
                  <c:v>-2.501605757176506E-3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-2.4665265489112187E-3</c:v>
                </c:pt>
                <c:pt idx="5223">
                  <c:v>-1.0678172615756765E-2</c:v>
                </c:pt>
                <c:pt idx="5224">
                  <c:v>-2.2248136232860816E-4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-3.4935431107969706E-3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-2.5423881893757994E-3</c:v>
                </c:pt>
                <c:pt idx="5237">
                  <c:v>-3.5411057732215312E-4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-1.7580180677798651E-3</c:v>
                </c:pt>
                <c:pt idx="5241">
                  <c:v>-1.3197355880171457E-2</c:v>
                </c:pt>
                <c:pt idx="5242">
                  <c:v>4.9181364978894138E-3</c:v>
                </c:pt>
                <c:pt idx="5243">
                  <c:v>-5.8506038706624963E-3</c:v>
                </c:pt>
                <c:pt idx="5244">
                  <c:v>-2.4748408665447919E-2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-1.2678242451427124E-3</c:v>
                </c:pt>
                <c:pt idx="5253">
                  <c:v>1.8785147851637873E-2</c:v>
                </c:pt>
                <c:pt idx="5254">
                  <c:v>-2.7383518448775845E-4</c:v>
                </c:pt>
                <c:pt idx="5255">
                  <c:v>-2.5525547878713084E-3</c:v>
                </c:pt>
                <c:pt idx="5256">
                  <c:v>-6.8675755962965823E-3</c:v>
                </c:pt>
                <c:pt idx="5257">
                  <c:v>-6.9787336451732074E-4</c:v>
                </c:pt>
                <c:pt idx="5258">
                  <c:v>-7.125484673322191E-3</c:v>
                </c:pt>
                <c:pt idx="5259">
                  <c:v>6.2227437809214692E-3</c:v>
                </c:pt>
                <c:pt idx="5260">
                  <c:v>-1.0090876064320575E-2</c:v>
                </c:pt>
                <c:pt idx="5261">
                  <c:v>-3.4554690251882292E-3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-9.2104685021165977E-3</c:v>
                </c:pt>
                <c:pt idx="5265">
                  <c:v>-3.2588653378207155E-3</c:v>
                </c:pt>
                <c:pt idx="5266">
                  <c:v>1.0925729509417614E-2</c:v>
                </c:pt>
                <c:pt idx="5267">
                  <c:v>-4.4251684863727547E-3</c:v>
                </c:pt>
                <c:pt idx="5268">
                  <c:v>-9.1919439706638073E-3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-8.897782325474779E-3</c:v>
                </c:pt>
                <c:pt idx="5272">
                  <c:v>-5.518330751086431E-3</c:v>
                </c:pt>
                <c:pt idx="5273">
                  <c:v>-3.8891868718256006E-3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-1.1344691737011914E-3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-5.8472689235866682E-4</c:v>
                </c:pt>
                <c:pt idx="5287">
                  <c:v>-4.7021710108516857E-3</c:v>
                </c:pt>
                <c:pt idx="5288">
                  <c:v>1.98788399383929E-2</c:v>
                </c:pt>
                <c:pt idx="5289">
                  <c:v>-1.2575931434851029E-2</c:v>
                </c:pt>
                <c:pt idx="5290">
                  <c:v>-2.5391913104959585E-3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-3.3911258542858036E-3</c:v>
                </c:pt>
                <c:pt idx="5294">
                  <c:v>-5.0873423276787122E-4</c:v>
                </c:pt>
                <c:pt idx="5295">
                  <c:v>8.5416969343103943E-3</c:v>
                </c:pt>
                <c:pt idx="5296">
                  <c:v>-1.0757133994365731E-3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-2.6810602023958907E-3</c:v>
                </c:pt>
                <c:pt idx="5300">
                  <c:v>-6.9011038554398496E-3</c:v>
                </c:pt>
                <c:pt idx="5301">
                  <c:v>-1.0444831651559738E-2</c:v>
                </c:pt>
                <c:pt idx="5302">
                  <c:v>8.1735924257877457E-3</c:v>
                </c:pt>
                <c:pt idx="5303">
                  <c:v>-5.6316802437370583E-3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-1.0492743519846748E-2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-3.4626857662996002E-3</c:v>
                </c:pt>
                <c:pt idx="5313">
                  <c:v>3.7079182430543867E-3</c:v>
                </c:pt>
                <c:pt idx="5314">
                  <c:v>-2.5952703939173816E-3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-7.2745426453373341E-3</c:v>
                </c:pt>
                <c:pt idx="5320">
                  <c:v>8.0001753032616918E-3</c:v>
                </c:pt>
                <c:pt idx="5321">
                  <c:v>-1.0858197203731379E-3</c:v>
                </c:pt>
                <c:pt idx="5322">
                  <c:v>3.4421142646694491E-3</c:v>
                </c:pt>
                <c:pt idx="5323">
                  <c:v>-3.9283388354025561E-3</c:v>
                </c:pt>
                <c:pt idx="5324">
                  <c:v>-5.8813069042953359E-3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-3.3944636900118397E-3</c:v>
                </c:pt>
                <c:pt idx="5332">
                  <c:v>1.585206373244219E-3</c:v>
                </c:pt>
                <c:pt idx="5333">
                  <c:v>-1.4155365094864258E-2</c:v>
                </c:pt>
                <c:pt idx="5334">
                  <c:v>-2.2891050868677709E-2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-1.5380379303919334E-2</c:v>
                </c:pt>
                <c:pt idx="5341">
                  <c:v>9.4897518955239235E-4</c:v>
                </c:pt>
                <c:pt idx="5342">
                  <c:v>-1.446622469313219E-2</c:v>
                </c:pt>
                <c:pt idx="5343">
                  <c:v>-2.2288425735723649E-3</c:v>
                </c:pt>
                <c:pt idx="5344">
                  <c:v>-2.1842956983451067E-2</c:v>
                </c:pt>
                <c:pt idx="5345">
                  <c:v>-2.390066921995615E-2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-2.4635672693076316E-3</c:v>
                </c:pt>
                <c:pt idx="5349">
                  <c:v>2.0203290996190226E-2</c:v>
                </c:pt>
                <c:pt idx="5350">
                  <c:v>-1.7984081682095088E-2</c:v>
                </c:pt>
                <c:pt idx="5351">
                  <c:v>-1.9684730830213937E-3</c:v>
                </c:pt>
                <c:pt idx="5352">
                  <c:v>-1.7785978025143478E-2</c:v>
                </c:pt>
                <c:pt idx="5353">
                  <c:v>-6.2926080463920897E-4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-1.3540079064338073E-3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-2.0472911964146689E-3</c:v>
                </c:pt>
                <c:pt idx="5362">
                  <c:v>-3.8557505006000525E-3</c:v>
                </c:pt>
                <c:pt idx="5363">
                  <c:v>-4.8464027568995149E-3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-2.1400403179318239E-2</c:v>
                </c:pt>
                <c:pt idx="5368">
                  <c:v>-4.9434241188235362E-3</c:v>
                </c:pt>
                <c:pt idx="5369">
                  <c:v>-2.2043847720748744E-2</c:v>
                </c:pt>
                <c:pt idx="5370">
                  <c:v>-5.7774437257887001E-3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-4.9420424115531603E-4</c:v>
                </c:pt>
                <c:pt idx="5375">
                  <c:v>5.9484012749759785E-3</c:v>
                </c:pt>
                <c:pt idx="5376">
                  <c:v>-7.9802293346009634E-4</c:v>
                </c:pt>
                <c:pt idx="5377">
                  <c:v>0</c:v>
                </c:pt>
                <c:pt idx="5378">
                  <c:v>-4.3482363377531641E-3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-4.0379422487122341E-3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-3.1725836136722307E-3</c:v>
                </c:pt>
                <c:pt idx="5394">
                  <c:v>-4.7448143458623804E-3</c:v>
                </c:pt>
                <c:pt idx="5395">
                  <c:v>6.6484545336145118E-3</c:v>
                </c:pt>
                <c:pt idx="5396">
                  <c:v>-5.0807716765781663E-3</c:v>
                </c:pt>
                <c:pt idx="5397">
                  <c:v>1.8495643805396256E-3</c:v>
                </c:pt>
                <c:pt idx="5398">
                  <c:v>-1.1160120227730275E-2</c:v>
                </c:pt>
                <c:pt idx="5399">
                  <c:v>-3.2226718655765652E-3</c:v>
                </c:pt>
                <c:pt idx="5400">
                  <c:v>7.6521479552722482E-3</c:v>
                </c:pt>
                <c:pt idx="5401">
                  <c:v>-1.6304735131615899E-3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-1.5608974907896922E-3</c:v>
                </c:pt>
                <c:pt idx="5405">
                  <c:v>2.4222148630821394E-3</c:v>
                </c:pt>
                <c:pt idx="5406">
                  <c:v>-2.247409838060932E-3</c:v>
                </c:pt>
                <c:pt idx="5407">
                  <c:v>8.5643263872272613E-3</c:v>
                </c:pt>
                <c:pt idx="5408">
                  <c:v>-5.1454452620802726E-4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-9.0394041888597343E-3</c:v>
                </c:pt>
                <c:pt idx="5412">
                  <c:v>-8.5496162148803734E-3</c:v>
                </c:pt>
                <c:pt idx="5413">
                  <c:v>-8.0663855034579512E-4</c:v>
                </c:pt>
                <c:pt idx="5414">
                  <c:v>-2.4238947844485992E-3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-3.1974733943140876E-3</c:v>
                </c:pt>
                <c:pt idx="5422">
                  <c:v>-3.8259371163347211E-3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-2.3145255404948273E-3</c:v>
                </c:pt>
                <c:pt idx="5429">
                  <c:v>6.7101593479490518E-3</c:v>
                </c:pt>
                <c:pt idx="5430">
                  <c:v>-1.3921339031188751E-3</c:v>
                </c:pt>
                <c:pt idx="5431">
                  <c:v>3.7479614197266642E-4</c:v>
                </c:pt>
                <c:pt idx="5432">
                  <c:v>-1.4234280222596318E-2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-6.6342746968031108E-3</c:v>
                </c:pt>
                <c:pt idx="5437">
                  <c:v>9.1931642355156384E-3</c:v>
                </c:pt>
                <c:pt idx="5438">
                  <c:v>-5.6048768867960064E-3</c:v>
                </c:pt>
                <c:pt idx="5439">
                  <c:v>-9.0255107987573524E-3</c:v>
                </c:pt>
                <c:pt idx="5440">
                  <c:v>-1.2327508872749249E-2</c:v>
                </c:pt>
                <c:pt idx="5441">
                  <c:v>7.9994036999702089E-3</c:v>
                </c:pt>
                <c:pt idx="5442">
                  <c:v>-1.7773703627612214E-2</c:v>
                </c:pt>
                <c:pt idx="5443">
                  <c:v>-6.0356550641325057E-3</c:v>
                </c:pt>
                <c:pt idx="5444">
                  <c:v>-4.3411637916515033E-3</c:v>
                </c:pt>
                <c:pt idx="5445">
                  <c:v>-9.8623652995524225E-3</c:v>
                </c:pt>
                <c:pt idx="5446">
                  <c:v>-8.9928833735246627E-3</c:v>
                </c:pt>
                <c:pt idx="5447">
                  <c:v>-1.1345134991813666E-3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-1.4281820902633413E-2</c:v>
                </c:pt>
                <c:pt idx="5452">
                  <c:v>-8.2918714278470418E-3</c:v>
                </c:pt>
                <c:pt idx="5453">
                  <c:v>-1.7144158321524827E-4</c:v>
                </c:pt>
                <c:pt idx="5454">
                  <c:v>-6.8082438626504427E-4</c:v>
                </c:pt>
                <c:pt idx="5455">
                  <c:v>-1.2036052238784123E-2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-5.9624864617857654E-3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-3.8216071887324787E-3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-2.4614139785589018E-2</c:v>
                </c:pt>
                <c:pt idx="5467">
                  <c:v>-2.4071607092963632E-3</c:v>
                </c:pt>
                <c:pt idx="5468">
                  <c:v>-1.256843368914673E-2</c:v>
                </c:pt>
                <c:pt idx="5469">
                  <c:v>-9.5717252576354994E-3</c:v>
                </c:pt>
                <c:pt idx="5470">
                  <c:v>-6.4378649164966717E-3</c:v>
                </c:pt>
                <c:pt idx="5471">
                  <c:v>1.4307803953024667E-2</c:v>
                </c:pt>
                <c:pt idx="5472">
                  <c:v>-2.741417412251046E-2</c:v>
                </c:pt>
                <c:pt idx="5473">
                  <c:v>-2.2500364129945716E-2</c:v>
                </c:pt>
                <c:pt idx="5474">
                  <c:v>-5.0961296272666878E-2</c:v>
                </c:pt>
                <c:pt idx="5475">
                  <c:v>-0.2128628624441804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-3.9161769802054103E-2</c:v>
                </c:pt>
                <c:pt idx="5479">
                  <c:v>-1.6562011512970543E-3</c:v>
                </c:pt>
                <c:pt idx="5480">
                  <c:v>-8.495879493933689E-2</c:v>
                </c:pt>
                <c:pt idx="5481">
                  <c:v>2.0358249916042404E-2</c:v>
                </c:pt>
                <c:pt idx="5482">
                  <c:v>-1.5374317904521817E-3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-1.8591036070124467E-2</c:v>
                </c:pt>
                <c:pt idx="5487">
                  <c:v>-7.1670513494170862E-3</c:v>
                </c:pt>
                <c:pt idx="5488">
                  <c:v>1.922373728954696E-2</c:v>
                </c:pt>
                <c:pt idx="5489">
                  <c:v>-1.2556301108307188E-2</c:v>
                </c:pt>
                <c:pt idx="5490">
                  <c:v>-2.670494866051154E-2</c:v>
                </c:pt>
                <c:pt idx="5491">
                  <c:v>-1.6941949191195071E-2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-9.256336511118235E-3</c:v>
                </c:pt>
                <c:pt idx="5495">
                  <c:v>4.0606431427052669E-3</c:v>
                </c:pt>
                <c:pt idx="5496">
                  <c:v>-1.421543560603844E-2</c:v>
                </c:pt>
                <c:pt idx="5497">
                  <c:v>1.0003593014847212E-2</c:v>
                </c:pt>
                <c:pt idx="5498">
                  <c:v>-2.1006454741093528E-2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-7.4949608081356089E-3</c:v>
                </c:pt>
                <c:pt idx="5503">
                  <c:v>-1.2785712135365834E-2</c:v>
                </c:pt>
                <c:pt idx="5504">
                  <c:v>-4.1313348369609315E-2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-3.2533522367181433E-2</c:v>
                </c:pt>
                <c:pt idx="5508">
                  <c:v>-8.697629362464987E-3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-1.8820235752520453E-2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-1.6911775251846173E-2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-3.6125199604413183E-3</c:v>
                </c:pt>
                <c:pt idx="5523">
                  <c:v>-2.4070231870089387E-2</c:v>
                </c:pt>
                <c:pt idx="5524">
                  <c:v>-4.8124616335689652E-3</c:v>
                </c:pt>
                <c:pt idx="5525">
                  <c:v>1.2199719600260117E-2</c:v>
                </c:pt>
                <c:pt idx="5526">
                  <c:v>-2.0914335505075599E-3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-6.2650807267770503E-2</c:v>
                </c:pt>
                <c:pt idx="5532">
                  <c:v>1.2905314284531677E-2</c:v>
                </c:pt>
                <c:pt idx="5533">
                  <c:v>-7.7355230558113774E-3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-7.8854798025504991E-3</c:v>
                </c:pt>
                <c:pt idx="5539">
                  <c:v>-2.4637903701776764E-2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-8.8745098483800078E-3</c:v>
                </c:pt>
                <c:pt idx="5544">
                  <c:v>-2.1575551251640235E-4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-5.5666570993535558E-3</c:v>
                </c:pt>
                <c:pt idx="5548">
                  <c:v>1.9511815482680106E-3</c:v>
                </c:pt>
                <c:pt idx="5549">
                  <c:v>-1.1484916426519831E-2</c:v>
                </c:pt>
                <c:pt idx="5550">
                  <c:v>-5.5970427638563081E-4</c:v>
                </c:pt>
                <c:pt idx="5551">
                  <c:v>-3.813196291178933E-3</c:v>
                </c:pt>
                <c:pt idx="5552">
                  <c:v>-7.1713318687640637E-3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-1.7324863212326846E-3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-1.6470831816031151E-3</c:v>
                </c:pt>
                <c:pt idx="5559">
                  <c:v>-3.9863909792323682E-3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-1.5440239879804807E-3</c:v>
                </c:pt>
                <c:pt idx="5563">
                  <c:v>-1.2789375798796243E-3</c:v>
                </c:pt>
                <c:pt idx="5564">
                  <c:v>-8.3820440560051779E-3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-1.8623438763896161E-3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-1.7901470818326715E-3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-9.2357337230808412E-4</c:v>
                </c:pt>
                <c:pt idx="5574">
                  <c:v>-1.7045099941487507E-2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-4.6648219691469706E-4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-1.982778292148879E-4</c:v>
                </c:pt>
                <c:pt idx="5581">
                  <c:v>-7.7619930603924914E-3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-1.8744356870671552E-2</c:v>
                </c:pt>
                <c:pt idx="5585">
                  <c:v>-1.6375900450711356E-2</c:v>
                </c:pt>
                <c:pt idx="5586">
                  <c:v>-3.2117913727685021E-3</c:v>
                </c:pt>
                <c:pt idx="5587">
                  <c:v>7.5638853569452991E-3</c:v>
                </c:pt>
                <c:pt idx="5588">
                  <c:v>-6.8133809623187602E-3</c:v>
                </c:pt>
                <c:pt idx="5589">
                  <c:v>2.5967452506714395E-3</c:v>
                </c:pt>
                <c:pt idx="5590">
                  <c:v>-9.8020266330083317E-3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-4.0361730637393123E-2</c:v>
                </c:pt>
                <c:pt idx="5599">
                  <c:v>-9.5170676337108517E-4</c:v>
                </c:pt>
                <c:pt idx="5600">
                  <c:v>-1.5645440615950079E-3</c:v>
                </c:pt>
                <c:pt idx="5601">
                  <c:v>-4.1001098994186691E-3</c:v>
                </c:pt>
                <c:pt idx="5602">
                  <c:v>-7.1361660847362174E-3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-4.1040076691176708E-3</c:v>
                </c:pt>
                <c:pt idx="5609">
                  <c:v>-3.1035005798782933E-3</c:v>
                </c:pt>
                <c:pt idx="5610">
                  <c:v>-2.7508931246611468E-4</c:v>
                </c:pt>
                <c:pt idx="5611">
                  <c:v>4.9967119068501376E-3</c:v>
                </c:pt>
                <c:pt idx="5612">
                  <c:v>-8.5857301276535125E-3</c:v>
                </c:pt>
                <c:pt idx="5613">
                  <c:v>-5.3755281305587488E-3</c:v>
                </c:pt>
                <c:pt idx="5614">
                  <c:v>-4.3083936971459735E-3</c:v>
                </c:pt>
                <c:pt idx="5615">
                  <c:v>-4.1251749665125459E-3</c:v>
                </c:pt>
                <c:pt idx="5616">
                  <c:v>3.2301197428674655E-3</c:v>
                </c:pt>
                <c:pt idx="5617">
                  <c:v>-1.5695624137863184E-2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-1.073013540568013E-2</c:v>
                </c:pt>
                <c:pt idx="5622">
                  <c:v>-1.4906334391477927E-2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-7.6385757765145001E-3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-3.9618252869493276E-3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-4.4638075689418244E-3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-5.7960640747314329E-3</c:v>
                </c:pt>
                <c:pt idx="5636">
                  <c:v>2.1088015061792476E-2</c:v>
                </c:pt>
                <c:pt idx="5637">
                  <c:v>-3.3463441172889574E-3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-1.4523062847075607E-2</c:v>
                </c:pt>
                <c:pt idx="5643">
                  <c:v>2.6208482073553085E-3</c:v>
                </c:pt>
                <c:pt idx="5644">
                  <c:v>-5.7774362047586791E-3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-2.0597987677177798E-3</c:v>
                </c:pt>
                <c:pt idx="5648">
                  <c:v>-3.0364620300451506E-3</c:v>
                </c:pt>
                <c:pt idx="5649">
                  <c:v>-1.5260129201864814E-2</c:v>
                </c:pt>
                <c:pt idx="5650">
                  <c:v>1.0131607555149635E-2</c:v>
                </c:pt>
                <c:pt idx="5651">
                  <c:v>-4.1663192377301428E-3</c:v>
                </c:pt>
                <c:pt idx="5652">
                  <c:v>8.7072028412489288E-3</c:v>
                </c:pt>
                <c:pt idx="5653">
                  <c:v>-5.1253838620111125E-3</c:v>
                </c:pt>
                <c:pt idx="5654">
                  <c:v>1.2226707877148968E-2</c:v>
                </c:pt>
                <c:pt idx="5655">
                  <c:v>-1.1703773426710029E-2</c:v>
                </c:pt>
                <c:pt idx="5656">
                  <c:v>-9.1071217562355145E-4</c:v>
                </c:pt>
                <c:pt idx="5657">
                  <c:v>-5.289922886335674E-3</c:v>
                </c:pt>
                <c:pt idx="5658">
                  <c:v>1.3729963521580402E-3</c:v>
                </c:pt>
                <c:pt idx="5659">
                  <c:v>-9.1892744045996011E-3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-5.3508513318281103E-3</c:v>
                </c:pt>
                <c:pt idx="5664">
                  <c:v>-6.7617628147127462E-3</c:v>
                </c:pt>
                <c:pt idx="5665">
                  <c:v>4.9965855657205793E-3</c:v>
                </c:pt>
                <c:pt idx="5666">
                  <c:v>-1.0939115234724461E-2</c:v>
                </c:pt>
                <c:pt idx="5667">
                  <c:v>-1.0996673962878845E-2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-8.635379335102833E-3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-3.1178666445512704E-3</c:v>
                </c:pt>
                <c:pt idx="5677">
                  <c:v>-3.0040123789749629E-3</c:v>
                </c:pt>
                <c:pt idx="5678">
                  <c:v>-3.7259092381551895E-3</c:v>
                </c:pt>
                <c:pt idx="5679">
                  <c:v>-1.2271804633733119E-2</c:v>
                </c:pt>
                <c:pt idx="5680">
                  <c:v>-1.6264271692714161E-2</c:v>
                </c:pt>
                <c:pt idx="5681">
                  <c:v>2.4979583689104246E-3</c:v>
                </c:pt>
                <c:pt idx="5682">
                  <c:v>-4.7106417802478262E-4</c:v>
                </c:pt>
                <c:pt idx="5683">
                  <c:v>-1.3216359242210096E-2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-1.8251817829648687E-3</c:v>
                </c:pt>
                <c:pt idx="5688">
                  <c:v>-1.0905078908679755E-2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-6.7162084200855787E-3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-2.4905725570629755E-3</c:v>
                </c:pt>
                <c:pt idx="5696">
                  <c:v>-1.0920539174613886E-2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-1.3928527008451042E-3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-3.4873904190613203E-3</c:v>
                </c:pt>
                <c:pt idx="5706">
                  <c:v>7.817297850392535E-3</c:v>
                </c:pt>
                <c:pt idx="5707">
                  <c:v>-5.7109418478855645E-3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-3.6746690738969079E-3</c:v>
                </c:pt>
                <c:pt idx="5711">
                  <c:v>1.975554785901501E-3</c:v>
                </c:pt>
                <c:pt idx="5712">
                  <c:v>-2.7656556840858215E-3</c:v>
                </c:pt>
                <c:pt idx="5713">
                  <c:v>-2.1058047793109935E-3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-1.3662028193301978E-3</c:v>
                </c:pt>
                <c:pt idx="5717">
                  <c:v>-2.2195297536633518E-3</c:v>
                </c:pt>
                <c:pt idx="5718">
                  <c:v>-1.95840482702625E-3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-1.2118381102368403E-3</c:v>
                </c:pt>
                <c:pt idx="5724">
                  <c:v>-1.2835098155914437E-2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-7.2702580159678121E-3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-3.5777050091727602E-3</c:v>
                </c:pt>
                <c:pt idx="5733">
                  <c:v>1.2499575878255342E-4</c:v>
                </c:pt>
                <c:pt idx="5734">
                  <c:v>-3.1540099928442089E-3</c:v>
                </c:pt>
                <c:pt idx="5735">
                  <c:v>-1.3987593274445764E-2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-8.8231507449565427E-3</c:v>
                </c:pt>
                <c:pt idx="5742">
                  <c:v>-9.1590715173150983E-3</c:v>
                </c:pt>
                <c:pt idx="5743">
                  <c:v>3.6224212432705016E-3</c:v>
                </c:pt>
                <c:pt idx="5744">
                  <c:v>-5.9606455675078607E-3</c:v>
                </c:pt>
                <c:pt idx="5745">
                  <c:v>1.1054029053836345E-3</c:v>
                </c:pt>
                <c:pt idx="5746">
                  <c:v>-1.8671876362014395E-2</c:v>
                </c:pt>
                <c:pt idx="5747">
                  <c:v>-1.3202962480871605E-3</c:v>
                </c:pt>
                <c:pt idx="5748">
                  <c:v>1.9141473940216258E-3</c:v>
                </c:pt>
                <c:pt idx="5749">
                  <c:v>-1.5785219059634592E-2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-5.2909912898879696E-4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-5.166449154867081E-3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-3.4534508219046245E-3</c:v>
                </c:pt>
                <c:pt idx="5760">
                  <c:v>-2.2841470067769265E-3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-4.942608099247181E-3</c:v>
                </c:pt>
                <c:pt idx="5765">
                  <c:v>1.4173183067978101E-3</c:v>
                </c:pt>
                <c:pt idx="5766">
                  <c:v>-1.6120890487405504E-3</c:v>
                </c:pt>
                <c:pt idx="5767">
                  <c:v>-6.3949588072009789E-4</c:v>
                </c:pt>
                <c:pt idx="5768">
                  <c:v>-3.3562812806851028E-3</c:v>
                </c:pt>
                <c:pt idx="5769">
                  <c:v>-3.5638330305021171E-3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-4.1027124781871649E-3</c:v>
                </c:pt>
                <c:pt idx="5773">
                  <c:v>-6.0712940609164434E-5</c:v>
                </c:pt>
                <c:pt idx="5774">
                  <c:v>-1.4768456033626975E-3</c:v>
                </c:pt>
                <c:pt idx="5775">
                  <c:v>3.5940518933532672E-3</c:v>
                </c:pt>
                <c:pt idx="5776">
                  <c:v>-3.0832483067912975E-3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-4.0890832776190322E-3</c:v>
                </c:pt>
                <c:pt idx="5780">
                  <c:v>-8.2225637731161427E-3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-1.9034099981638519E-3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-1.8780443649459855E-3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-5.5730800796727209E-4</c:v>
                </c:pt>
                <c:pt idx="5794">
                  <c:v>-6.411136114141236E-3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-9.5968787852207527E-4</c:v>
                </c:pt>
                <c:pt idx="5802">
                  <c:v>-7.2177661679795335E-4</c:v>
                </c:pt>
                <c:pt idx="5803">
                  <c:v>9.0359521276983656E-4</c:v>
                </c:pt>
                <c:pt idx="5804">
                  <c:v>-1.8648294796772547E-3</c:v>
                </c:pt>
                <c:pt idx="5805">
                  <c:v>1.0951324770636539E-2</c:v>
                </c:pt>
                <c:pt idx="5806">
                  <c:v>-1.9663533994958016E-3</c:v>
                </c:pt>
                <c:pt idx="5807">
                  <c:v>-9.349251683850035E-3</c:v>
                </c:pt>
                <c:pt idx="5808">
                  <c:v>-1.2839623055348248E-2</c:v>
                </c:pt>
                <c:pt idx="5809">
                  <c:v>8.5311485563455136E-4</c:v>
                </c:pt>
                <c:pt idx="5810">
                  <c:v>-1.2799098874500814E-3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-2.3493513158827639E-3</c:v>
                </c:pt>
                <c:pt idx="5815">
                  <c:v>-1.5230432918385439E-2</c:v>
                </c:pt>
                <c:pt idx="5816">
                  <c:v>3.2964655501848128E-3</c:v>
                </c:pt>
                <c:pt idx="5817">
                  <c:v>-1.4548827522282259E-2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-4.6261989043259177E-3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-2.1148869494478362E-3</c:v>
                </c:pt>
                <c:pt idx="5825">
                  <c:v>1.0237423721459749E-3</c:v>
                </c:pt>
                <c:pt idx="5826">
                  <c:v>-5.4322635605430492E-4</c:v>
                </c:pt>
                <c:pt idx="5827">
                  <c:v>-3.087465105387821E-3</c:v>
                </c:pt>
                <c:pt idx="5828">
                  <c:v>6.9519558884758581E-3</c:v>
                </c:pt>
                <c:pt idx="5829">
                  <c:v>-4.2167796650094402E-4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-2.0674257917383088E-2</c:v>
                </c:pt>
                <c:pt idx="5833">
                  <c:v>-9.3365467097701327E-3</c:v>
                </c:pt>
                <c:pt idx="5834">
                  <c:v>4.1019621516698024E-3</c:v>
                </c:pt>
                <c:pt idx="5835">
                  <c:v>-2.3874040135911656E-3</c:v>
                </c:pt>
                <c:pt idx="5836">
                  <c:v>-4.722197887798707E-3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-2.8909270382948549E-3</c:v>
                </c:pt>
                <c:pt idx="5844">
                  <c:v>3.0102301773586859E-3</c:v>
                </c:pt>
                <c:pt idx="5845">
                  <c:v>-2.5886026563837206E-3</c:v>
                </c:pt>
                <c:pt idx="5846">
                  <c:v>5.4651126681140028E-3</c:v>
                </c:pt>
                <c:pt idx="5847">
                  <c:v>-2.3793502348645745E-4</c:v>
                </c:pt>
                <c:pt idx="5848">
                  <c:v>4.1282233890465037E-3</c:v>
                </c:pt>
                <c:pt idx="5849">
                  <c:v>-2.4266101060721468E-4</c:v>
                </c:pt>
                <c:pt idx="5850">
                  <c:v>-5.9845380901979439E-3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-2.3326318162988358E-3</c:v>
                </c:pt>
                <c:pt idx="5856">
                  <c:v>9.2980557618993487E-3</c:v>
                </c:pt>
                <c:pt idx="5857">
                  <c:v>-2.3767233391716047E-3</c:v>
                </c:pt>
                <c:pt idx="5858">
                  <c:v>-5.1727616106953533E-3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-1.7933558390801352E-3</c:v>
                </c:pt>
                <c:pt idx="5863">
                  <c:v>-2.6082690532964747E-3</c:v>
                </c:pt>
                <c:pt idx="5864">
                  <c:v>-1.1520588751245953E-4</c:v>
                </c:pt>
                <c:pt idx="5865">
                  <c:v>-8.12444319199912E-4</c:v>
                </c:pt>
                <c:pt idx="5866">
                  <c:v>-4.0646954370426869E-4</c:v>
                </c:pt>
                <c:pt idx="5867">
                  <c:v>-5.1225657187021767E-3</c:v>
                </c:pt>
                <c:pt idx="5868">
                  <c:v>-2.6929499297745352E-3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-1.8744496928402299E-3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-9.7499839153130097E-3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-6.7155766209365808E-3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-8.8560767334273649E-3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-1.0893963264546613E-4</c:v>
                </c:pt>
                <c:pt idx="5891">
                  <c:v>-1.3700061149028997E-3</c:v>
                </c:pt>
                <c:pt idx="5892">
                  <c:v>-6.5018751641598982E-3</c:v>
                </c:pt>
                <c:pt idx="5893">
                  <c:v>-6.0644872898407698E-4</c:v>
                </c:pt>
                <c:pt idx="5894">
                  <c:v>-1.0340691770814203E-2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-1.6689145052559695E-3</c:v>
                </c:pt>
                <c:pt idx="5898">
                  <c:v>-1.7297545850034624E-3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-3.6165368945768606E-3</c:v>
                </c:pt>
                <c:pt idx="5902">
                  <c:v>5.3682969598520813E-3</c:v>
                </c:pt>
                <c:pt idx="5903">
                  <c:v>-7.1814817542596998E-3</c:v>
                </c:pt>
                <c:pt idx="5904">
                  <c:v>-1.7303977829413064E-2</c:v>
                </c:pt>
                <c:pt idx="5905">
                  <c:v>-4.7625745061825597E-3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-1.2828785498637529E-3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-2.4826628808112261E-3</c:v>
                </c:pt>
                <c:pt idx="5917">
                  <c:v>1.1770746801971654E-2</c:v>
                </c:pt>
                <c:pt idx="5918">
                  <c:v>-5.3012683396280735E-3</c:v>
                </c:pt>
                <c:pt idx="5919">
                  <c:v>5.5691484917517187E-3</c:v>
                </c:pt>
                <c:pt idx="5920">
                  <c:v>-6.0011665078558707E-3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-5.3670767441165168E-3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-2.3463010008510921E-3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-5.3215364230565498E-3</c:v>
                </c:pt>
                <c:pt idx="5933">
                  <c:v>3.9816186088081906E-3</c:v>
                </c:pt>
                <c:pt idx="5934">
                  <c:v>-8.8051401401774143E-3</c:v>
                </c:pt>
                <c:pt idx="5935">
                  <c:v>-4.693719944762087E-3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-3.5853717384730643E-3</c:v>
                </c:pt>
                <c:pt idx="5939">
                  <c:v>3.5853717384730643E-3</c:v>
                </c:pt>
                <c:pt idx="5940">
                  <c:v>-1.3956145703959422E-2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-2.560263818248032E-3</c:v>
                </c:pt>
                <c:pt idx="5945">
                  <c:v>3.3831703887283737E-3</c:v>
                </c:pt>
                <c:pt idx="5946">
                  <c:v>-5.0303766446582188E-3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-2.700717725011792E-3</c:v>
                </c:pt>
                <c:pt idx="5951">
                  <c:v>-8.5112913382614508E-3</c:v>
                </c:pt>
                <c:pt idx="5952">
                  <c:v>-2.0623045544203578E-3</c:v>
                </c:pt>
                <c:pt idx="5953">
                  <c:v>8.7812413981147586E-4</c:v>
                </c:pt>
                <c:pt idx="5954">
                  <c:v>-3.3604635211741396E-3</c:v>
                </c:pt>
                <c:pt idx="5955">
                  <c:v>-4.8915036932939415E-5</c:v>
                </c:pt>
                <c:pt idx="5956">
                  <c:v>-5.1901151811755142E-3</c:v>
                </c:pt>
                <c:pt idx="5957">
                  <c:v>-6.9936009618283279E-3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-5.40481033173279E-5</c:v>
                </c:pt>
                <c:pt idx="5962">
                  <c:v>-1.5049122987349506E-3</c:v>
                </c:pt>
                <c:pt idx="5963">
                  <c:v>2.963357982407544E-3</c:v>
                </c:pt>
                <c:pt idx="5964">
                  <c:v>-7.5558877236483468E-3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-1.7094730344151543E-3</c:v>
                </c:pt>
                <c:pt idx="5976">
                  <c:v>-5.9964686564946135E-3</c:v>
                </c:pt>
                <c:pt idx="5977">
                  <c:v>-4.2066125134754273E-3</c:v>
                </c:pt>
                <c:pt idx="5978">
                  <c:v>-5.9723000065538656E-2</c:v>
                </c:pt>
                <c:pt idx="5979">
                  <c:v>2.2381972966121211E-2</c:v>
                </c:pt>
                <c:pt idx="5980">
                  <c:v>-4.5956866394156748E-3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-2.5589386284252669E-4</c:v>
                </c:pt>
                <c:pt idx="5984">
                  <c:v>-6.3704670476960601E-3</c:v>
                </c:pt>
                <c:pt idx="5985">
                  <c:v>-4.4636785234262177E-3</c:v>
                </c:pt>
                <c:pt idx="5986">
                  <c:v>-2.7955801456762686E-3</c:v>
                </c:pt>
                <c:pt idx="5987">
                  <c:v>-1.2210431388729681E-2</c:v>
                </c:pt>
                <c:pt idx="5988">
                  <c:v>-8.690878682637404E-3</c:v>
                </c:pt>
                <c:pt idx="5989">
                  <c:v>-5.0944492493876226E-5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-6.3756108014452195E-3</c:v>
                </c:pt>
                <c:pt idx="5993">
                  <c:v>-1.9171354927349782E-3</c:v>
                </c:pt>
                <c:pt idx="5994">
                  <c:v>-1.3492990228804125E-2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-9.2692232088200655E-3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-3.7805898276372929E-3</c:v>
                </c:pt>
                <c:pt idx="6001">
                  <c:v>6.645596365853379E-3</c:v>
                </c:pt>
                <c:pt idx="6002">
                  <c:v>-5.5106983904984475E-5</c:v>
                </c:pt>
                <c:pt idx="6003">
                  <c:v>2.806966191264415E-3</c:v>
                </c:pt>
                <c:pt idx="6004">
                  <c:v>-6.6272731101602034E-3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-5.7152649118163978E-3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-4.5424002877316738E-3</c:v>
                </c:pt>
                <c:pt idx="6015">
                  <c:v>-1.9159466812164183E-3</c:v>
                </c:pt>
                <c:pt idx="6016">
                  <c:v>-2.2881974138062589E-3</c:v>
                </c:pt>
                <c:pt idx="6017">
                  <c:v>2.8030901290216903E-3</c:v>
                </c:pt>
                <c:pt idx="6018">
                  <c:v>-4.6579811436853191E-4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-1.0305205376887727E-2</c:v>
                </c:pt>
                <c:pt idx="6022">
                  <c:v>2.2758935559341609E-3</c:v>
                </c:pt>
                <c:pt idx="6023">
                  <c:v>-1.7099709395969498E-2</c:v>
                </c:pt>
                <c:pt idx="6024">
                  <c:v>-4.0613414395469505E-3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-1.1980064814123281E-3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-1.0131792662742001E-3</c:v>
                </c:pt>
                <c:pt idx="6034">
                  <c:v>-7.6602054439467437E-3</c:v>
                </c:pt>
                <c:pt idx="6035">
                  <c:v>-8.443050853386147E-3</c:v>
                </c:pt>
                <c:pt idx="6036">
                  <c:v>3.5407602871355692E-3</c:v>
                </c:pt>
                <c:pt idx="6037">
                  <c:v>-1.0190395317049905E-2</c:v>
                </c:pt>
                <c:pt idx="6038">
                  <c:v>-6.3790433129264912E-3</c:v>
                </c:pt>
                <c:pt idx="6039">
                  <c:v>3.4251930329736169E-3</c:v>
                </c:pt>
                <c:pt idx="6040">
                  <c:v>-2.3407642933256589E-2</c:v>
                </c:pt>
                <c:pt idx="6041">
                  <c:v>-8.5841862895534859E-3</c:v>
                </c:pt>
                <c:pt idx="6042">
                  <c:v>8.8503317432673256E-3</c:v>
                </c:pt>
                <c:pt idx="6043">
                  <c:v>-8.0452299724891319E-3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-2.3519560499156711E-2</c:v>
                </c:pt>
                <c:pt idx="6047">
                  <c:v>2.1812748549621119E-3</c:v>
                </c:pt>
                <c:pt idx="6048">
                  <c:v>-5.242076103613158E-3</c:v>
                </c:pt>
                <c:pt idx="6049">
                  <c:v>-1.1179743400965947E-2</c:v>
                </c:pt>
                <c:pt idx="6050">
                  <c:v>-2.21743116445694E-3</c:v>
                </c:pt>
                <c:pt idx="6051">
                  <c:v>-2.6642505753828871E-3</c:v>
                </c:pt>
                <c:pt idx="6052">
                  <c:v>-7.261543876830423E-3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-5.5759245846305205E-3</c:v>
                </c:pt>
                <c:pt idx="6058">
                  <c:v>1.0797774091542145E-2</c:v>
                </c:pt>
                <c:pt idx="6059">
                  <c:v>-1.1911331854470575E-3</c:v>
                </c:pt>
                <c:pt idx="6060">
                  <c:v>1.627182175063524E-3</c:v>
                </c:pt>
                <c:pt idx="6061">
                  <c:v>-1.003119887820425E-2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-5.1592571934291342E-3</c:v>
                </c:pt>
                <c:pt idx="6066">
                  <c:v>-1.3034175248749946E-2</c:v>
                </c:pt>
                <c:pt idx="6067">
                  <c:v>-1.6543607670813643E-3</c:v>
                </c:pt>
                <c:pt idx="6068">
                  <c:v>-4.3760237116661216E-3</c:v>
                </c:pt>
                <c:pt idx="6069">
                  <c:v>-5.1700943219685769E-3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-4.442737877644376E-3</c:v>
                </c:pt>
                <c:pt idx="6076">
                  <c:v>1.0910139128212926E-2</c:v>
                </c:pt>
                <c:pt idx="6077">
                  <c:v>-2.1511357530901165E-3</c:v>
                </c:pt>
                <c:pt idx="6078">
                  <c:v>8.4709339743076484E-3</c:v>
                </c:pt>
                <c:pt idx="6079">
                  <c:v>-6.2639275743814338E-3</c:v>
                </c:pt>
                <c:pt idx="6080">
                  <c:v>1.7712408260095458E-3</c:v>
                </c:pt>
                <c:pt idx="6081">
                  <c:v>-6.7821826855656298E-3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-5.0506948391833006E-3</c:v>
                </c:pt>
                <c:pt idx="6087">
                  <c:v>-4.7523473011299444E-3</c:v>
                </c:pt>
                <c:pt idx="6088">
                  <c:v>-1.1409511495775071E-2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-3.1984166420508942E-3</c:v>
                </c:pt>
                <c:pt idx="6094">
                  <c:v>-1.7143847847549409E-3</c:v>
                </c:pt>
                <c:pt idx="6095">
                  <c:v>-4.1285147523337784E-3</c:v>
                </c:pt>
                <c:pt idx="6096">
                  <c:v>1.3187977918827087E-2</c:v>
                </c:pt>
                <c:pt idx="6097">
                  <c:v>-6.597549502082245E-3</c:v>
                </c:pt>
                <c:pt idx="6098">
                  <c:v>-8.5868260652244288E-4</c:v>
                </c:pt>
                <c:pt idx="6099">
                  <c:v>-1.977846957579743E-3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-3.22586371417799E-4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-1.6022356298517337E-4</c:v>
                </c:pt>
                <c:pt idx="6106">
                  <c:v>-1.0533450612002504E-2</c:v>
                </c:pt>
                <c:pt idx="6107">
                  <c:v>-7.3018993748457106E-3</c:v>
                </c:pt>
                <c:pt idx="6108">
                  <c:v>-8.1722978645757394E-3</c:v>
                </c:pt>
                <c:pt idx="6109">
                  <c:v>-1.1638681912824467E-2</c:v>
                </c:pt>
                <c:pt idx="6110">
                  <c:v>-2.3107771823909218E-3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-1.0566161022314446E-2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-1.7547942905116187E-3</c:v>
                </c:pt>
                <c:pt idx="6126">
                  <c:v>-8.8103387933635702E-4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-1.9431087922683332E-3</c:v>
                </c:pt>
                <c:pt idx="6133">
                  <c:v>-9.0448736119297379E-3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-1.3991848206273971E-3</c:v>
                </c:pt>
                <c:pt idx="6140">
                  <c:v>-3.9101706834170358E-3</c:v>
                </c:pt>
                <c:pt idx="6141">
                  <c:v>-4.7315344987364227E-3</c:v>
                </c:pt>
                <c:pt idx="6142">
                  <c:v>-1.0957741448216929E-2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-3.3117232717074785E-3</c:v>
                </c:pt>
                <c:pt idx="6146">
                  <c:v>-5.1363426252439837E-3</c:v>
                </c:pt>
                <c:pt idx="6147">
                  <c:v>-6.0674853765529946E-4</c:v>
                </c:pt>
                <c:pt idx="6148">
                  <c:v>-1.4918785979896043E-2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-1.151651015407662E-2</c:v>
                </c:pt>
                <c:pt idx="6153">
                  <c:v>-8.4786064257356131E-3</c:v>
                </c:pt>
                <c:pt idx="6154">
                  <c:v>-6.7294673141660155E-4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-1.1047301788472019E-2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-7.5176784474608738E-3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-3.1837154782596855E-3</c:v>
                </c:pt>
                <c:pt idx="6169">
                  <c:v>-3.2979850690457724E-3</c:v>
                </c:pt>
                <c:pt idx="6170">
                  <c:v>-2.2553206666566794E-3</c:v>
                </c:pt>
                <c:pt idx="6171">
                  <c:v>-8.7135604087569263E-3</c:v>
                </c:pt>
                <c:pt idx="6172">
                  <c:v>-1.7507269061666442E-2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-2.8202661529803663E-3</c:v>
                </c:pt>
                <c:pt idx="6176">
                  <c:v>-6.3445236271952865E-3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-1.1329206224166555E-3</c:v>
                </c:pt>
                <c:pt idx="6180">
                  <c:v>-1.0446974096679718E-2</c:v>
                </c:pt>
                <c:pt idx="6181">
                  <c:v>-1.8573924345730575E-2</c:v>
                </c:pt>
                <c:pt idx="6182">
                  <c:v>-2.9558112970907047E-2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-1.128598225061328E-2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-2.0633032858612843E-2</c:v>
                </c:pt>
                <c:pt idx="6191">
                  <c:v>-1.3999210070402945E-2</c:v>
                </c:pt>
                <c:pt idx="6192">
                  <c:v>1.2745547905037569E-3</c:v>
                </c:pt>
                <c:pt idx="6193">
                  <c:v>-1.9473237404419308E-2</c:v>
                </c:pt>
                <c:pt idx="6194">
                  <c:v>-1.5491497388342879E-2</c:v>
                </c:pt>
                <c:pt idx="6195">
                  <c:v>-3.1133952503809681E-2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-1.4451238042823888E-2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-1.0563856117979498E-2</c:v>
                </c:pt>
                <c:pt idx="6205">
                  <c:v>8.2010630990465572E-3</c:v>
                </c:pt>
                <c:pt idx="6206">
                  <c:v>-4.5710118375970055E-3</c:v>
                </c:pt>
                <c:pt idx="6207">
                  <c:v>-1.7570898253529421E-3</c:v>
                </c:pt>
                <c:pt idx="6208">
                  <c:v>3.9597783159157629E-3</c:v>
                </c:pt>
                <c:pt idx="6209">
                  <c:v>-1.0959723611330574E-2</c:v>
                </c:pt>
                <c:pt idx="6210">
                  <c:v>-5.7776757894947295E-3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-5.5585675548366353E-3</c:v>
                </c:pt>
                <c:pt idx="6214">
                  <c:v>-1.5592277406742738E-2</c:v>
                </c:pt>
                <c:pt idx="6215">
                  <c:v>-1.1053205395814558E-3</c:v>
                </c:pt>
                <c:pt idx="6216">
                  <c:v>-2.0796188583790176E-2</c:v>
                </c:pt>
                <c:pt idx="6217">
                  <c:v>1.0038589825281719E-2</c:v>
                </c:pt>
                <c:pt idx="6218">
                  <c:v>-9.9820775123165006E-3</c:v>
                </c:pt>
                <c:pt idx="6219">
                  <c:v>-1.2978315915662897E-2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-1.0427262224078859E-2</c:v>
                </c:pt>
                <c:pt idx="6224">
                  <c:v>3.1015071081892387E-3</c:v>
                </c:pt>
                <c:pt idx="6225">
                  <c:v>-3.6831019049117231E-3</c:v>
                </c:pt>
                <c:pt idx="6226">
                  <c:v>5.5471198058976157E-3</c:v>
                </c:pt>
                <c:pt idx="6227">
                  <c:v>-2.501013503704641E-2</c:v>
                </c:pt>
                <c:pt idx="6228">
                  <c:v>-1.4682322649585799E-2</c:v>
                </c:pt>
                <c:pt idx="6229">
                  <c:v>-1.6933879836521726E-2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-1.3353285475937504E-2</c:v>
                </c:pt>
                <c:pt idx="6233">
                  <c:v>-3.063707152444195E-4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-5.9672501464484995E-3</c:v>
                </c:pt>
                <c:pt idx="6238">
                  <c:v>5.8782767900122934E-4</c:v>
                </c:pt>
                <c:pt idx="6239">
                  <c:v>-6.4123087612584229E-3</c:v>
                </c:pt>
                <c:pt idx="6240">
                  <c:v>-1.6652504974480564E-2</c:v>
                </c:pt>
                <c:pt idx="6241">
                  <c:v>-8.8606110934357218E-3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-7.4951299959700179E-3</c:v>
                </c:pt>
                <c:pt idx="6248">
                  <c:v>-1.6227622508490747E-2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-4.3777353705829469E-3</c:v>
                </c:pt>
                <c:pt idx="6253">
                  <c:v>7.8759988095162825E-3</c:v>
                </c:pt>
                <c:pt idx="6254">
                  <c:v>-8.9734499362279507E-3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-1.0722256373767003E-2</c:v>
                </c:pt>
                <c:pt idx="6258">
                  <c:v>1.4465198433741833E-3</c:v>
                </c:pt>
                <c:pt idx="6259">
                  <c:v>-1.9675305485096217E-3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-4.4364421177558455E-3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-2.2183937056050596E-3</c:v>
                </c:pt>
                <c:pt idx="6269">
                  <c:v>-3.569136510577664E-3</c:v>
                </c:pt>
                <c:pt idx="6270">
                  <c:v>2.8426345043612855E-3</c:v>
                </c:pt>
                <c:pt idx="6271">
                  <c:v>-6.4775469884938985E-3</c:v>
                </c:pt>
                <c:pt idx="6272">
                  <c:v>1.0199265787098177E-2</c:v>
                </c:pt>
                <c:pt idx="6273">
                  <c:v>-1.0499184465535549E-3</c:v>
                </c:pt>
                <c:pt idx="6274">
                  <c:v>-7.5286388454820496E-3</c:v>
                </c:pt>
                <c:pt idx="6275">
                  <c:v>-2.7450702227884705E-3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-1.6254172548268997E-4</c:v>
                </c:pt>
                <c:pt idx="6279">
                  <c:v>3.0425471111588109E-3</c:v>
                </c:pt>
                <c:pt idx="6280">
                  <c:v>-4.7643294424402072E-3</c:v>
                </c:pt>
                <c:pt idx="6281">
                  <c:v>3.2730110519496591E-3</c:v>
                </c:pt>
                <c:pt idx="6282">
                  <c:v>-6.224743573050695E-3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-1.0413167638626319E-2</c:v>
                </c:pt>
                <c:pt idx="6286">
                  <c:v>-1.2450910208705146E-2</c:v>
                </c:pt>
                <c:pt idx="6287">
                  <c:v>-2.608923142467745E-3</c:v>
                </c:pt>
                <c:pt idx="6288">
                  <c:v>-1.6502400756267299E-2</c:v>
                </c:pt>
                <c:pt idx="6289">
                  <c:v>-2.664746739572621E-3</c:v>
                </c:pt>
                <c:pt idx="6290">
                  <c:v>-9.5460937589324502E-3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-9.1278672469892186E-3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-2.7121783367007879E-3</c:v>
                </c:pt>
                <c:pt idx="6299">
                  <c:v>-6.5648060275984577E-3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-5.4651986948783815E-4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-1.0138632034077943E-3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-3.2824127006776394E-3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-7.0928526510085632E-3</c:v>
                </c:pt>
                <c:pt idx="6315">
                  <c:v>8.7348347135334237E-3</c:v>
                </c:pt>
                <c:pt idx="6316">
                  <c:v>-1.1294109118741957E-2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-1.0683584400595691E-2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-1.1437692629956864E-2</c:v>
                </c:pt>
                <c:pt idx="6324">
                  <c:v>1.2635090096327239E-2</c:v>
                </c:pt>
                <c:pt idx="6325">
                  <c:v>-1.9797112852781851E-4</c:v>
                </c:pt>
                <c:pt idx="6326">
                  <c:v>8.3855045861005451E-3</c:v>
                </c:pt>
                <c:pt idx="6327">
                  <c:v>-1.5338857618560908E-3</c:v>
                </c:pt>
                <c:pt idx="6328">
                  <c:v>1.7949617442286403E-2</c:v>
                </c:pt>
                <c:pt idx="6329">
                  <c:v>-1.0209904833988759E-3</c:v>
                </c:pt>
                <c:pt idx="6330">
                  <c:v>-8.2862982770937066E-4</c:v>
                </c:pt>
                <c:pt idx="6331">
                  <c:v>-1.9960011282824652E-3</c:v>
                </c:pt>
                <c:pt idx="6332">
                  <c:v>-4.4537086212868005E-3</c:v>
                </c:pt>
                <c:pt idx="6333">
                  <c:v>-7.6258499147092706E-3</c:v>
                </c:pt>
                <c:pt idx="6334">
                  <c:v>1.0370650555020511E-2</c:v>
                </c:pt>
                <c:pt idx="6335">
                  <c:v>-1.5681646941789751E-3</c:v>
                </c:pt>
                <c:pt idx="6336">
                  <c:v>-9.7737886804249996E-4</c:v>
                </c:pt>
                <c:pt idx="6337">
                  <c:v>-3.7792865191619285E-3</c:v>
                </c:pt>
                <c:pt idx="6338">
                  <c:v>-1.3124489481163515E-2</c:v>
                </c:pt>
                <c:pt idx="6339">
                  <c:v>3.2374658367508857E-3</c:v>
                </c:pt>
                <c:pt idx="6340">
                  <c:v>-2.5872017378274492E-3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-1.1186426258120719E-3</c:v>
                </c:pt>
                <c:pt idx="6345">
                  <c:v>-9.6716330489243774E-5</c:v>
                </c:pt>
                <c:pt idx="6346">
                  <c:v>-9.251285830059075E-3</c:v>
                </c:pt>
                <c:pt idx="6347">
                  <c:v>1.9521753470366221E-2</c:v>
                </c:pt>
                <c:pt idx="6348">
                  <c:v>-9.5737304122600619E-5</c:v>
                </c:pt>
                <c:pt idx="6349">
                  <c:v>1.5901649899685566E-3</c:v>
                </c:pt>
                <c:pt idx="6350">
                  <c:v>-1.0015888400341844E-2</c:v>
                </c:pt>
                <c:pt idx="6351">
                  <c:v>7.317064345583546E-3</c:v>
                </c:pt>
                <c:pt idx="6352">
                  <c:v>-1.1796878330014415E-2</c:v>
                </c:pt>
                <c:pt idx="6353">
                  <c:v>-1.5672045109038635E-3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-4.4678775638313795E-3</c:v>
                </c:pt>
                <c:pt idx="6360">
                  <c:v>-9.6076498161128399E-3</c:v>
                </c:pt>
                <c:pt idx="6361">
                  <c:v>-8.7927773439115953E-3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-8.0167810055753463E-3</c:v>
                </c:pt>
                <c:pt idx="6365">
                  <c:v>-1.108123573673403E-3</c:v>
                </c:pt>
                <c:pt idx="6366">
                  <c:v>-1.2867503468512176E-2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-1.9715132908428856E-3</c:v>
                </c:pt>
                <c:pt idx="6372">
                  <c:v>-6.4639748795665142E-3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-1.7387354819997647E-2</c:v>
                </c:pt>
                <c:pt idx="6376">
                  <c:v>1.9916862355087162E-3</c:v>
                </c:pt>
                <c:pt idx="6377">
                  <c:v>-1.2734549702235753E-2</c:v>
                </c:pt>
                <c:pt idx="6378">
                  <c:v>-7.7381101653060114E-3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-3.9377817598840181E-4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-2.3816227658253197E-3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-3.8126265458640063E-3</c:v>
                </c:pt>
                <c:pt idx="6391">
                  <c:v>-6.1088352544658164E-4</c:v>
                </c:pt>
                <c:pt idx="6392">
                  <c:v>-5.5322195839941912E-3</c:v>
                </c:pt>
                <c:pt idx="6393">
                  <c:v>-3.0407873351041559E-3</c:v>
                </c:pt>
                <c:pt idx="6394">
                  <c:v>-9.8003349610289447E-3</c:v>
                </c:pt>
                <c:pt idx="6395">
                  <c:v>-2.1601078948023655E-3</c:v>
                </c:pt>
                <c:pt idx="6396">
                  <c:v>5.2307965386120259E-3</c:v>
                </c:pt>
                <c:pt idx="6397">
                  <c:v>-1.0832396045121762E-2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-4.5959992489361667E-3</c:v>
                </c:pt>
                <c:pt idx="6401">
                  <c:v>-3.6056372828658922E-3</c:v>
                </c:pt>
                <c:pt idx="6402">
                  <c:v>-8.9492987936905521E-3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-1.642753880678427E-2</c:v>
                </c:pt>
                <c:pt idx="6406">
                  <c:v>-1.4231378921456539E-3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-7.197125969041096E-3</c:v>
                </c:pt>
                <c:pt idx="6410">
                  <c:v>1.5602041895848018E-2</c:v>
                </c:pt>
                <c:pt idx="6411">
                  <c:v>-7.233204620762379E-4</c:v>
                </c:pt>
                <c:pt idx="6412">
                  <c:v>-9.9777302190506845E-3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-3.634345010882889E-3</c:v>
                </c:pt>
                <c:pt idx="6416">
                  <c:v>-5.3730306979993259E-4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-1.2881184934512291E-3</c:v>
                </c:pt>
                <c:pt idx="6421">
                  <c:v>-1.446504318085573E-4</c:v>
                </c:pt>
                <c:pt idx="6422">
                  <c:v>9.5209007728618289E-3</c:v>
                </c:pt>
                <c:pt idx="6423">
                  <c:v>-2.1843261798011326E-3</c:v>
                </c:pt>
                <c:pt idx="6424">
                  <c:v>-3.2335520607711388E-3</c:v>
                </c:pt>
                <c:pt idx="6425">
                  <c:v>-8.2730697127919584E-3</c:v>
                </c:pt>
                <c:pt idx="6426">
                  <c:v>-2.5467087779666997E-3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-1.7474142494515732E-3</c:v>
                </c:pt>
                <c:pt idx="6433">
                  <c:v>2.8545835080606707E-4</c:v>
                </c:pt>
                <c:pt idx="6434">
                  <c:v>-4.9185192679663814E-3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-2.432014467338206E-3</c:v>
                </c:pt>
                <c:pt idx="6438">
                  <c:v>-4.9843531311291045E-3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-1.173906279912984E-3</c:v>
                </c:pt>
                <c:pt idx="6443">
                  <c:v>-8.2824539698957977E-3</c:v>
                </c:pt>
                <c:pt idx="6444">
                  <c:v>-2.2845600198320604E-2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-6.4896034563410865E-4</c:v>
                </c:pt>
                <c:pt idx="6450">
                  <c:v>-1.6242462275490865E-3</c:v>
                </c:pt>
                <c:pt idx="6451">
                  <c:v>8.8356581952577784E-3</c:v>
                </c:pt>
                <c:pt idx="6452">
                  <c:v>-2.3084534616835128E-4</c:v>
                </c:pt>
                <c:pt idx="6453">
                  <c:v>-1.9838937958365221E-3</c:v>
                </c:pt>
                <c:pt idx="6454">
                  <c:v>-7.2230588905632942E-3</c:v>
                </c:pt>
                <c:pt idx="6455">
                  <c:v>-5.501461999688928E-3</c:v>
                </c:pt>
                <c:pt idx="6456">
                  <c:v>-2.2481115838930421E-3</c:v>
                </c:pt>
                <c:pt idx="6457">
                  <c:v>1.9056386012827886E-4</c:v>
                </c:pt>
                <c:pt idx="6458">
                  <c:v>-1.737939990711368E-3</c:v>
                </c:pt>
                <c:pt idx="6459">
                  <c:v>-1.0087570231426923E-2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-8.697259500943133E-3</c:v>
                </c:pt>
                <c:pt idx="6463">
                  <c:v>5.0665079656271317E-3</c:v>
                </c:pt>
                <c:pt idx="6464">
                  <c:v>-5.1843119691685757E-4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-4.5172688256966964E-3</c:v>
                </c:pt>
                <c:pt idx="6469">
                  <c:v>4.1441567173041705E-3</c:v>
                </c:pt>
                <c:pt idx="6470">
                  <c:v>-1.7428154557981301E-3</c:v>
                </c:pt>
                <c:pt idx="6471">
                  <c:v>-4.2281023620649449E-4</c:v>
                </c:pt>
                <c:pt idx="6472">
                  <c:v>-1.0823433479600908E-3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-1.915250435667204E-3</c:v>
                </c:pt>
                <c:pt idx="6476">
                  <c:v>-8.7919485588674462E-3</c:v>
                </c:pt>
                <c:pt idx="6477">
                  <c:v>-7.1588998047005248E-3</c:v>
                </c:pt>
                <c:pt idx="6478">
                  <c:v>-5.0559079933423234E-3</c:v>
                </c:pt>
                <c:pt idx="6479">
                  <c:v>3.006829495890706E-3</c:v>
                </c:pt>
                <c:pt idx="6480">
                  <c:v>-8.8067775273819038E-3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-1.1562601728032362E-3</c:v>
                </c:pt>
                <c:pt idx="6487">
                  <c:v>1.6201850334409684E-3</c:v>
                </c:pt>
                <c:pt idx="6488">
                  <c:v>-5.8934527292908712E-3</c:v>
                </c:pt>
                <c:pt idx="6489">
                  <c:v>-4.7116986533648486E-3</c:v>
                </c:pt>
                <c:pt idx="6490">
                  <c:v>-2.7857511545903435E-4</c:v>
                </c:pt>
                <c:pt idx="6491">
                  <c:v>-6.9954920859567338E-3</c:v>
                </c:pt>
                <c:pt idx="6492">
                  <c:v>-2.3546660236020145E-3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-2.4531139801995394E-3</c:v>
                </c:pt>
                <c:pt idx="6498">
                  <c:v>-2.6875163724184858E-3</c:v>
                </c:pt>
                <c:pt idx="6499">
                  <c:v>-3.4873201116276675E-3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-1.4731714621118996E-3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-6.8574782352914809E-4</c:v>
                </c:pt>
                <c:pt idx="6507">
                  <c:v>-3.3867757649256092E-2</c:v>
                </c:pt>
                <c:pt idx="6508">
                  <c:v>5.2255658811288797E-3</c:v>
                </c:pt>
                <c:pt idx="6509">
                  <c:v>-1.4754123538972763E-2</c:v>
                </c:pt>
                <c:pt idx="6510">
                  <c:v>-2.2869109858714154E-3</c:v>
                </c:pt>
                <c:pt idx="6511">
                  <c:v>3.7140872249779022E-3</c:v>
                </c:pt>
                <c:pt idx="6512">
                  <c:v>-9.7972052681338795E-3</c:v>
                </c:pt>
                <c:pt idx="6513">
                  <c:v>-2.8390580573338653E-3</c:v>
                </c:pt>
                <c:pt idx="6514">
                  <c:v>5.7651966343250649E-3</c:v>
                </c:pt>
                <c:pt idx="6515">
                  <c:v>-2.640003049512174E-3</c:v>
                </c:pt>
                <c:pt idx="6516">
                  <c:v>-2.2599262365892159E-3</c:v>
                </c:pt>
                <c:pt idx="6517">
                  <c:v>1.3865420610973622E-2</c:v>
                </c:pt>
                <c:pt idx="6518">
                  <c:v>-4.7603902538018161E-4</c:v>
                </c:pt>
                <c:pt idx="6519">
                  <c:v>-1.9963055819962605E-3</c:v>
                </c:pt>
                <c:pt idx="6520">
                  <c:v>-5.5830159480318997E-3</c:v>
                </c:pt>
                <c:pt idx="6521">
                  <c:v>3.7224260689949773E-3</c:v>
                </c:pt>
                <c:pt idx="6522">
                  <c:v>-2.5283418240817923E-3</c:v>
                </c:pt>
                <c:pt idx="6523">
                  <c:v>-1.6739743466169799E-3</c:v>
                </c:pt>
                <c:pt idx="6524">
                  <c:v>-1.5815541538062305E-3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-4.1110175426970486E-3</c:v>
                </c:pt>
                <c:pt idx="6529">
                  <c:v>1.0874637199469461E-3</c:v>
                </c:pt>
                <c:pt idx="6530">
                  <c:v>-2.507873962552587E-3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-1.1796154221732635E-3</c:v>
                </c:pt>
                <c:pt idx="6539">
                  <c:v>5.1370318204719823E-3</c:v>
                </c:pt>
                <c:pt idx="6540">
                  <c:v>-2.1741736291085445E-3</c:v>
                </c:pt>
                <c:pt idx="6541">
                  <c:v>-6.9568539163977761E-4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-5.5732747113523828E-3</c:v>
                </c:pt>
                <c:pt idx="6545">
                  <c:v>-2.1006648108050641E-3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-5.5796381301265185E-3</c:v>
                </c:pt>
                <c:pt idx="6549">
                  <c:v>1.4757098801210233E-3</c:v>
                </c:pt>
                <c:pt idx="6550">
                  <c:v>-5.297987589341524E-3</c:v>
                </c:pt>
                <c:pt idx="6551">
                  <c:v>-8.8802586802403383E-3</c:v>
                </c:pt>
                <c:pt idx="6552">
                  <c:v>1.1142498383446942E-2</c:v>
                </c:pt>
                <c:pt idx="6553">
                  <c:v>-5.6652240392409681E-3</c:v>
                </c:pt>
                <c:pt idx="6554">
                  <c:v>1.2222659403642311E-3</c:v>
                </c:pt>
                <c:pt idx="6555">
                  <c:v>-1.003289576001265E-3</c:v>
                </c:pt>
                <c:pt idx="6556">
                  <c:v>4.5483629447673479E-5</c:v>
                </c:pt>
                <c:pt idx="6557">
                  <c:v>-1.0142791587052891E-2</c:v>
                </c:pt>
                <c:pt idx="6558">
                  <c:v>3.2162684183196788E-3</c:v>
                </c:pt>
                <c:pt idx="6559">
                  <c:v>-5.1584992309177125E-3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-5.7372373619024586E-3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-7.8827034722648293E-3</c:v>
                </c:pt>
                <c:pt idx="6569">
                  <c:v>-2.496375346599855E-3</c:v>
                </c:pt>
                <c:pt idx="6570">
                  <c:v>-1.1062011500772684E-2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-4.9975961759001208E-3</c:v>
                </c:pt>
                <c:pt idx="6574">
                  <c:v>7.0240218349404415E-4</c:v>
                </c:pt>
                <c:pt idx="6575">
                  <c:v>-4.1385095067507649E-3</c:v>
                </c:pt>
                <c:pt idx="6576">
                  <c:v>1.1189419920627053E-2</c:v>
                </c:pt>
                <c:pt idx="6577">
                  <c:v>-2.0980967928947436E-3</c:v>
                </c:pt>
                <c:pt idx="6578">
                  <c:v>-2.3635080459598612E-3</c:v>
                </c:pt>
                <c:pt idx="6579">
                  <c:v>-4.1482731238495774E-5</c:v>
                </c:pt>
                <c:pt idx="6580">
                  <c:v>1.006640108851542E-3</c:v>
                </c:pt>
                <c:pt idx="6581">
                  <c:v>-7.7806768253196879E-3</c:v>
                </c:pt>
                <c:pt idx="6582">
                  <c:v>-7.7069976740506974E-3</c:v>
                </c:pt>
                <c:pt idx="6583">
                  <c:v>-5.0331396120801841E-3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-6.5527715915711937E-3</c:v>
                </c:pt>
                <c:pt idx="6587">
                  <c:v>-1.1216830144400447E-3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-3.0969741287645292E-4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-2.5116918565384339E-3</c:v>
                </c:pt>
                <c:pt idx="6595">
                  <c:v>-2.2123464342493904E-3</c:v>
                </c:pt>
                <c:pt idx="6596">
                  <c:v>-2.2172517652911949E-3</c:v>
                </c:pt>
                <c:pt idx="6597">
                  <c:v>4.4470412951724825E-4</c:v>
                </c:pt>
                <c:pt idx="6598">
                  <c:v>-9.7145838760122061E-3</c:v>
                </c:pt>
                <c:pt idx="6599">
                  <c:v>-1.4324393144695691E-3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-8.5831719821367614E-3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-1.7082954374028958E-2</c:v>
                </c:pt>
                <c:pt idx="6606">
                  <c:v>-9.4980645717512857E-3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-1.090121708224423E-3</c:v>
                </c:pt>
                <c:pt idx="6613">
                  <c:v>-1.3770237140734665E-2</c:v>
                </c:pt>
                <c:pt idx="6614">
                  <c:v>-3.100265665256785E-4</c:v>
                </c:pt>
                <c:pt idx="6615">
                  <c:v>-1.2410687452604208E-3</c:v>
                </c:pt>
                <c:pt idx="6616">
                  <c:v>3.2755067284462314E-3</c:v>
                </c:pt>
                <c:pt idx="6617">
                  <c:v>-4.6063193111667289E-3</c:v>
                </c:pt>
                <c:pt idx="6618">
                  <c:v>-8.0278728476468331E-4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-4.8293636088274638E-3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-2.0950773959311775E-3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-4.4375495703725676E-3</c:v>
                </c:pt>
                <c:pt idx="6630">
                  <c:v>-4.1158407731778368E-5</c:v>
                </c:pt>
                <c:pt idx="6631">
                  <c:v>-7.5260406599486629E-3</c:v>
                </c:pt>
                <c:pt idx="6632">
                  <c:v>-6.2115630216545981E-3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-1.6592732692171097E-3</c:v>
                </c:pt>
                <c:pt idx="6636">
                  <c:v>-6.4402078912637606E-3</c:v>
                </c:pt>
                <c:pt idx="6637">
                  <c:v>3.2045468906609642E-3</c:v>
                </c:pt>
                <c:pt idx="6638">
                  <c:v>-5.8898071710613564E-3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-1.6143556591607933E-3</c:v>
                </c:pt>
                <c:pt idx="6642">
                  <c:v>4.4898423146886302E-3</c:v>
                </c:pt>
                <c:pt idx="6643">
                  <c:v>-7.4197703294638373E-3</c:v>
                </c:pt>
                <c:pt idx="6644">
                  <c:v>1.9666260222468424E-3</c:v>
                </c:pt>
                <c:pt idx="6645">
                  <c:v>-3.2853668492069943E-3</c:v>
                </c:pt>
                <c:pt idx="6646">
                  <c:v>-8.7133581268439286E-5</c:v>
                </c:pt>
                <c:pt idx="6647">
                  <c:v>-7.4733005884652925E-4</c:v>
                </c:pt>
                <c:pt idx="6648">
                  <c:v>-7.7593100767856527E-3</c:v>
                </c:pt>
                <c:pt idx="6649">
                  <c:v>-7.0608260135376355E-3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-3.9985182489719051E-3</c:v>
                </c:pt>
                <c:pt idx="6654">
                  <c:v>-1.465994039584384E-2</c:v>
                </c:pt>
                <c:pt idx="6655">
                  <c:v>-3.799623354795223E-3</c:v>
                </c:pt>
                <c:pt idx="6656">
                  <c:v>6.1030911537249821E-3</c:v>
                </c:pt>
                <c:pt idx="6657">
                  <c:v>-1.8039568743537515E-3</c:v>
                </c:pt>
                <c:pt idx="6658">
                  <c:v>1.9360596149757825E-3</c:v>
                </c:pt>
                <c:pt idx="6659">
                  <c:v>-8.0974085114160488E-4</c:v>
                </c:pt>
                <c:pt idx="6660">
                  <c:v>-1.2629509137784822E-3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-4.931001599253193E-4</c:v>
                </c:pt>
                <c:pt idx="6664">
                  <c:v>1.0730621742157886E-2</c:v>
                </c:pt>
                <c:pt idx="6665">
                  <c:v>-1.4984957418553435E-3</c:v>
                </c:pt>
                <c:pt idx="6666">
                  <c:v>4.5385128375086126E-3</c:v>
                </c:pt>
                <c:pt idx="6667">
                  <c:v>-1.0117987376013993E-2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-1.3525113933212651E-3</c:v>
                </c:pt>
                <c:pt idx="6674">
                  <c:v>1.2659893020092738E-3</c:v>
                </c:pt>
                <c:pt idx="6675">
                  <c:v>-4.2827277817547582E-3</c:v>
                </c:pt>
                <c:pt idx="6676">
                  <c:v>-4.3842629438053393E-3</c:v>
                </c:pt>
                <c:pt idx="6677">
                  <c:v>-1.7457326150260855E-4</c:v>
                </c:pt>
                <c:pt idx="6678">
                  <c:v>-5.9087675691698038E-3</c:v>
                </c:pt>
                <c:pt idx="6679">
                  <c:v>2.3392777433626222E-3</c:v>
                </c:pt>
                <c:pt idx="6680">
                  <c:v>-7.930504973376884E-4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-1.1582004682741953E-3</c:v>
                </c:pt>
                <c:pt idx="6688">
                  <c:v>-4.7238909643310123E-3</c:v>
                </c:pt>
                <c:pt idx="6689">
                  <c:v>-3.4053340589919046E-3</c:v>
                </c:pt>
                <c:pt idx="6690">
                  <c:v>-3.0727557220844304E-3</c:v>
                </c:pt>
                <c:pt idx="6691">
                  <c:v>3.0319009017887311E-4</c:v>
                </c:pt>
                <c:pt idx="6692">
                  <c:v>-1.0821432202510195E-3</c:v>
                </c:pt>
                <c:pt idx="6693">
                  <c:v>-2.693826593822557E-3</c:v>
                </c:pt>
                <c:pt idx="6694">
                  <c:v>-1.7279120200885956E-4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-6.4480229774295239E-3</c:v>
                </c:pt>
                <c:pt idx="6699">
                  <c:v>-1.2727496596465215E-4</c:v>
                </c:pt>
                <c:pt idx="6700">
                  <c:v>-7.7144599807317249E-3</c:v>
                </c:pt>
                <c:pt idx="6701">
                  <c:v>-9.9782140098767513E-3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-1.7529198618282393E-3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-1.6122939112932499E-3</c:v>
                </c:pt>
                <c:pt idx="6711">
                  <c:v>-6.0239643562152168E-3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-1.1578446665250652E-2</c:v>
                </c:pt>
                <c:pt idx="6717">
                  <c:v>1.310088380614971E-4</c:v>
                </c:pt>
                <c:pt idx="6718">
                  <c:v>-4.3396309912591136E-4</c:v>
                </c:pt>
                <c:pt idx="6719">
                  <c:v>6.1313400042548594E-3</c:v>
                </c:pt>
                <c:pt idx="6720">
                  <c:v>-2.1551672208142136E-3</c:v>
                </c:pt>
                <c:pt idx="6721">
                  <c:v>-1.0446134885648384E-2</c:v>
                </c:pt>
                <c:pt idx="6722">
                  <c:v>-2.5962298150972174E-4</c:v>
                </c:pt>
                <c:pt idx="6723">
                  <c:v>2.4373967431303711E-3</c:v>
                </c:pt>
                <c:pt idx="6724">
                  <c:v>-9.8312629507706362E-3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-3.1869259234786895E-3</c:v>
                </c:pt>
                <c:pt idx="6729">
                  <c:v>-1.2850351997815146E-2</c:v>
                </c:pt>
                <c:pt idx="6730">
                  <c:v>-7.4196224327494065E-3</c:v>
                </c:pt>
                <c:pt idx="6731">
                  <c:v>-2.2366593963152326E-4</c:v>
                </c:pt>
                <c:pt idx="6732">
                  <c:v>-5.5949169932238974E-3</c:v>
                </c:pt>
                <c:pt idx="6733">
                  <c:v>7.9555671530249228E-3</c:v>
                </c:pt>
                <c:pt idx="6734">
                  <c:v>-1.1237326504599743E-2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-2.1866909157770564E-3</c:v>
                </c:pt>
                <c:pt idx="6744">
                  <c:v>-1.1865498665040164E-3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-3.6765873976909447E-3</c:v>
                </c:pt>
                <c:pt idx="6750">
                  <c:v>8.2472858422013573E-3</c:v>
                </c:pt>
                <c:pt idx="6751">
                  <c:v>-5.3474308834822182E-3</c:v>
                </c:pt>
                <c:pt idx="6752">
                  <c:v>-6.2895285573754123E-3</c:v>
                </c:pt>
                <c:pt idx="6753">
                  <c:v>2.5197786541397704E-3</c:v>
                </c:pt>
                <c:pt idx="6754">
                  <c:v>-1.2159947038581365E-3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-8.1668760571229626E-4</c:v>
                </c:pt>
                <c:pt idx="6760">
                  <c:v>-3.7021975145181685E-3</c:v>
                </c:pt>
                <c:pt idx="6761">
                  <c:v>-2.9831085394445012E-3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-2.8560698535473605E-3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-1.0519971657467764E-3</c:v>
                </c:pt>
                <c:pt idx="6771">
                  <c:v>-1.943650852111567E-3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-3.3359494659288558E-3</c:v>
                </c:pt>
                <c:pt idx="6777">
                  <c:v>-1.9649713382809963E-3</c:v>
                </c:pt>
                <c:pt idx="6778">
                  <c:v>-1.4218144509365871E-3</c:v>
                </c:pt>
                <c:pt idx="6779">
                  <c:v>-1.9716441334614032E-3</c:v>
                </c:pt>
                <c:pt idx="6780">
                  <c:v>-5.878768788969424E-4</c:v>
                </c:pt>
                <c:pt idx="6781">
                  <c:v>-3.1997126204847959E-3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-1.4895930797909074E-3</c:v>
                </c:pt>
                <c:pt idx="6785">
                  <c:v>-1.6430995150429339E-4</c:v>
                </c:pt>
                <c:pt idx="6786">
                  <c:v>-2.817525920525199E-3</c:v>
                </c:pt>
                <c:pt idx="6787">
                  <c:v>9.5310668537695875E-4</c:v>
                </c:pt>
                <c:pt idx="6788">
                  <c:v>-9.1382708261100731E-4</c:v>
                </c:pt>
                <c:pt idx="6789">
                  <c:v>-1.4530400792809317E-3</c:v>
                </c:pt>
                <c:pt idx="6790">
                  <c:v>2.0767125474074888E-3</c:v>
                </c:pt>
                <c:pt idx="6791">
                  <c:v>-3.9451037166244873E-3</c:v>
                </c:pt>
                <c:pt idx="6792">
                  <c:v>-1.3750000099399529E-3</c:v>
                </c:pt>
                <c:pt idx="6793">
                  <c:v>-2.6291563299771781E-3</c:v>
                </c:pt>
                <c:pt idx="6794">
                  <c:v>-4.1912156201107109E-4</c:v>
                </c:pt>
                <c:pt idx="6795">
                  <c:v>-7.9366245091394561E-3</c:v>
                </c:pt>
                <c:pt idx="6796">
                  <c:v>-4.4343260718004984E-3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-5.8616602986027999E-4</c:v>
                </c:pt>
                <c:pt idx="6803">
                  <c:v>-2.7899302306204632E-3</c:v>
                </c:pt>
                <c:pt idx="6804">
                  <c:v>-3.2174100414330553E-3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-4.4631111410646795E-3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-1.5305000775081012E-3</c:v>
                </c:pt>
                <c:pt idx="6817">
                  <c:v>-2.1451484236116869E-3</c:v>
                </c:pt>
                <c:pt idx="6818">
                  <c:v>-6.2126522951952978E-3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-5.7703336969572305E-3</c:v>
                </c:pt>
                <c:pt idx="6822">
                  <c:v>-2.3972845686671462E-2</c:v>
                </c:pt>
                <c:pt idx="6823">
                  <c:v>-3.1364270321585508E-3</c:v>
                </c:pt>
                <c:pt idx="6824">
                  <c:v>-2.7689649828763763E-3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-6.2804025018259324E-4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-1.3144423684900985E-3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-3.5651706431707453E-3</c:v>
                </c:pt>
                <c:pt idx="6835">
                  <c:v>-2.1928630747005684E-3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-4.6234958932522829E-3</c:v>
                </c:pt>
                <c:pt idx="6840">
                  <c:v>-8.186760244448088E-3</c:v>
                </c:pt>
                <c:pt idx="6841">
                  <c:v>3.256932927440559E-3</c:v>
                </c:pt>
                <c:pt idx="6842">
                  <c:v>-6.4214926656980253E-4</c:v>
                </c:pt>
                <c:pt idx="6843">
                  <c:v>-5.9664674491903824E-3</c:v>
                </c:pt>
                <c:pt idx="6844">
                  <c:v>7.2123545887752272E-3</c:v>
                </c:pt>
                <c:pt idx="6845">
                  <c:v>-3.7806577660939311E-3</c:v>
                </c:pt>
                <c:pt idx="6846">
                  <c:v>-3.3895946185724668E-3</c:v>
                </c:pt>
                <c:pt idx="6847">
                  <c:v>-3.2509957578863435E-4</c:v>
                </c:pt>
                <c:pt idx="6848">
                  <c:v>-1.4161898021205488E-3</c:v>
                </c:pt>
                <c:pt idx="6849">
                  <c:v>5.7328234624769436E-3</c:v>
                </c:pt>
                <c:pt idx="6850">
                  <c:v>-5.0857343844628033E-3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-2.7299740299193687E-3</c:v>
                </c:pt>
                <c:pt idx="6855">
                  <c:v>-1.8461418668342944E-2</c:v>
                </c:pt>
                <c:pt idx="6856">
                  <c:v>8.5941796868915787E-4</c:v>
                </c:pt>
                <c:pt idx="6857">
                  <c:v>-3.197559439475306E-3</c:v>
                </c:pt>
                <c:pt idx="6858">
                  <c:v>2.8686424808199718E-3</c:v>
                </c:pt>
                <c:pt idx="6859">
                  <c:v>-1.9645074045877564E-3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-4.8472807095389925E-4</c:v>
                </c:pt>
                <c:pt idx="6863">
                  <c:v>-1.3714076060722391E-3</c:v>
                </c:pt>
                <c:pt idx="6864">
                  <c:v>1.4134414412065865E-3</c:v>
                </c:pt>
                <c:pt idx="6865">
                  <c:v>-2.9131915166837885E-3</c:v>
                </c:pt>
                <c:pt idx="6866">
                  <c:v>-5.2743794698129065E-3</c:v>
                </c:pt>
                <c:pt idx="6867">
                  <c:v>-2.6514745430503694E-3</c:v>
                </c:pt>
                <c:pt idx="6868">
                  <c:v>-8.1526342019326847E-3</c:v>
                </c:pt>
                <c:pt idx="6869">
                  <c:v>-5.0706882874438364E-3</c:v>
                </c:pt>
                <c:pt idx="6870">
                  <c:v>-8.0565885330692311E-3</c:v>
                </c:pt>
                <c:pt idx="6871">
                  <c:v>8.3850455682785707E-3</c:v>
                </c:pt>
                <c:pt idx="6872">
                  <c:v>-1.2121409650145409E-4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-2.0381312560076026E-3</c:v>
                </c:pt>
                <c:pt idx="6879">
                  <c:v>-2.2045893223596735E-3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-1.1403205014228313E-2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-2.0581372344086191E-4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-8.694838719180531E-3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-1.8826402795975028E-3</c:v>
                </c:pt>
                <c:pt idx="6894">
                  <c:v>-3.3345882209676603E-3</c:v>
                </c:pt>
                <c:pt idx="6895">
                  <c:v>6.7336532792081627E-3</c:v>
                </c:pt>
                <c:pt idx="6896">
                  <c:v>-3.7732869281548176E-5</c:v>
                </c:pt>
                <c:pt idx="6897">
                  <c:v>-2.7206867416440517E-3</c:v>
                </c:pt>
                <c:pt idx="6898">
                  <c:v>-5.5056327333238286E-3</c:v>
                </c:pt>
                <c:pt idx="6899">
                  <c:v>-5.7353639068891127E-3</c:v>
                </c:pt>
                <c:pt idx="6900">
                  <c:v>-6.7093810587408598E-3</c:v>
                </c:pt>
                <c:pt idx="6901">
                  <c:v>2.5275436692702158E-3</c:v>
                </c:pt>
                <c:pt idx="6902">
                  <c:v>-9.7790103318029509E-4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-2.0323368435777311E-3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-9.2239878824154076E-3</c:v>
                </c:pt>
                <c:pt idx="6909">
                  <c:v>5.0913904581459946E-3</c:v>
                </c:pt>
                <c:pt idx="6910">
                  <c:v>-4.0721043282587743E-4</c:v>
                </c:pt>
                <c:pt idx="6911">
                  <c:v>-4.7652515278535645E-3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-1.8475936514805724E-3</c:v>
                </c:pt>
                <c:pt idx="6916">
                  <c:v>1.63242279653808E-4</c:v>
                </c:pt>
                <c:pt idx="6917">
                  <c:v>-1.8506183454167768E-3</c:v>
                </c:pt>
                <c:pt idx="6918">
                  <c:v>-6.131258025486197E-3</c:v>
                </c:pt>
                <c:pt idx="6919">
                  <c:v>-8.3316256197569771E-3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-5.6379585093147E-4</c:v>
                </c:pt>
                <c:pt idx="6923">
                  <c:v>1.8121847140770697E-3</c:v>
                </c:pt>
                <c:pt idx="6924">
                  <c:v>-1.0465526367298139E-3</c:v>
                </c:pt>
                <c:pt idx="6925">
                  <c:v>3.8990293443257329E-3</c:v>
                </c:pt>
                <c:pt idx="6926">
                  <c:v>-1.5639092198718174E-3</c:v>
                </c:pt>
                <c:pt idx="6927">
                  <c:v>-6.0850803484866489E-3</c:v>
                </c:pt>
                <c:pt idx="6928">
                  <c:v>-4.8551229105964211E-4</c:v>
                </c:pt>
                <c:pt idx="6929">
                  <c:v>1.5359947616992997E-3</c:v>
                </c:pt>
                <c:pt idx="6930">
                  <c:v>-4.4294443387382643E-4</c:v>
                </c:pt>
                <c:pt idx="6931">
                  <c:v>-5.4271683608968502E-3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-1.3700670009244575E-3</c:v>
                </c:pt>
                <c:pt idx="6935">
                  <c:v>-1.936400029403984E-3</c:v>
                </c:pt>
                <c:pt idx="6936">
                  <c:v>5.9536633134493755E-3</c:v>
                </c:pt>
                <c:pt idx="6937">
                  <c:v>-3.4119017175209265E-3</c:v>
                </c:pt>
                <c:pt idx="6938">
                  <c:v>4.1740038693358628E-3</c:v>
                </c:pt>
                <c:pt idx="6939">
                  <c:v>-1.122481525333896E-3</c:v>
                </c:pt>
                <c:pt idx="6940">
                  <c:v>-1.2832677333420861E-3</c:v>
                </c:pt>
                <c:pt idx="6941">
                  <c:v>-1.5665489574185898E-3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-1.8017374781562623E-3</c:v>
                </c:pt>
                <c:pt idx="6945">
                  <c:v>1.442425429424965E-3</c:v>
                </c:pt>
                <c:pt idx="6946">
                  <c:v>-3.2854074430490599E-3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-1.3453283045539166E-3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-1.6834547755069096E-3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-3.00131600628184E-3</c:v>
                </c:pt>
                <c:pt idx="6962">
                  <c:v>4.2822988084978419E-4</c:v>
                </c:pt>
                <c:pt idx="6963">
                  <c:v>-6.3801134552434746E-3</c:v>
                </c:pt>
                <c:pt idx="6964">
                  <c:v>-5.6324901109565673E-3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-4.2676298172894533E-3</c:v>
                </c:pt>
                <c:pt idx="6969">
                  <c:v>2.7447342287016951E-3</c:v>
                </c:pt>
                <c:pt idx="6970">
                  <c:v>-2.8597483731580553E-3</c:v>
                </c:pt>
                <c:pt idx="6971">
                  <c:v>-1.0986461095905398E-3</c:v>
                </c:pt>
                <c:pt idx="6972">
                  <c:v>-7.4514373486609387E-3</c:v>
                </c:pt>
                <c:pt idx="6973">
                  <c:v>-4.6803290753807403E-3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-1.9566713566909755E-4</c:v>
                </c:pt>
                <c:pt idx="6979">
                  <c:v>-2.1881085577293291E-3</c:v>
                </c:pt>
                <c:pt idx="6980">
                  <c:v>-1.4514523228568166E-3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-5.460459046302546E-4</c:v>
                </c:pt>
                <c:pt idx="6985">
                  <c:v>-3.2049020019178087E-3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-1.8461536698497483E-3</c:v>
                </c:pt>
                <c:pt idx="6993">
                  <c:v>-5.5552489546819572E-3</c:v>
                </c:pt>
                <c:pt idx="6994">
                  <c:v>-1.0832587969211716E-3</c:v>
                </c:pt>
                <c:pt idx="6995">
                  <c:v>-1.4327141138057442E-3</c:v>
                </c:pt>
                <c:pt idx="6996">
                  <c:v>-3.3020203033373718E-3</c:v>
                </c:pt>
                <c:pt idx="6997">
                  <c:v>1.0516097582158324E-3</c:v>
                </c:pt>
                <c:pt idx="6998">
                  <c:v>-2.3520080133465626E-4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-1.8098589648802843E-3</c:v>
                </c:pt>
                <c:pt idx="7004">
                  <c:v>-1.1514683888333543E-2</c:v>
                </c:pt>
                <c:pt idx="7005">
                  <c:v>-1.1883719647067359E-2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-1.9111956558752752E-3</c:v>
                </c:pt>
                <c:pt idx="7011">
                  <c:v>5.8035253264261399E-3</c:v>
                </c:pt>
                <c:pt idx="7012">
                  <c:v>-3.8517436668019656E-3</c:v>
                </c:pt>
                <c:pt idx="7013">
                  <c:v>4.7435617268822838E-3</c:v>
                </c:pt>
                <c:pt idx="7014">
                  <c:v>-3.8483038966612426E-3</c:v>
                </c:pt>
                <c:pt idx="7015">
                  <c:v>-2.3781131369791098E-3</c:v>
                </c:pt>
                <c:pt idx="7016">
                  <c:v>-2.6169702522356175E-3</c:v>
                </c:pt>
                <c:pt idx="7017">
                  <c:v>-8.9633175737109383E-3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-2.1148833888062768E-3</c:v>
                </c:pt>
                <c:pt idx="7022">
                  <c:v>-1.0980876824069341E-3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-3.6696043509643061E-5</c:v>
                </c:pt>
                <c:pt idx="7029">
                  <c:v>-3.7684924990761814E-3</c:v>
                </c:pt>
                <c:pt idx="7030">
                  <c:v>-2.7234752622629088E-4</c:v>
                </c:pt>
                <c:pt idx="7031">
                  <c:v>2.5659818967609382E-3</c:v>
                </c:pt>
                <c:pt idx="7032">
                  <c:v>-5.4523347767929664E-3</c:v>
                </c:pt>
                <c:pt idx="7033">
                  <c:v>-2.9686475758756714E-3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-7.7442406879590919E-4</c:v>
                </c:pt>
                <c:pt idx="7037">
                  <c:v>-1.7491613688633834E-3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-3.4563099277145071E-3</c:v>
                </c:pt>
                <c:pt idx="7044">
                  <c:v>-2.66125187296673E-3</c:v>
                </c:pt>
                <c:pt idx="7045">
                  <c:v>-3.1296396782281022E-3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-1.1933353379447453E-3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-1.9022273343578533E-3</c:v>
                </c:pt>
                <c:pt idx="7052">
                  <c:v>4.1818975244467538E-4</c:v>
                </c:pt>
                <c:pt idx="7053">
                  <c:v>-2.4433060817248275E-3</c:v>
                </c:pt>
                <c:pt idx="7054">
                  <c:v>4.4598848868853125E-3</c:v>
                </c:pt>
                <c:pt idx="7055">
                  <c:v>-2.243652091058479E-3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-4.1691139703026181E-4</c:v>
                </c:pt>
                <c:pt idx="7060">
                  <c:v>-5.2217899857778249E-3</c:v>
                </c:pt>
                <c:pt idx="7061">
                  <c:v>-2.3693459212248413E-3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-2.4745133605099667E-3</c:v>
                </c:pt>
                <c:pt idx="7067">
                  <c:v>4.755692393923816E-3</c:v>
                </c:pt>
                <c:pt idx="7068">
                  <c:v>-1.980223700771333E-3</c:v>
                </c:pt>
                <c:pt idx="7069">
                  <c:v>-2.2599695144872811E-2</c:v>
                </c:pt>
                <c:pt idx="7070">
                  <c:v>3.0583465969753476E-3</c:v>
                </c:pt>
                <c:pt idx="7071">
                  <c:v>-1.9133550985994674E-4</c:v>
                </c:pt>
                <c:pt idx="7072">
                  <c:v>3.5822332231676413E-3</c:v>
                </c:pt>
                <c:pt idx="7073">
                  <c:v>-7.0975590368922425E-3</c:v>
                </c:pt>
                <c:pt idx="7074">
                  <c:v>1.0320478864223048E-3</c:v>
                </c:pt>
                <c:pt idx="7075">
                  <c:v>-1.9184835451024895E-4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-4.4657543007424749E-3</c:v>
                </c:pt>
                <c:pt idx="7079">
                  <c:v>-5.7914657333490993E-3</c:v>
                </c:pt>
                <c:pt idx="7080">
                  <c:v>6.1749486523030583E-3</c:v>
                </c:pt>
                <c:pt idx="7081">
                  <c:v>-1.3391211012212523E-3</c:v>
                </c:pt>
                <c:pt idx="7082">
                  <c:v>-1.302861188672555E-2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-5.4947674367804566E-3</c:v>
                </c:pt>
                <c:pt idx="7086">
                  <c:v>-1.31784332895446E-3</c:v>
                </c:pt>
                <c:pt idx="7087">
                  <c:v>-3.0717836622615735E-3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-2.2805156355483192E-3</c:v>
                </c:pt>
                <c:pt idx="7091">
                  <c:v>1.1591544497981943E-3</c:v>
                </c:pt>
                <c:pt idx="7092">
                  <c:v>-6.0483611484434263E-3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-7.6667416089470919E-5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-5.5228402801752452E-3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-8.9529772215835024E-3</c:v>
                </c:pt>
                <c:pt idx="7103">
                  <c:v>-6.4956649399734445E-3</c:v>
                </c:pt>
                <c:pt idx="7104">
                  <c:v>-3.0859515078445199E-3</c:v>
                </c:pt>
                <c:pt idx="7105">
                  <c:v>-1.6575136675837321E-2</c:v>
                </c:pt>
                <c:pt idx="7106">
                  <c:v>-1.5882724574371565E-2</c:v>
                </c:pt>
                <c:pt idx="7107">
                  <c:v>-1.132423006630745E-3</c:v>
                </c:pt>
                <c:pt idx="7108">
                  <c:v>-1.5994242851815166E-2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-7.7441045936126329E-3</c:v>
                </c:pt>
                <c:pt idx="7113">
                  <c:v>4.6627819385243185E-3</c:v>
                </c:pt>
                <c:pt idx="7114">
                  <c:v>-4.419075763549607E-3</c:v>
                </c:pt>
                <c:pt idx="7115">
                  <c:v>-3.5898126236615369E-3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-7.9438105259095337E-3</c:v>
                </c:pt>
                <c:pt idx="7119">
                  <c:v>-1.3442562021692694E-3</c:v>
                </c:pt>
                <c:pt idx="7120">
                  <c:v>-2.8988079900251762E-3</c:v>
                </c:pt>
                <c:pt idx="7121">
                  <c:v>1.4284959031058087E-2</c:v>
                </c:pt>
                <c:pt idx="7122">
                  <c:v>-9.2640272838373505E-4</c:v>
                </c:pt>
                <c:pt idx="7123">
                  <c:v>1.0109795279535483E-2</c:v>
                </c:pt>
                <c:pt idx="7124">
                  <c:v>-2.3786321520891107E-4</c:v>
                </c:pt>
                <c:pt idx="7125">
                  <c:v>-5.1268722673656342E-3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-1.6174828941561969E-4</c:v>
                </c:pt>
                <c:pt idx="7129">
                  <c:v>-2.4297413612739405E-3</c:v>
                </c:pt>
                <c:pt idx="7130">
                  <c:v>-1.0377417742937212E-3</c:v>
                </c:pt>
                <c:pt idx="7131">
                  <c:v>-8.0973427181296742E-3</c:v>
                </c:pt>
                <c:pt idx="7132">
                  <c:v>-1.2717291915122608E-2</c:v>
                </c:pt>
                <c:pt idx="7133">
                  <c:v>6.5435788735435096E-3</c:v>
                </c:pt>
                <c:pt idx="7134">
                  <c:v>-9.8915048855579002E-3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-2.3017866843488832E-3</c:v>
                </c:pt>
                <c:pt idx="7142">
                  <c:v>-3.1853370151377902E-3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-2.175941138757409E-3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-6.6583186580970732E-4</c:v>
                </c:pt>
                <c:pt idx="7152">
                  <c:v>-1.8509825114811918E-3</c:v>
                </c:pt>
                <c:pt idx="7153">
                  <c:v>-2.4484421952895019E-3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-3.7700904229334142E-3</c:v>
                </c:pt>
                <c:pt idx="7159">
                  <c:v>3.3398899596344123E-3</c:v>
                </c:pt>
                <c:pt idx="7160">
                  <c:v>-6.690972175554144E-3</c:v>
                </c:pt>
                <c:pt idx="7161">
                  <c:v>-7.4881380188642765E-3</c:v>
                </c:pt>
                <c:pt idx="7162">
                  <c:v>-9.1910447181966504E-3</c:v>
                </c:pt>
                <c:pt idx="7163">
                  <c:v>3.4868806200423208E-3</c:v>
                </c:pt>
                <c:pt idx="7164">
                  <c:v>-6.745823991351152E-3</c:v>
                </c:pt>
                <c:pt idx="7165">
                  <c:v>-1.5175429894386028E-2</c:v>
                </c:pt>
                <c:pt idx="7166">
                  <c:v>7.7392394512134643E-3</c:v>
                </c:pt>
                <c:pt idx="7167">
                  <c:v>-2.6436087816410492E-3</c:v>
                </c:pt>
                <c:pt idx="7168">
                  <c:v>3.7367208169101218E-3</c:v>
                </c:pt>
                <c:pt idx="7169">
                  <c:v>-6.3410934502075023E-3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-2.4616032276849609E-3</c:v>
                </c:pt>
                <c:pt idx="7176">
                  <c:v>-1.2231088051173344E-4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-2.1914059414580578E-3</c:v>
                </c:pt>
                <c:pt idx="7182">
                  <c:v>-4.7533964799759687E-3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-1.9180896195658548E-3</c:v>
                </c:pt>
                <c:pt idx="7187">
                  <c:v>-1.5999296230368998E-3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-5.1584591099826937E-3</c:v>
                </c:pt>
                <c:pt idx="7194">
                  <c:v>-3.0441592154888397E-3</c:v>
                </c:pt>
                <c:pt idx="7195">
                  <c:v>1.9382641689000835E-3</c:v>
                </c:pt>
                <c:pt idx="7196">
                  <c:v>-1.1965688258097629E-4</c:v>
                </c:pt>
                <c:pt idx="7197">
                  <c:v>4.8894966229076076E-3</c:v>
                </c:pt>
                <c:pt idx="7198">
                  <c:v>-3.5071532406805161E-3</c:v>
                </c:pt>
                <c:pt idx="7199">
                  <c:v>5.7480882943217182E-3</c:v>
                </c:pt>
                <c:pt idx="7200">
                  <c:v>-9.8053412711873733E-4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-3.5547291648079238E-3</c:v>
                </c:pt>
                <c:pt idx="7204">
                  <c:v>1.2541316723932994E-3</c:v>
                </c:pt>
                <c:pt idx="7205">
                  <c:v>-2.113314357822027E-3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-1.6616792786932066E-3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-4.1870946575528478E-4</c:v>
                </c:pt>
                <c:pt idx="7213">
                  <c:v>-3.8627296395965516E-3</c:v>
                </c:pt>
                <c:pt idx="7214">
                  <c:v>-4.030571066534705E-3</c:v>
                </c:pt>
                <c:pt idx="7215">
                  <c:v>6.911180237647585E-4</c:v>
                </c:pt>
                <c:pt idx="7216">
                  <c:v>-1.2697407442390229E-3</c:v>
                </c:pt>
                <c:pt idx="7217">
                  <c:v>3.9966044493313646E-3</c:v>
                </c:pt>
                <c:pt idx="7218">
                  <c:v>-9.3991993795397022E-3</c:v>
                </c:pt>
                <c:pt idx="7219">
                  <c:v>-4.1115876782837901E-3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-6.3292519094133581E-3</c:v>
                </c:pt>
                <c:pt idx="7224">
                  <c:v>-5.3895849811524954E-4</c:v>
                </c:pt>
                <c:pt idx="7225">
                  <c:v>-1.4433855233304094E-2</c:v>
                </c:pt>
                <c:pt idx="7226">
                  <c:v>-4.7007271876591261E-3</c:v>
                </c:pt>
                <c:pt idx="7227">
                  <c:v>-7.4287861989308368E-4</c:v>
                </c:pt>
                <c:pt idx="7228">
                  <c:v>-2.7944497923035883E-3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-4.7701733597103058E-3</c:v>
                </c:pt>
                <c:pt idx="7233">
                  <c:v>1.448289337156794E-3</c:v>
                </c:pt>
                <c:pt idx="7234">
                  <c:v>-2.2714826274921052E-3</c:v>
                </c:pt>
                <c:pt idx="7235">
                  <c:v>-1.3745488553015051E-2</c:v>
                </c:pt>
                <c:pt idx="7236">
                  <c:v>-4.3836804701795629E-3</c:v>
                </c:pt>
                <c:pt idx="7237">
                  <c:v>-1.7202685787669481E-3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-1.1429188098244225E-4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-1.1724785142153138E-4</c:v>
                </c:pt>
                <c:pt idx="7245">
                  <c:v>-2.7571372457160237E-3</c:v>
                </c:pt>
                <c:pt idx="7246">
                  <c:v>4.1529268161886179E-3</c:v>
                </c:pt>
                <c:pt idx="7247">
                  <c:v>-6.9176868897198318E-3</c:v>
                </c:pt>
                <c:pt idx="7248">
                  <c:v>-3.7081543114920734E-3</c:v>
                </c:pt>
                <c:pt idx="7249">
                  <c:v>-8.2111478226263301E-3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-2.8547549371129577E-3</c:v>
                </c:pt>
                <c:pt idx="7255">
                  <c:v>-7.5670237247136285E-3</c:v>
                </c:pt>
                <c:pt idx="7256">
                  <c:v>-2.9660620573226382E-3</c:v>
                </c:pt>
                <c:pt idx="7257">
                  <c:v>2.6529570848081718E-3</c:v>
                </c:pt>
                <c:pt idx="7258">
                  <c:v>-9.5895239527523657E-3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-1.0564390729141948E-3</c:v>
                </c:pt>
                <c:pt idx="7262">
                  <c:v>-2.5919760371628797E-3</c:v>
                </c:pt>
                <c:pt idx="7263">
                  <c:v>-4.3336697859430728E-3</c:v>
                </c:pt>
                <c:pt idx="7264">
                  <c:v>6.2579409878340542E-3</c:v>
                </c:pt>
                <c:pt idx="7265">
                  <c:v>-1.2551904212463327E-3</c:v>
                </c:pt>
                <c:pt idx="7266">
                  <c:v>7.4287861989308368E-4</c:v>
                </c:pt>
                <c:pt idx="7267">
                  <c:v>-4.8012589946182516E-3</c:v>
                </c:pt>
                <c:pt idx="7268">
                  <c:v>-4.704529857070483E-3</c:v>
                </c:pt>
                <c:pt idx="7269">
                  <c:v>-6.8380321690604262E-3</c:v>
                </c:pt>
                <c:pt idx="7270">
                  <c:v>-1.7148983475807178E-2</c:v>
                </c:pt>
                <c:pt idx="7271">
                  <c:v>-5.6839710846467995E-4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-1.970148262011584E-3</c:v>
                </c:pt>
                <c:pt idx="7276">
                  <c:v>-9.5866053122231065E-3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-9.2677766092652547E-4</c:v>
                </c:pt>
                <c:pt idx="7280">
                  <c:v>-4.0414552652245916E-3</c:v>
                </c:pt>
                <c:pt idx="7281">
                  <c:v>-1.2432673361886692E-2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-1.995007652051406E-3</c:v>
                </c:pt>
                <c:pt idx="7289">
                  <c:v>-9.6119303844144355E-4</c:v>
                </c:pt>
                <c:pt idx="7290">
                  <c:v>4.5517563384640525E-3</c:v>
                </c:pt>
                <c:pt idx="7291">
                  <c:v>-9.1630245723184345E-4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-2.7811151341063933E-3</c:v>
                </c:pt>
                <c:pt idx="7295">
                  <c:v>5.9816584114980031E-4</c:v>
                </c:pt>
                <c:pt idx="7296">
                  <c:v>-1.9916290832915351E-3</c:v>
                </c:pt>
                <c:pt idx="7297">
                  <c:v>-8.3710312024365408E-4</c:v>
                </c:pt>
                <c:pt idx="7298">
                  <c:v>2.9077933461945094E-3</c:v>
                </c:pt>
                <c:pt idx="7299">
                  <c:v>-2.7844047575076303E-4</c:v>
                </c:pt>
                <c:pt idx="7300">
                  <c:v>7.935164951335949E-4</c:v>
                </c:pt>
                <c:pt idx="7301">
                  <c:v>-3.7627764262637697E-5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-1.093027153038939E-3</c:v>
                </c:pt>
                <c:pt idx="7309">
                  <c:v>-6.2302251689390076E-3</c:v>
                </c:pt>
                <c:pt idx="7310">
                  <c:v>-3.9412365425590679E-3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-3.8770898490882999E-3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-4.1918117272476962E-4</c:v>
                </c:pt>
                <c:pt idx="7323">
                  <c:v>1.1568708782228043E-4</c:v>
                </c:pt>
                <c:pt idx="7324">
                  <c:v>-1.7617302249703926E-3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-5.4860509819834036E-3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-8.26457176548967E-3</c:v>
                </c:pt>
                <c:pt idx="7336">
                  <c:v>7.4715691906801496E-3</c:v>
                </c:pt>
                <c:pt idx="7337">
                  <c:v>-3.3684303296137585E-3</c:v>
                </c:pt>
                <c:pt idx="7338">
                  <c:v>-1.5178552939145717E-3</c:v>
                </c:pt>
                <c:pt idx="7339">
                  <c:v>-2.6576950866097349E-4</c:v>
                </c:pt>
                <c:pt idx="7340">
                  <c:v>-6.8627690986122758E-4</c:v>
                </c:pt>
                <c:pt idx="7341">
                  <c:v>-7.0918753222057873E-3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-1.4274577315909198E-3</c:v>
                </c:pt>
                <c:pt idx="7348">
                  <c:v>6.6264088766203599E-3</c:v>
                </c:pt>
                <c:pt idx="7349">
                  <c:v>-2.9650378611023598E-4</c:v>
                </c:pt>
                <c:pt idx="7350">
                  <c:v>7.835616062736861E-4</c:v>
                </c:pt>
                <c:pt idx="7351">
                  <c:v>-1.7550545259359396E-3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-2.9562349745759775E-4</c:v>
                </c:pt>
                <c:pt idx="7358">
                  <c:v>-3.4824705050340299E-5</c:v>
                </c:pt>
                <c:pt idx="7359">
                  <c:v>-2.9128505265525462E-3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-1.8302434113603994E-4</c:v>
                </c:pt>
                <c:pt idx="7365">
                  <c:v>9.1166885132931696E-4</c:v>
                </c:pt>
                <c:pt idx="7366">
                  <c:v>-2.5230539651754924E-3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-5.3240199027593249E-3</c:v>
                </c:pt>
                <c:pt idx="7370">
                  <c:v>-1.8653289682708518E-3</c:v>
                </c:pt>
                <c:pt idx="7371">
                  <c:v>-1.1368031252878552E-3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-1.6274373354070448E-3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-6.1407877109154185E-4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-1.0813689982924757E-4</c:v>
                </c:pt>
                <c:pt idx="7383">
                  <c:v>-3.3738224757051682E-5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-2.6417051023344129E-3</c:v>
                </c:pt>
                <c:pt idx="7392">
                  <c:v>-1.3206203324471311E-2</c:v>
                </c:pt>
                <c:pt idx="7393">
                  <c:v>-1.1092835108019727E-3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-1.7653128594830036E-4</c:v>
                </c:pt>
                <c:pt idx="7398">
                  <c:v>-8.3116608628399646E-3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-6.9953578700321373E-4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-4.4163606573270897E-3</c:v>
                </c:pt>
                <c:pt idx="7406">
                  <c:v>-1.7779361156051721E-3</c:v>
                </c:pt>
                <c:pt idx="7407">
                  <c:v>-8.4147646244705498E-3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-1.4381732442458883E-3</c:v>
                </c:pt>
                <c:pt idx="7415">
                  <c:v>-5.1231374737703561E-4</c:v>
                </c:pt>
                <c:pt idx="7416">
                  <c:v>1.1319227983300095E-2</c:v>
                </c:pt>
                <c:pt idx="7417">
                  <c:v>-2.5814960040033696E-3</c:v>
                </c:pt>
                <c:pt idx="7418">
                  <c:v>-9.1853506524959272E-3</c:v>
                </c:pt>
                <c:pt idx="7419">
                  <c:v>-2.5079751723140475E-3</c:v>
                </c:pt>
                <c:pt idx="7420">
                  <c:v>3.1955558485954327E-3</c:v>
                </c:pt>
                <c:pt idx="7421">
                  <c:v>-1.4438871417166155E-3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-2.8219117409395977E-3</c:v>
                </c:pt>
                <c:pt idx="7429">
                  <c:v>9.1767940478462151E-3</c:v>
                </c:pt>
                <c:pt idx="7430">
                  <c:v>-4.6677676338369167E-4</c:v>
                </c:pt>
                <c:pt idx="7431">
                  <c:v>-2.9729350296605617E-3</c:v>
                </c:pt>
                <c:pt idx="7432">
                  <c:v>3.7045733934739644E-3</c:v>
                </c:pt>
                <c:pt idx="7433">
                  <c:v>-5.4463258518335778E-3</c:v>
                </c:pt>
                <c:pt idx="7434">
                  <c:v>-1.169732600283524E-2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-2.4853475403592284E-3</c:v>
                </c:pt>
                <c:pt idx="7442">
                  <c:v>-1.976788810527097E-4</c:v>
                </c:pt>
                <c:pt idx="7443">
                  <c:v>-3.4584920657998452E-3</c:v>
                </c:pt>
                <c:pt idx="7444">
                  <c:v>-4.0007591548629762E-4</c:v>
                </c:pt>
                <c:pt idx="7445">
                  <c:v>-7.6599003056898596E-4</c:v>
                </c:pt>
                <c:pt idx="7446">
                  <c:v>-6.6207126954154205E-5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-1.7666544476835355E-3</c:v>
                </c:pt>
                <c:pt idx="7450">
                  <c:v>-2.7016396829537825E-3</c:v>
                </c:pt>
                <c:pt idx="7451">
                  <c:v>-4.9582143100881382E-3</c:v>
                </c:pt>
                <c:pt idx="7452">
                  <c:v>6.6286645533413235E-3</c:v>
                </c:pt>
                <c:pt idx="7453">
                  <c:v>-1.7368078166750678E-3</c:v>
                </c:pt>
                <c:pt idx="7454">
                  <c:v>2.0364814777504847E-3</c:v>
                </c:pt>
                <c:pt idx="7455">
                  <c:v>-7.0045660527817688E-4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-3.8387653012232903E-3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-5.3146043869745085E-4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-4.5693204530472542E-4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-1.4060442146330843E-3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-5.1672801869369067E-3</c:v>
                </c:pt>
                <c:pt idx="7480">
                  <c:v>-2.6558731589680917E-3</c:v>
                </c:pt>
                <c:pt idx="7481">
                  <c:v>-3.8519216804289158E-4</c:v>
                </c:pt>
                <c:pt idx="7482">
                  <c:v>1.9113378498225586E-4</c:v>
                </c:pt>
                <c:pt idx="7483">
                  <c:v>-1.6057405581815232E-3</c:v>
                </c:pt>
                <c:pt idx="7484">
                  <c:v>6.3078388715407385E-3</c:v>
                </c:pt>
                <c:pt idx="7485">
                  <c:v>-9.3529480611920235E-5</c:v>
                </c:pt>
                <c:pt idx="7486">
                  <c:v>-3.7748501968373205E-3</c:v>
                </c:pt>
                <c:pt idx="7487">
                  <c:v>3.3292776317139783E-5</c:v>
                </c:pt>
                <c:pt idx="7488">
                  <c:v>-1.1248766831677415E-3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-6.5182704818749215E-3</c:v>
                </c:pt>
                <c:pt idx="7492">
                  <c:v>-3.0336262260632907E-3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-2.1068720009065345E-3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-4.9600292615590291E-3</c:v>
                </c:pt>
                <c:pt idx="7501">
                  <c:v>-4.8212846109780827E-3</c:v>
                </c:pt>
                <c:pt idx="7502">
                  <c:v>1.8545491733039654E-3</c:v>
                </c:pt>
                <c:pt idx="7503">
                  <c:v>-7.0246979902623963E-3</c:v>
                </c:pt>
                <c:pt idx="7504">
                  <c:v>-1.0187607699746692E-2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-1.7122079612637009E-3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-2.0725966235897175E-3</c:v>
                </c:pt>
                <c:pt idx="7512">
                  <c:v>-2.0103581229715672E-3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-6.0180362889283856E-4</c:v>
                </c:pt>
                <c:pt idx="7516">
                  <c:v>-4.733351891399451E-4</c:v>
                </c:pt>
                <c:pt idx="7517">
                  <c:v>-3.7133371784126012E-3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-3.7561472616349789E-3</c:v>
                </c:pt>
                <c:pt idx="7522">
                  <c:v>4.1017213259433305E-3</c:v>
                </c:pt>
                <c:pt idx="7523">
                  <c:v>-1.6256417334954421E-3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-1.2355123792495704E-3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-6.2456911875479193E-3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-1.1205836597323326E-3</c:v>
                </c:pt>
                <c:pt idx="7537">
                  <c:v>4.1437019969787769E-3</c:v>
                </c:pt>
                <c:pt idx="7538">
                  <c:v>-6.270839317204846E-3</c:v>
                </c:pt>
                <c:pt idx="7539">
                  <c:v>-1.3372157499791371E-3</c:v>
                </c:pt>
                <c:pt idx="7540">
                  <c:v>-1.5330566761821984E-2</c:v>
                </c:pt>
                <c:pt idx="7541">
                  <c:v>6.3149382677636368E-3</c:v>
                </c:pt>
                <c:pt idx="7542">
                  <c:v>-6.4698257970086104E-3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-5.7598454320064718E-3</c:v>
                </c:pt>
                <c:pt idx="7552">
                  <c:v>-1.6341795735588249E-3</c:v>
                </c:pt>
                <c:pt idx="7553">
                  <c:v>3.2656929606726948E-3</c:v>
                </c:pt>
                <c:pt idx="7554">
                  <c:v>-1.1474070270253378E-2</c:v>
                </c:pt>
                <c:pt idx="7555">
                  <c:v>-1.8711568810831025E-2</c:v>
                </c:pt>
                <c:pt idx="7556">
                  <c:v>5.803351268466983E-3</c:v>
                </c:pt>
                <c:pt idx="7557">
                  <c:v>-1.0214999315802942E-3</c:v>
                </c:pt>
                <c:pt idx="7558">
                  <c:v>-2.046135589065301E-3</c:v>
                </c:pt>
                <c:pt idx="7559">
                  <c:v>1.0923691766986821E-2</c:v>
                </c:pt>
                <c:pt idx="7560">
                  <c:v>-1.6587227440929553E-3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-5.1804592851745213E-4</c:v>
                </c:pt>
                <c:pt idx="7565">
                  <c:v>9.6630125786152377E-3</c:v>
                </c:pt>
                <c:pt idx="7566">
                  <c:v>-3.5329755663724427E-3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-3.3453382983186231E-3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-1.1650597388861428E-3</c:v>
                </c:pt>
                <c:pt idx="7580">
                  <c:v>-5.5396920246799652E-3</c:v>
                </c:pt>
                <c:pt idx="7581">
                  <c:v>-4.5610446353325784E-3</c:v>
                </c:pt>
                <c:pt idx="7582">
                  <c:v>-4.5246496177107076E-3</c:v>
                </c:pt>
                <c:pt idx="7583">
                  <c:v>-1.1388113744130735E-2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-1.1434781943336247E-2</c:v>
                </c:pt>
                <c:pt idx="7588">
                  <c:v>-3.9275313619562269E-3</c:v>
                </c:pt>
                <c:pt idx="7589">
                  <c:v>-2.8116953630590302E-3</c:v>
                </c:pt>
                <c:pt idx="7590">
                  <c:v>-5.2967756935959898E-3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-3.6277295911695262E-3</c:v>
                </c:pt>
                <c:pt idx="7595">
                  <c:v>1.8870936462942467E-3</c:v>
                </c:pt>
                <c:pt idx="7596">
                  <c:v>-3.0153305390880902E-2</c:v>
                </c:pt>
                <c:pt idx="7597">
                  <c:v>8.8214987508994369E-3</c:v>
                </c:pt>
                <c:pt idx="7598">
                  <c:v>-3.975687067551803E-3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-3.0324721123520249E-5</c:v>
                </c:pt>
                <c:pt idx="7602">
                  <c:v>1.5576596735625614E-2</c:v>
                </c:pt>
                <c:pt idx="7603">
                  <c:v>-6.6182432690986559E-4</c:v>
                </c:pt>
                <c:pt idx="7604">
                  <c:v>-1.0044334962859836E-3</c:v>
                </c:pt>
                <c:pt idx="7605">
                  <c:v>-4.0205622015498932E-4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-5.5569797748571403E-3</c:v>
                </c:pt>
                <c:pt idx="7610">
                  <c:v>5.4595876776453167E-4</c:v>
                </c:pt>
                <c:pt idx="7611">
                  <c:v>-3.9125068725507361E-3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-1.797791521858727E-2</c:v>
                </c:pt>
                <c:pt idx="7617">
                  <c:v>-1.5059996140962539E-3</c:v>
                </c:pt>
                <c:pt idx="7618">
                  <c:v>-1.2244120879518761E-2</c:v>
                </c:pt>
                <c:pt idx="7619">
                  <c:v>-4.5569265654616942E-3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-4.980315438009697E-3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-1.8331067734553841E-3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-1.5248929623000507E-2</c:v>
                </c:pt>
                <c:pt idx="7635">
                  <c:v>-2.3410854857282004E-3</c:v>
                </c:pt>
                <c:pt idx="7636">
                  <c:v>-1.9130160111924255E-3</c:v>
                </c:pt>
                <c:pt idx="7637">
                  <c:v>-4.0986858400593462E-3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-6.4723381968967431E-4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-1.1005275260878022E-4</c:v>
                </c:pt>
                <c:pt idx="7648">
                  <c:v>7.2842269887569699E-3</c:v>
                </c:pt>
                <c:pt idx="7649">
                  <c:v>-3.4697653699353737E-3</c:v>
                </c:pt>
                <c:pt idx="7650">
                  <c:v>3.6075846910712528E-3</c:v>
                </c:pt>
                <c:pt idx="7651">
                  <c:v>-8.8925815621276882E-3</c:v>
                </c:pt>
                <c:pt idx="7652">
                  <c:v>-5.7852645990390528E-3</c:v>
                </c:pt>
                <c:pt idx="7653">
                  <c:v>5.0084860931516317E-3</c:v>
                </c:pt>
                <c:pt idx="7654">
                  <c:v>-3.9220530991226354E-3</c:v>
                </c:pt>
                <c:pt idx="7655">
                  <c:v>-1.5614865079349727E-3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-6.2947181339705338E-3</c:v>
                </c:pt>
                <c:pt idx="7659">
                  <c:v>-1.3575741709743738E-3</c:v>
                </c:pt>
                <c:pt idx="7660">
                  <c:v>-1.2202338776496902E-3</c:v>
                </c:pt>
                <c:pt idx="7661">
                  <c:v>-1.7240360267685162E-3</c:v>
                </c:pt>
                <c:pt idx="7662">
                  <c:v>-2.4201995278492205E-3</c:v>
                </c:pt>
                <c:pt idx="7663">
                  <c:v>-1.6757466312444791E-3</c:v>
                </c:pt>
                <c:pt idx="7664">
                  <c:v>-2.4592972194703577E-3</c:v>
                </c:pt>
                <c:pt idx="7665">
                  <c:v>-7.8400014371382554E-4</c:v>
                </c:pt>
                <c:pt idx="7666">
                  <c:v>-3.7617023133957872E-3</c:v>
                </c:pt>
                <c:pt idx="7667">
                  <c:v>-7.3168754535224423E-4</c:v>
                </c:pt>
                <c:pt idx="7668">
                  <c:v>-1.0146210467816275E-3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-6.0514463550891406E-3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-1.9105730446753455E-3</c:v>
                </c:pt>
                <c:pt idx="7677">
                  <c:v>-1.7724948687174447E-3</c:v>
                </c:pt>
                <c:pt idx="7678">
                  <c:v>-1.9986008014843293E-2</c:v>
                </c:pt>
                <c:pt idx="7679">
                  <c:v>-8.269578256522081E-3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-1.4633444377599503E-2</c:v>
                </c:pt>
                <c:pt idx="7683">
                  <c:v>5.7546953038034587E-4</c:v>
                </c:pt>
                <c:pt idx="7684">
                  <c:v>-2.3835321904803308E-2</c:v>
                </c:pt>
                <c:pt idx="7685">
                  <c:v>-5.538901128403495E-3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-6.3644043623121149E-3</c:v>
                </c:pt>
                <c:pt idx="7689">
                  <c:v>-7.8774570922330867E-3</c:v>
                </c:pt>
                <c:pt idx="7690">
                  <c:v>-9.0921640035048767E-3</c:v>
                </c:pt>
                <c:pt idx="7691">
                  <c:v>-3.1805385532894803E-3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-6.5637564540690363E-3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-3.0004264872989239E-3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-1.4686643521972798E-3</c:v>
                </c:pt>
                <c:pt idx="7703">
                  <c:v>-1.3289882494298411E-3</c:v>
                </c:pt>
                <c:pt idx="7704">
                  <c:v>4.7703156290896942E-3</c:v>
                </c:pt>
                <c:pt idx="7705">
                  <c:v>-7.0929210318979585E-3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-8.4879576919050237E-5</c:v>
                </c:pt>
                <c:pt idx="7711">
                  <c:v>-1.4039179271669866E-3</c:v>
                </c:pt>
                <c:pt idx="7712">
                  <c:v>7.3031720805900591E-3</c:v>
                </c:pt>
                <c:pt idx="7713">
                  <c:v>-4.1636701374407892E-3</c:v>
                </c:pt>
                <c:pt idx="7714">
                  <c:v>-3.7584398915218031E-3</c:v>
                </c:pt>
                <c:pt idx="7715">
                  <c:v>3.5360078484458768E-3</c:v>
                </c:pt>
                <c:pt idx="7716">
                  <c:v>-1.0093546884704097E-3</c:v>
                </c:pt>
                <c:pt idx="7717">
                  <c:v>-9.6605777999592135E-3</c:v>
                </c:pt>
                <c:pt idx="7718">
                  <c:v>-6.7297256161324981E-3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-7.7787330558667378E-3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-2.7134662178109892E-3</c:v>
                </c:pt>
                <c:pt idx="7730">
                  <c:v>-2.7181808675109664E-3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-7.1129736266328791E-4</c:v>
                </c:pt>
                <c:pt idx="7734">
                  <c:v>-7.6617031266223989E-4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-1.0802133396285996E-3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-3.288768044511059E-3</c:v>
                </c:pt>
                <c:pt idx="7745">
                  <c:v>-5.7999192970186186E-3</c:v>
                </c:pt>
                <c:pt idx="7746">
                  <c:v>-2.6955779222301857E-3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-1.6844847038264277E-3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-1.0579883830796888E-3</c:v>
                </c:pt>
                <c:pt idx="7754">
                  <c:v>-4.5071089831694167E-3</c:v>
                </c:pt>
                <c:pt idx="7755">
                  <c:v>-8.2487197183489513E-4</c:v>
                </c:pt>
                <c:pt idx="7756">
                  <c:v>-5.6818528346020969E-3</c:v>
                </c:pt>
                <c:pt idx="7757">
                  <c:v>-1.3925815644615369E-3</c:v>
                </c:pt>
                <c:pt idx="7758">
                  <c:v>-6.1275861958609568E-3</c:v>
                </c:pt>
                <c:pt idx="7759">
                  <c:v>5.7803752315006562E-3</c:v>
                </c:pt>
                <c:pt idx="7760">
                  <c:v>-1.1005866999198588E-3</c:v>
                </c:pt>
                <c:pt idx="7761">
                  <c:v>4.7640403618220972E-3</c:v>
                </c:pt>
                <c:pt idx="7762">
                  <c:v>-2.1919136950714346E-3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-1.68344047742508E-3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-3.0800794669794129E-4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-1.3998607818095365E-3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-2.2099542187863364E-3</c:v>
                </c:pt>
                <c:pt idx="7780">
                  <c:v>-1.2554507811000093E-3</c:v>
                </c:pt>
                <c:pt idx="7781">
                  <c:v>2.3860156047739167E-3</c:v>
                </c:pt>
                <c:pt idx="7782">
                  <c:v>-7.2662015513280664E-4</c:v>
                </c:pt>
                <c:pt idx="7783">
                  <c:v>-8.2983369230777981E-3</c:v>
                </c:pt>
                <c:pt idx="7784">
                  <c:v>-4.1113667377068452E-3</c:v>
                </c:pt>
                <c:pt idx="7785">
                  <c:v>-1.2225333699955598E-3</c:v>
                </c:pt>
                <c:pt idx="7786">
                  <c:v>-6.6416455114612916E-3</c:v>
                </c:pt>
                <c:pt idx="7787">
                  <c:v>1.1570691271115763E-2</c:v>
                </c:pt>
                <c:pt idx="7788">
                  <c:v>-2.0051632502813277E-3</c:v>
                </c:pt>
                <c:pt idx="7789">
                  <c:v>-1.1130187990458396E-2</c:v>
                </c:pt>
                <c:pt idx="7790">
                  <c:v>-1.35686320587034E-2</c:v>
                </c:pt>
                <c:pt idx="7791">
                  <c:v>-5.7353785640756882E-4</c:v>
                </c:pt>
                <c:pt idx="7792">
                  <c:v>-8.417405344967932E-3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-2.0826772684383599E-3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-1.7095283466872502E-3</c:v>
                </c:pt>
                <c:pt idx="7802">
                  <c:v>-1.2967444696800001E-2</c:v>
                </c:pt>
                <c:pt idx="7803">
                  <c:v>-7.0836830235254666E-3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-4.1642807748019095E-3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-1.2502994599827844E-4</c:v>
                </c:pt>
                <c:pt idx="7811">
                  <c:v>1.0821597717349363E-2</c:v>
                </c:pt>
                <c:pt idx="7812">
                  <c:v>-7.4788113895607466E-5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-8.8826390850815784E-3</c:v>
                </c:pt>
                <c:pt idx="7819">
                  <c:v>-8.9367387525562947E-3</c:v>
                </c:pt>
                <c:pt idx="7820">
                  <c:v>-6.7535247135861454E-3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-1.1191344424492655E-2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-3.5098416521428533E-3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-2.2174953915499174E-3</c:v>
                </c:pt>
                <c:pt idx="7835">
                  <c:v>8.4418210782626346E-3</c:v>
                </c:pt>
                <c:pt idx="7836">
                  <c:v>-3.5184354693917896E-3</c:v>
                </c:pt>
                <c:pt idx="7837">
                  <c:v>-1.0582711931045097E-2</c:v>
                </c:pt>
                <c:pt idx="7838">
                  <c:v>-1.8875084840530576E-4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-7.9995914418997671E-3</c:v>
                </c:pt>
                <c:pt idx="7842">
                  <c:v>-1.0116822024254901E-2</c:v>
                </c:pt>
                <c:pt idx="7843">
                  <c:v>-5.7125648869682522E-3</c:v>
                </c:pt>
                <c:pt idx="7844">
                  <c:v>4.3944846417893757E-3</c:v>
                </c:pt>
                <c:pt idx="7845">
                  <c:v>-3.9849158576696908E-3</c:v>
                </c:pt>
                <c:pt idx="7846">
                  <c:v>1.1932232146628863E-2</c:v>
                </c:pt>
                <c:pt idx="7847">
                  <c:v>-1.0233998564679325E-3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-1.4958546714893828E-3</c:v>
                </c:pt>
                <c:pt idx="7851">
                  <c:v>-8.2767054995365186E-3</c:v>
                </c:pt>
                <c:pt idx="7852">
                  <c:v>-1.8275146032902256E-2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-7.1233713402349963E-3</c:v>
                </c:pt>
                <c:pt idx="7856">
                  <c:v>-4.3671493256631777E-3</c:v>
                </c:pt>
                <c:pt idx="7857">
                  <c:v>-4.386304775517047E-3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-1.4195600046136292E-3</c:v>
                </c:pt>
                <c:pt idx="7861">
                  <c:v>-9.5716972987602844E-5</c:v>
                </c:pt>
                <c:pt idx="7862">
                  <c:v>-1.929922732408329E-2</c:v>
                </c:pt>
                <c:pt idx="7863">
                  <c:v>-2.2037380113916427E-2</c:v>
                </c:pt>
                <c:pt idx="7864">
                  <c:v>3.1320677852342271E-3</c:v>
                </c:pt>
                <c:pt idx="7865">
                  <c:v>-1.1141954015730704E-2</c:v>
                </c:pt>
                <c:pt idx="7866">
                  <c:v>-2.4573058404229187E-3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-5.0338675522478837E-3</c:v>
                </c:pt>
                <c:pt idx="7871">
                  <c:v>-2.3251913023756288E-3</c:v>
                </c:pt>
                <c:pt idx="7872">
                  <c:v>-2.5077823986393355E-2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-2.7414858436305423E-3</c:v>
                </c:pt>
                <c:pt idx="7877">
                  <c:v>4.954232711082085E-3</c:v>
                </c:pt>
                <c:pt idx="7878">
                  <c:v>-8.079758918849933E-3</c:v>
                </c:pt>
                <c:pt idx="7879">
                  <c:v>1.5994518105168609E-2</c:v>
                </c:pt>
                <c:pt idx="7880">
                  <c:v>-2.7886728974202413E-3</c:v>
                </c:pt>
                <c:pt idx="7881">
                  <c:v>-2.6956698318389982E-3</c:v>
                </c:pt>
                <c:pt idx="7882">
                  <c:v>-8.060066328301474E-3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-2.9531315329034413E-3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-1.5290072839082569E-3</c:v>
                </c:pt>
                <c:pt idx="7890">
                  <c:v>-1.3602983785128586E-2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-3.6805362890888205E-3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-1.197607922916788E-2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-2.2673510465960334E-3</c:v>
                </c:pt>
                <c:pt idx="7901">
                  <c:v>-3.5598460388701625E-3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-2.2946402747372474E-3</c:v>
                </c:pt>
                <c:pt idx="7905">
                  <c:v>-1.821454311643933E-3</c:v>
                </c:pt>
                <c:pt idx="7906">
                  <c:v>6.6303485227958703E-3</c:v>
                </c:pt>
                <c:pt idx="7907">
                  <c:v>-5.4171067220920577E-4</c:v>
                </c:pt>
                <c:pt idx="7908">
                  <c:v>1.855297239901077E-3</c:v>
                </c:pt>
                <c:pt idx="7909">
                  <c:v>-4.9422949132615912E-3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-3.4364214006821214E-4</c:v>
                </c:pt>
                <c:pt idx="7918">
                  <c:v>1.7287828216083767E-4</c:v>
                </c:pt>
                <c:pt idx="7919">
                  <c:v>-3.6199964335299484E-3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-2.0186960913791907E-2</c:v>
                </c:pt>
                <c:pt idx="7923">
                  <c:v>1.6612644384553121E-2</c:v>
                </c:pt>
                <c:pt idx="7924">
                  <c:v>-7.0401333915448561E-3</c:v>
                </c:pt>
                <c:pt idx="7925">
                  <c:v>-4.2648250840002788E-3</c:v>
                </c:pt>
                <c:pt idx="7926">
                  <c:v>5.1286692082239682E-3</c:v>
                </c:pt>
                <c:pt idx="7927">
                  <c:v>-1.8572444194173698E-3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-4.4686199557535389E-3</c:v>
                </c:pt>
                <c:pt idx="7932">
                  <c:v>6.161958068535256E-3</c:v>
                </c:pt>
                <c:pt idx="7933">
                  <c:v>-1.1475993277811014E-2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-1.9703449492425307E-5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-4.7101211667648357E-3</c:v>
                </c:pt>
                <c:pt idx="7940">
                  <c:v>-1.4578960656178808E-2</c:v>
                </c:pt>
                <c:pt idx="7941">
                  <c:v>-3.0924442647126682E-3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-1.0466316658277464E-3</c:v>
                </c:pt>
                <c:pt idx="7946">
                  <c:v>-1.7889854450476861E-3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-7.1437946665184882E-3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-8.8513939553092058E-3</c:v>
                </c:pt>
                <c:pt idx="7955">
                  <c:v>-1.8085953562788859E-2</c:v>
                </c:pt>
                <c:pt idx="7956">
                  <c:v>2.9298943390632104E-3</c:v>
                </c:pt>
                <c:pt idx="7957">
                  <c:v>-9.2129529384905595E-3</c:v>
                </c:pt>
                <c:pt idx="7958">
                  <c:v>-4.8806507267791233E-3</c:v>
                </c:pt>
                <c:pt idx="7959">
                  <c:v>2.5901312394545073E-3</c:v>
                </c:pt>
                <c:pt idx="7960">
                  <c:v>-2.2261751967775467E-2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-1.2305586032129057E-2</c:v>
                </c:pt>
                <c:pt idx="7965">
                  <c:v>-1.7303112551498856E-3</c:v>
                </c:pt>
                <c:pt idx="7966">
                  <c:v>-1.8816800835068648E-3</c:v>
                </c:pt>
                <c:pt idx="7967">
                  <c:v>-5.6007067648362607E-3</c:v>
                </c:pt>
                <c:pt idx="7968">
                  <c:v>1.4493193574072194E-3</c:v>
                </c:pt>
                <c:pt idx="7969">
                  <c:v>-7.7801268724488892E-3</c:v>
                </c:pt>
                <c:pt idx="7970">
                  <c:v>-3.9882097839072372E-3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-9.6933691034273295E-4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-1.2530268019181889E-2</c:v>
                </c:pt>
                <c:pt idx="7978">
                  <c:v>-7.4558308430496822E-3</c:v>
                </c:pt>
                <c:pt idx="7979">
                  <c:v>1.2995300880554339E-2</c:v>
                </c:pt>
                <c:pt idx="7980">
                  <c:v>-1.4490918648988327E-3</c:v>
                </c:pt>
                <c:pt idx="7981">
                  <c:v>2.2721055042426386E-2</c:v>
                </c:pt>
                <c:pt idx="7982">
                  <c:v>-9.7364090736995479E-4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-4.4357330738318268E-3</c:v>
                </c:pt>
                <c:pt idx="7987">
                  <c:v>-5.4080091092174598E-3</c:v>
                </c:pt>
                <c:pt idx="7988">
                  <c:v>-5.5796462407950997E-3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-3.512552853830897E-3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-9.0641251402896472E-3</c:v>
                </c:pt>
                <c:pt idx="7998">
                  <c:v>-2.77109481094584E-3</c:v>
                </c:pt>
                <c:pt idx="7999">
                  <c:v>-2.5809773288631987E-3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-3.3080842069637129E-3</c:v>
                </c:pt>
                <c:pt idx="8003">
                  <c:v>-9.0977091002688582E-3</c:v>
                </c:pt>
                <c:pt idx="8004">
                  <c:v>-1.1471691473776247E-2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-2.7286071387653266E-3</c:v>
                </c:pt>
                <c:pt idx="8008">
                  <c:v>-1.8467165637177985E-2</c:v>
                </c:pt>
                <c:pt idx="8009">
                  <c:v>-7.4957218921429813E-3</c:v>
                </c:pt>
                <c:pt idx="8010">
                  <c:v>-6.791043982174827E-2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-1.4810441608419822E-2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-4.0830632050745663E-3</c:v>
                </c:pt>
                <c:pt idx="8019">
                  <c:v>-1.3170521760688558E-2</c:v>
                </c:pt>
                <c:pt idx="8020">
                  <c:v>-4.9789888703219987E-3</c:v>
                </c:pt>
                <c:pt idx="8021">
                  <c:v>1.6293617214149236E-3</c:v>
                </c:pt>
                <c:pt idx="8022">
                  <c:v>-1.8139328655889742E-2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-7.5041291894226703E-3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-1.545070767869916E-2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-1.7700705599921207E-4</c:v>
                </c:pt>
                <c:pt idx="8036">
                  <c:v>4.932259388889193E-3</c:v>
                </c:pt>
                <c:pt idx="8037">
                  <c:v>-1.3931651403176204E-3</c:v>
                </c:pt>
                <c:pt idx="8038">
                  <c:v>9.5152060883147982E-3</c:v>
                </c:pt>
                <c:pt idx="8039">
                  <c:v>-1.6932111178977749E-3</c:v>
                </c:pt>
                <c:pt idx="8040">
                  <c:v>-5.0375123719010872E-3</c:v>
                </c:pt>
                <c:pt idx="8041">
                  <c:v>-6.2062357282304248E-3</c:v>
                </c:pt>
                <c:pt idx="8042">
                  <c:v>-1.4441655798160369E-2</c:v>
                </c:pt>
                <c:pt idx="8043">
                  <c:v>-8.3945294688803074E-4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-3.1553189710109564E-4</c:v>
                </c:pt>
                <c:pt idx="8047">
                  <c:v>-9.7212031075510907E-3</c:v>
                </c:pt>
                <c:pt idx="8048">
                  <c:v>-8.6066339676218462E-3</c:v>
                </c:pt>
                <c:pt idx="8049">
                  <c:v>6.1926595197476786E-3</c:v>
                </c:pt>
                <c:pt idx="8050">
                  <c:v>-1.1312892357766557E-2</c:v>
                </c:pt>
                <c:pt idx="8051">
                  <c:v>-5.1254796646915679E-3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-1.0665525196449366E-2</c:v>
                </c:pt>
                <c:pt idx="8059">
                  <c:v>-2.2694107878553638E-3</c:v>
                </c:pt>
                <c:pt idx="8060">
                  <c:v>-9.0087149302817693E-3</c:v>
                </c:pt>
                <c:pt idx="8061">
                  <c:v>-2.8654021551734132E-2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-6.8046965131731696E-3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-7.8826001010980917E-3</c:v>
                </c:pt>
                <c:pt idx="8069">
                  <c:v>-8.1254219738351452E-3</c:v>
                </c:pt>
                <c:pt idx="8070">
                  <c:v>-6.1915049499514652E-3</c:v>
                </c:pt>
                <c:pt idx="8071">
                  <c:v>-7.9932447719421873E-4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-4.8850954972188276E-3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-1.1656874078074253E-3</c:v>
                </c:pt>
                <c:pt idx="8080">
                  <c:v>6.3669364716911758E-3</c:v>
                </c:pt>
                <c:pt idx="8081">
                  <c:v>-6.452764763409391E-4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-2.4997273763425198E-3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-4.1419799318074269E-3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-6.690160142991175E-3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-4.4541682728809207E-3</c:v>
                </c:pt>
                <c:pt idx="8098">
                  <c:v>-7.6513261216355488E-3</c:v>
                </c:pt>
                <c:pt idx="8099">
                  <c:v>1.7121724472959343E-2</c:v>
                </c:pt>
                <c:pt idx="8100">
                  <c:v>-3.6486493770482298E-4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-1.3078316724861594E-3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-3.6202952939436983E-3</c:v>
                </c:pt>
                <c:pt idx="8111">
                  <c:v>7.7162154761190038E-3</c:v>
                </c:pt>
                <c:pt idx="8112">
                  <c:v>-3.8333710424574008E-3</c:v>
                </c:pt>
                <c:pt idx="8113">
                  <c:v>-9.6143003009530048E-4</c:v>
                </c:pt>
                <c:pt idx="8114">
                  <c:v>-4.2201880198824426E-3</c:v>
                </c:pt>
                <c:pt idx="8115">
                  <c:v>-1.5979998490660563E-3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-9.3374858181611842E-3</c:v>
                </c:pt>
                <c:pt idx="8122">
                  <c:v>-7.0687097681609856E-3</c:v>
                </c:pt>
                <c:pt idx="8123">
                  <c:v>8.107561030817223E-3</c:v>
                </c:pt>
                <c:pt idx="8124">
                  <c:v>-1.0044825581800865E-3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-1.0105983149470532E-2</c:v>
                </c:pt>
                <c:pt idx="8128">
                  <c:v>1.2402969065236746E-2</c:v>
                </c:pt>
                <c:pt idx="8129">
                  <c:v>-1.7165028859444931E-4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-8.6953532828957236E-3</c:v>
                </c:pt>
                <c:pt idx="8133">
                  <c:v>-1.0528341371136563E-2</c:v>
                </c:pt>
                <c:pt idx="8134">
                  <c:v>-2.0079109214892199E-2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-5.1269892443563947E-3</c:v>
                </c:pt>
                <c:pt idx="8141">
                  <c:v>-8.9747278325269519E-3</c:v>
                </c:pt>
                <c:pt idx="8142">
                  <c:v>-7.6003900453560647E-3</c:v>
                </c:pt>
                <c:pt idx="8143">
                  <c:v>9.5998658573055451E-3</c:v>
                </c:pt>
                <c:pt idx="8144">
                  <c:v>-7.8219632681708617E-4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-1.5376295160933751E-3</c:v>
                </c:pt>
                <c:pt idx="8148">
                  <c:v>-6.7835573256669335E-3</c:v>
                </c:pt>
                <c:pt idx="8149">
                  <c:v>-4.0469667460030223E-3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-2.9938059368692649E-3</c:v>
                </c:pt>
                <c:pt idx="8153">
                  <c:v>-3.6822541176384505E-3</c:v>
                </c:pt>
                <c:pt idx="8154">
                  <c:v>-1.4934296977862971E-2</c:v>
                </c:pt>
                <c:pt idx="8155">
                  <c:v>-4.1237676114036503E-3</c:v>
                </c:pt>
                <c:pt idx="8156">
                  <c:v>5.6057441300385591E-3</c:v>
                </c:pt>
                <c:pt idx="8157">
                  <c:v>-3.2137294406027195E-3</c:v>
                </c:pt>
                <c:pt idx="8158">
                  <c:v>-2.4763819839357382E-4</c:v>
                </c:pt>
                <c:pt idx="8159">
                  <c:v>3.7139348735060196E-4</c:v>
                </c:pt>
                <c:pt idx="8160">
                  <c:v>-6.9580216266427186E-3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-5.4353653715839556E-3</c:v>
                </c:pt>
                <c:pt idx="8166">
                  <c:v>-1.5563677230350237E-2</c:v>
                </c:pt>
                <c:pt idx="8167">
                  <c:v>2.0682681114898571E-3</c:v>
                </c:pt>
                <c:pt idx="8168">
                  <c:v>-2.1007471593559757E-2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-2.0410430520385603E-3</c:v>
                </c:pt>
                <c:pt idx="8172">
                  <c:v>-6.3110253365792346E-3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-1.8040332649782442E-3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-2.484143488592494E-3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-1.796018165057589E-3</c:v>
                </c:pt>
                <c:pt idx="8184">
                  <c:v>7.753753830032295E-3</c:v>
                </c:pt>
                <c:pt idx="8185">
                  <c:v>-6.9570464440840141E-3</c:v>
                </c:pt>
                <c:pt idx="8186">
                  <c:v>3.2984892159824142E-3</c:v>
                </c:pt>
                <c:pt idx="8187">
                  <c:v>-1.2832187457423316E-3</c:v>
                </c:pt>
                <c:pt idx="8188">
                  <c:v>1.0411745809024708E-2</c:v>
                </c:pt>
                <c:pt idx="8189">
                  <c:v>-3.5544208354831852E-3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-2.566159658462297E-3</c:v>
                </c:pt>
                <c:pt idx="8193">
                  <c:v>-1.4354725155312664E-2</c:v>
                </c:pt>
                <c:pt idx="8194">
                  <c:v>-3.1543796507218502E-3</c:v>
                </c:pt>
                <c:pt idx="8195">
                  <c:v>-2.0816093457467488E-2</c:v>
                </c:pt>
                <c:pt idx="8196">
                  <c:v>-6.2503464208418791E-4</c:v>
                </c:pt>
                <c:pt idx="8197">
                  <c:v>1.9246374718360215E-3</c:v>
                </c:pt>
                <c:pt idx="8198">
                  <c:v>-1.3846752079020419E-2</c:v>
                </c:pt>
                <c:pt idx="8199">
                  <c:v>-3.6401656670772553E-3</c:v>
                </c:pt>
                <c:pt idx="8200">
                  <c:v>1.3721033092085833E-2</c:v>
                </c:pt>
                <c:pt idx="8201">
                  <c:v>-1.7518431014547531E-2</c:v>
                </c:pt>
                <c:pt idx="8202">
                  <c:v>-7.7781210032217274E-3</c:v>
                </c:pt>
                <c:pt idx="8203">
                  <c:v>-3.5441238360521155E-2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-6.9012415769869051E-3</c:v>
                </c:pt>
                <c:pt idx="8208">
                  <c:v>-1.4340708938211932E-2</c:v>
                </c:pt>
                <c:pt idx="8209">
                  <c:v>1.3864016981733229E-2</c:v>
                </c:pt>
                <c:pt idx="8210">
                  <c:v>-8.1002318173020171E-3</c:v>
                </c:pt>
                <c:pt idx="8211">
                  <c:v>-9.9372778552133667E-3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-3.5938873539755889E-3</c:v>
                </c:pt>
                <c:pt idx="8215">
                  <c:v>-6.9878109355148155E-3</c:v>
                </c:pt>
                <c:pt idx="8216">
                  <c:v>-9.935665455447662E-3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-1.0050683365156132E-2</c:v>
                </c:pt>
                <c:pt idx="8220">
                  <c:v>-3.9197208126200422E-2</c:v>
                </c:pt>
                <c:pt idx="8221">
                  <c:v>-1.2997270128595417E-2</c:v>
                </c:pt>
                <c:pt idx="8222">
                  <c:v>-6.3524826722266781E-2</c:v>
                </c:pt>
                <c:pt idx="8223">
                  <c:v>3.1400411387643601E-2</c:v>
                </c:pt>
                <c:pt idx="8224">
                  <c:v>-2.6255730083910578E-3</c:v>
                </c:pt>
                <c:pt idx="8225">
                  <c:v>-9.6292625358458395E-3</c:v>
                </c:pt>
                <c:pt idx="8226">
                  <c:v>-7.3338522784194282E-3</c:v>
                </c:pt>
                <c:pt idx="8227">
                  <c:v>4.4795428541432258E-2</c:v>
                </c:pt>
                <c:pt idx="8228">
                  <c:v>-1.5894466589298162E-2</c:v>
                </c:pt>
                <c:pt idx="8229">
                  <c:v>-2.5902813651441647E-2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-2.2921660472036365E-2</c:v>
                </c:pt>
                <c:pt idx="8235">
                  <c:v>2.4253336699153749E-3</c:v>
                </c:pt>
                <c:pt idx="8236">
                  <c:v>-2.1611364912743625E-4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-1.9857314109538393E-2</c:v>
                </c:pt>
                <c:pt idx="8240">
                  <c:v>-1.7626540398101298E-3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-2.7006679483248419E-2</c:v>
                </c:pt>
                <c:pt idx="8244">
                  <c:v>-2.8654880119965753E-2</c:v>
                </c:pt>
                <c:pt idx="8245">
                  <c:v>1.6067914900036229E-2</c:v>
                </c:pt>
                <c:pt idx="8246">
                  <c:v>-1.1548345812199656E-2</c:v>
                </c:pt>
                <c:pt idx="8247">
                  <c:v>-1.8916409071483287E-3</c:v>
                </c:pt>
                <c:pt idx="8248">
                  <c:v>-1.3991736256441456E-2</c:v>
                </c:pt>
                <c:pt idx="8249">
                  <c:v>-1.5554879518063558E-2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-1.6436241396036166E-3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-5.9850638869605177E-3</c:v>
                </c:pt>
                <c:pt idx="8261">
                  <c:v>3.4090904959249713E-4</c:v>
                </c:pt>
                <c:pt idx="8262">
                  <c:v>-4.2362268345552678E-3</c:v>
                </c:pt>
                <c:pt idx="8263">
                  <c:v>-2.0792051916096455E-4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-1.0602907649685633E-2</c:v>
                </c:pt>
                <c:pt idx="8272">
                  <c:v>-3.0815043022744959E-3</c:v>
                </c:pt>
                <c:pt idx="8273">
                  <c:v>-7.3102683334607121E-3</c:v>
                </c:pt>
                <c:pt idx="8274">
                  <c:v>-1.4469265219574368E-3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-4.4049367685943253E-3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-1.9921385687998949E-2</c:v>
                </c:pt>
                <c:pt idx="8286">
                  <c:v>3.1970103399459049E-3</c:v>
                </c:pt>
                <c:pt idx="8287">
                  <c:v>-2.6907487000666919E-3</c:v>
                </c:pt>
                <c:pt idx="8288">
                  <c:v>-1.469240530085969E-2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-4.182681609963268E-3</c:v>
                </c:pt>
                <c:pt idx="8292">
                  <c:v>-2.2701568135374828E-4</c:v>
                </c:pt>
                <c:pt idx="8293">
                  <c:v>-1.5268129726136337E-2</c:v>
                </c:pt>
                <c:pt idx="8294">
                  <c:v>-2.2295154613747314E-3</c:v>
                </c:pt>
                <c:pt idx="8295">
                  <c:v>-1.8385540014124402E-2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-1.0277794530288986E-4</c:v>
                </c:pt>
                <c:pt idx="8305">
                  <c:v>1.3558852235981078E-2</c:v>
                </c:pt>
                <c:pt idx="8306">
                  <c:v>-4.667882392531908E-3</c:v>
                </c:pt>
                <c:pt idx="8307">
                  <c:v>2.5875439235321096E-3</c:v>
                </c:pt>
                <c:pt idx="8308">
                  <c:v>-2.8405886004208014E-3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-2.9840194354218141E-3</c:v>
                </c:pt>
                <c:pt idx="8312">
                  <c:v>3.0645064228664864E-3</c:v>
                </c:pt>
                <c:pt idx="8313">
                  <c:v>-1.1553585159548518E-2</c:v>
                </c:pt>
                <c:pt idx="8314">
                  <c:v>-1.5769658789114516E-2</c:v>
                </c:pt>
                <c:pt idx="8315">
                  <c:v>-6.5298989000108776E-3</c:v>
                </c:pt>
                <c:pt idx="8316">
                  <c:v>-1.6469818754291765E-2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-1.361460343975196E-2</c:v>
                </c:pt>
                <c:pt idx="8321">
                  <c:v>-7.3042571525636646E-3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-5.71358137339395E-3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-4.9754693298051933E-3</c:v>
                </c:pt>
                <c:pt idx="8328">
                  <c:v>-5.6400080379752637E-3</c:v>
                </c:pt>
                <c:pt idx="8329">
                  <c:v>7.5125010982173279E-3</c:v>
                </c:pt>
                <c:pt idx="8330">
                  <c:v>-1.2659562402927094E-2</c:v>
                </c:pt>
                <c:pt idx="8331">
                  <c:v>-6.3807205355583818E-3</c:v>
                </c:pt>
                <c:pt idx="8332">
                  <c:v>-1.1085125750671665E-3</c:v>
                </c:pt>
                <c:pt idx="8333">
                  <c:v>-1.7228113768224418E-2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-1.4139472822568777E-2</c:v>
                </c:pt>
                <c:pt idx="8337">
                  <c:v>9.0219499837544959E-3</c:v>
                </c:pt>
                <c:pt idx="8338">
                  <c:v>-1.0933315446884251E-2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-3.6890606698420925E-3</c:v>
                </c:pt>
                <c:pt idx="8343">
                  <c:v>-1.0844046276776709E-2</c:v>
                </c:pt>
                <c:pt idx="8344">
                  <c:v>-7.0220904042805898E-3</c:v>
                </c:pt>
                <c:pt idx="8345">
                  <c:v>-1.6532268405651251E-3</c:v>
                </c:pt>
                <c:pt idx="8346">
                  <c:v>-1.7576355579027592E-3</c:v>
                </c:pt>
                <c:pt idx="8347">
                  <c:v>-4.2625956523547615E-3</c:v>
                </c:pt>
                <c:pt idx="8348">
                  <c:v>-6.686560443363021E-4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-1.9383870504832146E-3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-2.1186465051137304E-4</c:v>
                </c:pt>
                <c:pt idx="8356">
                  <c:v>5.9993807378528885E-3</c:v>
                </c:pt>
                <c:pt idx="8357">
                  <c:v>-1.8540605596051307E-3</c:v>
                </c:pt>
                <c:pt idx="8358">
                  <c:v>-5.6015748664659526E-3</c:v>
                </c:pt>
                <c:pt idx="8359">
                  <c:v>1.1332715350977907E-2</c:v>
                </c:pt>
                <c:pt idx="8360">
                  <c:v>-1.128318406644091E-2</c:v>
                </c:pt>
                <c:pt idx="8361">
                  <c:v>-3.1129408930752334E-4</c:v>
                </c:pt>
                <c:pt idx="8362">
                  <c:v>-2.4944694795371092E-2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-4.1583486063938579E-3</c:v>
                </c:pt>
                <c:pt idx="8366">
                  <c:v>1.7786965106100894E-2</c:v>
                </c:pt>
                <c:pt idx="8367">
                  <c:v>-7.3828973084886229E-3</c:v>
                </c:pt>
                <c:pt idx="8368">
                  <c:v>-8.3477494832138177E-3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-3.7646821431103206E-3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-2.3090087893908873E-3</c:v>
                </c:pt>
                <c:pt idx="8377">
                  <c:v>-9.5436590213466843E-3</c:v>
                </c:pt>
                <c:pt idx="8378">
                  <c:v>-4.453883403472858E-3</c:v>
                </c:pt>
                <c:pt idx="8379">
                  <c:v>3.2212151792823107E-3</c:v>
                </c:pt>
                <c:pt idx="8380">
                  <c:v>-1.453874959780066E-2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-2.6076105713119802E-3</c:v>
                </c:pt>
                <c:pt idx="8385">
                  <c:v>-7.3553217954014372E-4</c:v>
                </c:pt>
                <c:pt idx="8386">
                  <c:v>6.9250697461242794E-3</c:v>
                </c:pt>
                <c:pt idx="8387">
                  <c:v>-4.5961154566089846E-3</c:v>
                </c:pt>
                <c:pt idx="8388">
                  <c:v>-3.4887381768591297E-3</c:v>
                </c:pt>
                <c:pt idx="8389">
                  <c:v>-5.9566966060167204E-3</c:v>
                </c:pt>
                <c:pt idx="8390">
                  <c:v>1.54564134673425E-2</c:v>
                </c:pt>
                <c:pt idx="8391">
                  <c:v>-1.2623022603639455E-2</c:v>
                </c:pt>
                <c:pt idx="8392">
                  <c:v>6.9561327044151966E-3</c:v>
                </c:pt>
                <c:pt idx="8393">
                  <c:v>-6.7673266512588981E-3</c:v>
                </c:pt>
                <c:pt idx="8394">
                  <c:v>7.8593055042652793E-3</c:v>
                </c:pt>
                <c:pt idx="8395">
                  <c:v>-2.9673711091504629E-3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-2.0003657180273748E-2</c:v>
                </c:pt>
                <c:pt idx="8400">
                  <c:v>-2.3995835290460121E-3</c:v>
                </c:pt>
                <c:pt idx="8401">
                  <c:v>-4.2960366642805781E-3</c:v>
                </c:pt>
                <c:pt idx="8402">
                  <c:v>8.4006331151496028E-3</c:v>
                </c:pt>
                <c:pt idx="8403">
                  <c:v>-1.8782582131215975E-4</c:v>
                </c:pt>
                <c:pt idx="8404">
                  <c:v>-3.9955120980135206E-3</c:v>
                </c:pt>
                <c:pt idx="8405">
                  <c:v>-1.7135605497836437E-2</c:v>
                </c:pt>
                <c:pt idx="8406">
                  <c:v>-1.400927158109333E-2</c:v>
                </c:pt>
                <c:pt idx="8407">
                  <c:v>1.2075279218159096E-2</c:v>
                </c:pt>
                <c:pt idx="8408">
                  <c:v>-1.7468483644393018E-2</c:v>
                </c:pt>
                <c:pt idx="8409">
                  <c:v>1.3330871249978671E-2</c:v>
                </c:pt>
                <c:pt idx="8410">
                  <c:v>-1.5757815128676356E-3</c:v>
                </c:pt>
                <c:pt idx="8411">
                  <c:v>-1.2566403664298065E-3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-9.7342144653254081E-3</c:v>
                </c:pt>
                <c:pt idx="8416">
                  <c:v>-2.36425720783906E-3</c:v>
                </c:pt>
                <c:pt idx="8417">
                  <c:v>-1.0270685184650574E-2</c:v>
                </c:pt>
                <c:pt idx="8418">
                  <c:v>-5.3926997748234839E-3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-6.0316687440504779E-3</c:v>
                </c:pt>
                <c:pt idx="8426">
                  <c:v>-3.7340265633964975E-3</c:v>
                </c:pt>
                <c:pt idx="8427">
                  <c:v>-1.0807305715426097E-2</c:v>
                </c:pt>
                <c:pt idx="8428">
                  <c:v>-1.0099777240721863E-3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-5.3430814500465829E-4</c:v>
                </c:pt>
                <c:pt idx="8435">
                  <c:v>2.5936358463098941E-3</c:v>
                </c:pt>
                <c:pt idx="8436">
                  <c:v>-3.6933978746951368E-3</c:v>
                </c:pt>
                <c:pt idx="8437">
                  <c:v>5.5342917578506956E-3</c:v>
                </c:pt>
                <c:pt idx="8438">
                  <c:v>-2.8772454318399809E-3</c:v>
                </c:pt>
                <c:pt idx="8439">
                  <c:v>-3.2847737976755553E-3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-6.8850660711596845E-3</c:v>
                </c:pt>
                <c:pt idx="8444">
                  <c:v>-1.7306839917749173E-2</c:v>
                </c:pt>
                <c:pt idx="8445">
                  <c:v>3.2427624803155197E-4</c:v>
                </c:pt>
                <c:pt idx="8446">
                  <c:v>-8.8423021627974663E-3</c:v>
                </c:pt>
                <c:pt idx="8447">
                  <c:v>-4.5445708420164266E-3</c:v>
                </c:pt>
                <c:pt idx="8448">
                  <c:v>-4.6591379560680934E-3</c:v>
                </c:pt>
                <c:pt idx="8449">
                  <c:v>7.5032113980135762E-3</c:v>
                </c:pt>
                <c:pt idx="8450">
                  <c:v>-4.5180579720671687E-4</c:v>
                </c:pt>
                <c:pt idx="8451">
                  <c:v>-1.5087940880851747E-2</c:v>
                </c:pt>
                <c:pt idx="8452">
                  <c:v>-7.5426121314841055E-3</c:v>
                </c:pt>
                <c:pt idx="8453">
                  <c:v>-1.1668198545269348E-3</c:v>
                </c:pt>
                <c:pt idx="8454">
                  <c:v>-4.7130680269056313E-3</c:v>
                </c:pt>
                <c:pt idx="8455">
                  <c:v>-1.2839838484069332E-2</c:v>
                </c:pt>
                <c:pt idx="8456">
                  <c:v>4.7584948429673091E-3</c:v>
                </c:pt>
                <c:pt idx="8457">
                  <c:v>-1.033952317035336E-2</c:v>
                </c:pt>
                <c:pt idx="8458">
                  <c:v>-9.4928176124575714E-4</c:v>
                </c:pt>
                <c:pt idx="8459">
                  <c:v>-1.1682473524174952E-2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-8.0803210686219984E-3</c:v>
                </c:pt>
                <c:pt idx="8466">
                  <c:v>-5.289732330959751E-3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-1.4655586454779268E-3</c:v>
                </c:pt>
                <c:pt idx="8470">
                  <c:v>9.5447516288054146E-3</c:v>
                </c:pt>
                <c:pt idx="8471">
                  <c:v>-1.1978159448185366E-2</c:v>
                </c:pt>
                <c:pt idx="8472">
                  <c:v>-1.0539658923251594E-2</c:v>
                </c:pt>
                <c:pt idx="8473">
                  <c:v>-1.7053307368554371E-2</c:v>
                </c:pt>
                <c:pt idx="8474">
                  <c:v>-4.5628771153669589E-3</c:v>
                </c:pt>
                <c:pt idx="8475">
                  <c:v>8.0682682829742447E-3</c:v>
                </c:pt>
                <c:pt idx="8476">
                  <c:v>-9.7021058829298568E-3</c:v>
                </c:pt>
                <c:pt idx="8477">
                  <c:v>2.3537218474084298E-2</c:v>
                </c:pt>
                <c:pt idx="8478">
                  <c:v>-3.4890544456480654E-3</c:v>
                </c:pt>
                <c:pt idx="8479">
                  <c:v>-2.9535437917456164E-3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-3.3610661917951035E-3</c:v>
                </c:pt>
                <c:pt idx="8483">
                  <c:v>-9.223922699659326E-3</c:v>
                </c:pt>
                <c:pt idx="8484">
                  <c:v>-1.0853560618562241E-2</c:v>
                </c:pt>
                <c:pt idx="8485">
                  <c:v>-1.8917550361905455E-3</c:v>
                </c:pt>
                <c:pt idx="8486">
                  <c:v>9.4712449282123856E-3</c:v>
                </c:pt>
                <c:pt idx="8487">
                  <c:v>-1.631784378885115E-3</c:v>
                </c:pt>
                <c:pt idx="8488">
                  <c:v>-1.8316754573028504E-2</c:v>
                </c:pt>
                <c:pt idx="8489">
                  <c:v>2.8164730459678822E-4</c:v>
                </c:pt>
                <c:pt idx="8490">
                  <c:v>-1.7078886220632583E-2</c:v>
                </c:pt>
                <c:pt idx="8491">
                  <c:v>-2.4385713666603692E-3</c:v>
                </c:pt>
                <c:pt idx="8492">
                  <c:v>3.5213857475735466E-3</c:v>
                </c:pt>
                <c:pt idx="8493">
                  <c:v>-2.6058135726110265E-3</c:v>
                </c:pt>
                <c:pt idx="8494">
                  <c:v>-6.5299426546712169E-3</c:v>
                </c:pt>
                <c:pt idx="8495">
                  <c:v>1.1111241152734763E-2</c:v>
                </c:pt>
                <c:pt idx="8496">
                  <c:v>-5.2339556275171617E-4</c:v>
                </c:pt>
                <c:pt idx="8497">
                  <c:v>1.3596468518569438E-2</c:v>
                </c:pt>
                <c:pt idx="8498">
                  <c:v>-2.1502005852287454E-3</c:v>
                </c:pt>
                <c:pt idx="8499">
                  <c:v>1.7532465967851962E-2</c:v>
                </c:pt>
                <c:pt idx="8500">
                  <c:v>-5.4093118442324339E-3</c:v>
                </c:pt>
                <c:pt idx="8501">
                  <c:v>1.1310673000581417E-2</c:v>
                </c:pt>
                <c:pt idx="8502">
                  <c:v>-2.9291736611902763E-4</c:v>
                </c:pt>
                <c:pt idx="8503">
                  <c:v>-1.6356147201703308E-2</c:v>
                </c:pt>
                <c:pt idx="8504">
                  <c:v>-1.8888916602911365E-2</c:v>
                </c:pt>
                <c:pt idx="8505">
                  <c:v>-1.2850534965647142E-3</c:v>
                </c:pt>
                <c:pt idx="8506">
                  <c:v>-2.5970231567399082E-2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-4.2200256305395811E-3</c:v>
                </c:pt>
                <c:pt idx="8511">
                  <c:v>1.6554084352735643E-2</c:v>
                </c:pt>
                <c:pt idx="8512">
                  <c:v>-6.4235120021063352E-3</c:v>
                </c:pt>
                <c:pt idx="8513">
                  <c:v>-1.0215390745162978E-2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-6.0132964839105796E-3</c:v>
                </c:pt>
                <c:pt idx="8518">
                  <c:v>-5.2572161587303157E-3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-6.9721194623291183E-3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-4.81311771657289E-3</c:v>
                </c:pt>
                <c:pt idx="8530">
                  <c:v>6.7870367825459965E-3</c:v>
                </c:pt>
                <c:pt idx="8531">
                  <c:v>-4.2926713582005505E-3</c:v>
                </c:pt>
                <c:pt idx="8532">
                  <c:v>-2.2933377741978234E-3</c:v>
                </c:pt>
                <c:pt idx="8533">
                  <c:v>-1.1702138063357737E-2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-5.4057198480315094E-3</c:v>
                </c:pt>
                <c:pt idx="8537">
                  <c:v>-8.3929971808949233E-3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-7.8704815764218949E-3</c:v>
                </c:pt>
                <c:pt idx="8542">
                  <c:v>-1.0308327043858867E-2</c:v>
                </c:pt>
                <c:pt idx="8543">
                  <c:v>-1.2129381205223666E-3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-4.6694145086423333E-3</c:v>
                </c:pt>
                <c:pt idx="8547">
                  <c:v>-7.0003999133074757E-3</c:v>
                </c:pt>
                <c:pt idx="8548">
                  <c:v>-2.2146784761822857E-4</c:v>
                </c:pt>
                <c:pt idx="8549">
                  <c:v>-2.6939302456341352E-4</c:v>
                </c:pt>
                <c:pt idx="8550">
                  <c:v>-1.7368971930586952E-4</c:v>
                </c:pt>
                <c:pt idx="8551">
                  <c:v>-3.5052329161349149E-3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-2.8306781377782642E-3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-1.6716693736315236E-2</c:v>
                </c:pt>
                <c:pt idx="8561">
                  <c:v>-3.2823063217925608E-2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-9.3985181827065389E-3</c:v>
                </c:pt>
                <c:pt idx="8567">
                  <c:v>-1.1712810668793594E-3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-9.0430483244858806E-3</c:v>
                </c:pt>
                <c:pt idx="8571">
                  <c:v>2.2490314130561018E-3</c:v>
                </c:pt>
                <c:pt idx="8572">
                  <c:v>-7.559326536460631E-3</c:v>
                </c:pt>
                <c:pt idx="8573">
                  <c:v>-1.4525068353155035E-3</c:v>
                </c:pt>
                <c:pt idx="8574">
                  <c:v>-2.2676514616257748E-2</c:v>
                </c:pt>
                <c:pt idx="8575">
                  <c:v>-6.5673551595679669E-4</c:v>
                </c:pt>
                <c:pt idx="8576">
                  <c:v>5.745771361484131E-3</c:v>
                </c:pt>
                <c:pt idx="8577">
                  <c:v>-2.6612589128696129E-3</c:v>
                </c:pt>
                <c:pt idx="8578">
                  <c:v>-2.4142354468922989E-2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-4.345883818361429E-3</c:v>
                </c:pt>
                <c:pt idx="8584">
                  <c:v>-4.8922778988274018E-3</c:v>
                </c:pt>
                <c:pt idx="8585">
                  <c:v>8.3004038764684651E-3</c:v>
                </c:pt>
                <c:pt idx="8586">
                  <c:v>-1.935836537589708E-2</c:v>
                </c:pt>
                <c:pt idx="8587">
                  <c:v>-4.1411302608977962E-3</c:v>
                </c:pt>
                <c:pt idx="8588">
                  <c:v>-1.6359477938877376E-2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-9.7215150512344195E-3</c:v>
                </c:pt>
                <c:pt idx="8592">
                  <c:v>-6.151642915956046E-3</c:v>
                </c:pt>
                <c:pt idx="8593">
                  <c:v>-2.4564862464966808E-2</c:v>
                </c:pt>
                <c:pt idx="8594">
                  <c:v>5.8635231759485151E-3</c:v>
                </c:pt>
                <c:pt idx="8595">
                  <c:v>-2.527322481022054E-3</c:v>
                </c:pt>
                <c:pt idx="8596">
                  <c:v>-8.6345488502050927E-3</c:v>
                </c:pt>
                <c:pt idx="8597">
                  <c:v>-1.2327432384152459E-2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-1.0623305842804243E-2</c:v>
                </c:pt>
                <c:pt idx="8604">
                  <c:v>-2.5910853983504012E-2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-6.0882003725257761E-3</c:v>
                </c:pt>
                <c:pt idx="8608">
                  <c:v>-7.9226882493212969E-3</c:v>
                </c:pt>
                <c:pt idx="8609">
                  <c:v>-1.0448462611037712E-2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-2.3042359864042794E-3</c:v>
                </c:pt>
                <c:pt idx="8613">
                  <c:v>-2.9117619483116641E-3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-5.16302747811892E-3</c:v>
                </c:pt>
                <c:pt idx="8619">
                  <c:v>-5.684998381209283E-3</c:v>
                </c:pt>
                <c:pt idx="8620">
                  <c:v>6.024412755532893E-3</c:v>
                </c:pt>
                <c:pt idx="8621">
                  <c:v>-5.6991556133905164E-3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-1.1220972758154701E-2</c:v>
                </c:pt>
                <c:pt idx="8625">
                  <c:v>-2.7164304397579997E-3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-1.0567231218807649E-2</c:v>
                </c:pt>
                <c:pt idx="8631">
                  <c:v>-1.4843908100569791E-2</c:v>
                </c:pt>
                <c:pt idx="8632">
                  <c:v>-5.2746626887072878E-2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-2.4283814685279737E-3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-6.7934015224935251E-3</c:v>
                </c:pt>
                <c:pt idx="8640">
                  <c:v>-5.9175717621933188E-3</c:v>
                </c:pt>
                <c:pt idx="8641">
                  <c:v>-9.7175112450536005E-3</c:v>
                </c:pt>
                <c:pt idx="8642">
                  <c:v>9.9021522464273204E-3</c:v>
                </c:pt>
                <c:pt idx="8643">
                  <c:v>-7.435677722364531E-3</c:v>
                </c:pt>
                <c:pt idx="8644">
                  <c:v>-2.1665426275532695E-2</c:v>
                </c:pt>
                <c:pt idx="8645">
                  <c:v>-6.9762612684165504E-4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-6.2822694975626092E-3</c:v>
                </c:pt>
                <c:pt idx="8649">
                  <c:v>-1.2541244267440632E-2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-1.1986066468230305E-2</c:v>
                </c:pt>
                <c:pt idx="8655">
                  <c:v>-2.1379187026422386E-3</c:v>
                </c:pt>
                <c:pt idx="8656">
                  <c:v>-1.5576503339159942E-2</c:v>
                </c:pt>
                <c:pt idx="8657">
                  <c:v>-7.2663310059137842E-3</c:v>
                </c:pt>
                <c:pt idx="8658">
                  <c:v>-7.334536948032877E-3</c:v>
                </c:pt>
                <c:pt idx="8659">
                  <c:v>7.744077294889351E-3</c:v>
                </c:pt>
                <c:pt idx="8660">
                  <c:v>-8.5051711678225672E-3</c:v>
                </c:pt>
                <c:pt idx="8661">
                  <c:v>-1.4471182874267186E-3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-6.8892017266630745E-3</c:v>
                </c:pt>
                <c:pt idx="8667">
                  <c:v>-3.3025045342949255E-3</c:v>
                </c:pt>
                <c:pt idx="8668">
                  <c:v>4.4004039285852059E-3</c:v>
                </c:pt>
                <c:pt idx="8669">
                  <c:v>-6.0252612231668223E-3</c:v>
                </c:pt>
                <c:pt idx="8670">
                  <c:v>-5.3833023968152816E-3</c:v>
                </c:pt>
                <c:pt idx="8671">
                  <c:v>-2.562965355497937E-3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-1.1873236066506365E-2</c:v>
                </c:pt>
                <c:pt idx="8676">
                  <c:v>7.1625249296509708E-3</c:v>
                </c:pt>
                <c:pt idx="8677">
                  <c:v>-7.8090567805588762E-3</c:v>
                </c:pt>
                <c:pt idx="8678">
                  <c:v>-4.3125362348206409E-4</c:v>
                </c:pt>
                <c:pt idx="8679">
                  <c:v>-1.1530564275471278E-2</c:v>
                </c:pt>
                <c:pt idx="8680">
                  <c:v>-2.4664463252257462E-3</c:v>
                </c:pt>
                <c:pt idx="8681">
                  <c:v>6.2008951774341625E-3</c:v>
                </c:pt>
                <c:pt idx="8682">
                  <c:v>-3.5697801398448803E-4</c:v>
                </c:pt>
                <c:pt idx="8683">
                  <c:v>7.7547755773110794E-4</c:v>
                </c:pt>
                <c:pt idx="8684">
                  <c:v>-2.2678153125408329E-3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-8.168653744361265E-3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-2.149440803309588E-3</c:v>
                </c:pt>
                <c:pt idx="8694">
                  <c:v>6.179580430453413E-3</c:v>
                </c:pt>
                <c:pt idx="8695">
                  <c:v>-9.0366914377604246E-4</c:v>
                </c:pt>
                <c:pt idx="8696">
                  <c:v>-7.5521199001453709E-3</c:v>
                </c:pt>
                <c:pt idx="8697">
                  <c:v>-1.9171491331544388E-3</c:v>
                </c:pt>
                <c:pt idx="8698">
                  <c:v>4.9198877171292565E-3</c:v>
                </c:pt>
                <c:pt idx="8699">
                  <c:v>-7.3124852201615909E-3</c:v>
                </c:pt>
                <c:pt idx="8700">
                  <c:v>-6.705160791621978E-3</c:v>
                </c:pt>
                <c:pt idx="8701">
                  <c:v>2.3927527190323872E-3</c:v>
                </c:pt>
                <c:pt idx="8702">
                  <c:v>-1.1946517622732244E-2</c:v>
                </c:pt>
                <c:pt idx="8703">
                  <c:v>3.6994896569204627E-3</c:v>
                </c:pt>
                <c:pt idx="8704">
                  <c:v>-1.2500100744425424E-2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-7.7355925249573687E-3</c:v>
                </c:pt>
                <c:pt idx="8713">
                  <c:v>-2.0006514652184393E-3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-6.029927028892601E-3</c:v>
                </c:pt>
                <c:pt idx="8717">
                  <c:v>-2.6381810142428463E-3</c:v>
                </c:pt>
                <c:pt idx="8718">
                  <c:v>7.3866800680253419E-3</c:v>
                </c:pt>
                <c:pt idx="8719">
                  <c:v>-3.3422342258067061E-3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-4.1652104457234884E-4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-2.6997118165112965E-3</c:v>
                </c:pt>
                <c:pt idx="8727">
                  <c:v>-4.4349387188642453E-3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-2.0384699568030129E-3</c:v>
                </c:pt>
                <c:pt idx="8731">
                  <c:v>-2.5767442337940594E-3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-2.0689445351038671E-3</c:v>
                </c:pt>
                <c:pt idx="8736">
                  <c:v>-9.1840654775054986E-4</c:v>
                </c:pt>
                <c:pt idx="8737">
                  <c:v>-1.184201228484838E-3</c:v>
                </c:pt>
                <c:pt idx="8738">
                  <c:v>-7.4415982647675349E-3</c:v>
                </c:pt>
                <c:pt idx="8739">
                  <c:v>-1.4505128800488265E-2</c:v>
                </c:pt>
                <c:pt idx="8740">
                  <c:v>2.0133636059984639E-3</c:v>
                </c:pt>
                <c:pt idx="8741">
                  <c:v>-1.1057435121045955E-2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-7.0748786806529296E-3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-7.0781786333729002E-3</c:v>
                </c:pt>
                <c:pt idx="8749">
                  <c:v>5.0096692412395782E-3</c:v>
                </c:pt>
                <c:pt idx="8750">
                  <c:v>-2.6305077624524387E-3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-1.774960964409189E-2</c:v>
                </c:pt>
                <c:pt idx="8754">
                  <c:v>-3.9254786880675852E-3</c:v>
                </c:pt>
                <c:pt idx="8755">
                  <c:v>-4.8929547556042507E-3</c:v>
                </c:pt>
                <c:pt idx="8756">
                  <c:v>-1.5401436592027196E-2</c:v>
                </c:pt>
                <c:pt idx="8757">
                  <c:v>-2.5781289167634114E-2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-1.921252448255828E-2</c:v>
                </c:pt>
                <c:pt idx="8761">
                  <c:v>-6.9353212631977357E-3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-1.5650562521759781E-2</c:v>
                </c:pt>
                <c:pt idx="8767">
                  <c:v>-4.7556171136822201E-3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-2.2858909419909423E-3</c:v>
                </c:pt>
                <c:pt idx="8772">
                  <c:v>-1.9118678932130706E-3</c:v>
                </c:pt>
                <c:pt idx="8773">
                  <c:v>-2.838817270090388E-3</c:v>
                </c:pt>
                <c:pt idx="8774">
                  <c:v>6.0890072968824427E-3</c:v>
                </c:pt>
                <c:pt idx="8775">
                  <c:v>-1.3070502787790872E-3</c:v>
                </c:pt>
                <c:pt idx="8776">
                  <c:v>-4.1029310953852871E-3</c:v>
                </c:pt>
                <c:pt idx="8777">
                  <c:v>-8.497358687073131E-3</c:v>
                </c:pt>
                <c:pt idx="8778">
                  <c:v>-1.4985323974372022E-2</c:v>
                </c:pt>
                <c:pt idx="8779">
                  <c:v>-1.1497659616178879E-2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-6.269972482950692E-3</c:v>
                </c:pt>
                <c:pt idx="8783">
                  <c:v>-5.0834753359296769E-3</c:v>
                </c:pt>
                <c:pt idx="8784">
                  <c:v>-1.4709399810048041E-2</c:v>
                </c:pt>
                <c:pt idx="8785">
                  <c:v>1.4019807153715647E-3</c:v>
                </c:pt>
                <c:pt idx="8786">
                  <c:v>-1.3901967174120955E-2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-4.0916709242377891E-3</c:v>
                </c:pt>
                <c:pt idx="8790">
                  <c:v>4.8605487870840847E-3</c:v>
                </c:pt>
                <c:pt idx="8791">
                  <c:v>-1.2059233605208775E-2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-1.1624315879512181E-2</c:v>
                </c:pt>
                <c:pt idx="8796">
                  <c:v>-1.4568929939091646E-3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-3.8563400901878708E-3</c:v>
                </c:pt>
                <c:pt idx="8800">
                  <c:v>-2.5980528995717123E-3</c:v>
                </c:pt>
                <c:pt idx="8801">
                  <c:v>-1.1887401517334695E-2</c:v>
                </c:pt>
                <c:pt idx="8802">
                  <c:v>-1.5171186694061589E-2</c:v>
                </c:pt>
                <c:pt idx="8803">
                  <c:v>1.1524139146013468E-2</c:v>
                </c:pt>
                <c:pt idx="8804">
                  <c:v>-5.2524263454660769E-3</c:v>
                </c:pt>
                <c:pt idx="8805">
                  <c:v>-2.3546856028550778E-2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-4.60101121860923E-3</c:v>
                </c:pt>
                <c:pt idx="8812">
                  <c:v>-2.3288046595958178E-2</c:v>
                </c:pt>
                <c:pt idx="8813">
                  <c:v>2.6631385271082664E-2</c:v>
                </c:pt>
                <c:pt idx="8814">
                  <c:v>-1.0678396385221944E-2</c:v>
                </c:pt>
                <c:pt idx="8815">
                  <c:v>-1.7668342760627453E-2</c:v>
                </c:pt>
                <c:pt idx="8816">
                  <c:v>-2.2183016773134057E-3</c:v>
                </c:pt>
                <c:pt idx="8817">
                  <c:v>-6.2602071120565483E-4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-3.2530693781662734E-3</c:v>
                </c:pt>
                <c:pt idx="8821">
                  <c:v>8.9918050269197636E-3</c:v>
                </c:pt>
                <c:pt idx="8822">
                  <c:v>-3.2664893383920202E-3</c:v>
                </c:pt>
                <c:pt idx="8823">
                  <c:v>5.3254986295332429E-3</c:v>
                </c:pt>
                <c:pt idx="8824">
                  <c:v>-7.6266055112768072E-3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-4.3534311750601518E-3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-8.290973702376192E-4</c:v>
                </c:pt>
                <c:pt idx="8833">
                  <c:v>4.4051780799652107E-3</c:v>
                </c:pt>
                <c:pt idx="8834">
                  <c:v>-9.571542765240082E-3</c:v>
                </c:pt>
                <c:pt idx="8835">
                  <c:v>5.1065206501750282E-3</c:v>
                </c:pt>
                <c:pt idx="8836">
                  <c:v>-2.0214897881327687E-3</c:v>
                </c:pt>
                <c:pt idx="8837">
                  <c:v>-4.0251757362863572E-3</c:v>
                </c:pt>
                <c:pt idx="8838">
                  <c:v>-2.7926823064703399E-3</c:v>
                </c:pt>
                <c:pt idx="8839">
                  <c:v>-6.8342642916441321E-3</c:v>
                </c:pt>
                <c:pt idx="8840">
                  <c:v>1.1732385664950939E-2</c:v>
                </c:pt>
                <c:pt idx="8841">
                  <c:v>-4.9599746504185305E-3</c:v>
                </c:pt>
                <c:pt idx="8842">
                  <c:v>-8.6880362924066645E-3</c:v>
                </c:pt>
                <c:pt idx="8843">
                  <c:v>3.7048192647368694E-3</c:v>
                </c:pt>
                <c:pt idx="8844">
                  <c:v>-1.0089808662426591E-2</c:v>
                </c:pt>
                <c:pt idx="8845">
                  <c:v>-1.0145416294493614E-2</c:v>
                </c:pt>
                <c:pt idx="8846">
                  <c:v>-1.8253352015852542E-2</c:v>
                </c:pt>
                <c:pt idx="8847">
                  <c:v>-3.3727664558274029E-3</c:v>
                </c:pt>
                <c:pt idx="8848">
                  <c:v>-7.3882187905933705E-3</c:v>
                </c:pt>
                <c:pt idx="8849">
                  <c:v>1.8276186671679184E-2</c:v>
                </c:pt>
                <c:pt idx="8850">
                  <c:v>-1.6245489055961571E-3</c:v>
                </c:pt>
                <c:pt idx="8851">
                  <c:v>-1.0347435765845958E-2</c:v>
                </c:pt>
                <c:pt idx="8852">
                  <c:v>-2.8581560018050567E-3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-1.6180741542543231E-2</c:v>
                </c:pt>
                <c:pt idx="8859">
                  <c:v>-3.7285332205048149E-2</c:v>
                </c:pt>
                <c:pt idx="8860">
                  <c:v>5.5469619160195549E-3</c:v>
                </c:pt>
                <c:pt idx="8861">
                  <c:v>-2.5901435402568396E-2</c:v>
                </c:pt>
                <c:pt idx="8862">
                  <c:v>8.5359537420313103E-3</c:v>
                </c:pt>
                <c:pt idx="8863">
                  <c:v>-1.886263839473834E-2</c:v>
                </c:pt>
                <c:pt idx="8864">
                  <c:v>1.4376995069802945E-2</c:v>
                </c:pt>
                <c:pt idx="8865">
                  <c:v>-1.6284236217536829E-2</c:v>
                </c:pt>
                <c:pt idx="8866">
                  <c:v>-1.9627284284894131E-2</c:v>
                </c:pt>
                <c:pt idx="8867">
                  <c:v>-1.5402321012206954E-2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-1.6187796065670668E-2</c:v>
                </c:pt>
                <c:pt idx="8872">
                  <c:v>-2.3428240249980803E-3</c:v>
                </c:pt>
                <c:pt idx="8873">
                  <c:v>1.1788159588618896E-2</c:v>
                </c:pt>
                <c:pt idx="8874">
                  <c:v>-1.0752443655981381E-2</c:v>
                </c:pt>
                <c:pt idx="8875">
                  <c:v>-2.9638987478932677E-2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-1.6196339952395888E-2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-8.0846715177287365E-3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-8.7537229725569432E-3</c:v>
                </c:pt>
                <c:pt idx="8888">
                  <c:v>-7.3733412226779649E-3</c:v>
                </c:pt>
                <c:pt idx="8889">
                  <c:v>-7.7884688950700109E-3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-4.4162854438063448E-3</c:v>
                </c:pt>
                <c:pt idx="8894">
                  <c:v>9.7342129783779541E-3</c:v>
                </c:pt>
                <c:pt idx="8895">
                  <c:v>-3.4523572308025052E-3</c:v>
                </c:pt>
                <c:pt idx="8896">
                  <c:v>-1.0084967431682301E-2</c:v>
                </c:pt>
                <c:pt idx="8897">
                  <c:v>1.1992951416399222E-2</c:v>
                </c:pt>
                <c:pt idx="8898">
                  <c:v>-1.6104253550288661E-3</c:v>
                </c:pt>
                <c:pt idx="8899">
                  <c:v>-3.9356175412539329E-3</c:v>
                </c:pt>
                <c:pt idx="8900">
                  <c:v>-3.4626760883149643E-4</c:v>
                </c:pt>
                <c:pt idx="8901">
                  <c:v>2.6674146029499468E-3</c:v>
                </c:pt>
                <c:pt idx="8902">
                  <c:v>-6.8408238291155499E-3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-3.2748779122204752E-3</c:v>
                </c:pt>
                <c:pt idx="8910">
                  <c:v>-1.2919564300636566E-2</c:v>
                </c:pt>
                <c:pt idx="8911">
                  <c:v>1.2171650965520087E-4</c:v>
                </c:pt>
                <c:pt idx="8912">
                  <c:v>-8.9983951704297738E-3</c:v>
                </c:pt>
                <c:pt idx="8913">
                  <c:v>-3.1103859567753744E-3</c:v>
                </c:pt>
                <c:pt idx="8914">
                  <c:v>-1.0926846028924686E-2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-1.0763533633490141E-2</c:v>
                </c:pt>
                <c:pt idx="8920">
                  <c:v>1.1780968576982076E-3</c:v>
                </c:pt>
                <c:pt idx="8921">
                  <c:v>-6.2285033153077762E-3</c:v>
                </c:pt>
                <c:pt idx="8922">
                  <c:v>-6.9262020041360728E-3</c:v>
                </c:pt>
                <c:pt idx="8923">
                  <c:v>-4.556091845859811E-4</c:v>
                </c:pt>
                <c:pt idx="8924">
                  <c:v>-6.8670480646577658E-3</c:v>
                </c:pt>
                <c:pt idx="8925">
                  <c:v>-1.3942331003022446E-2</c:v>
                </c:pt>
                <c:pt idx="8926">
                  <c:v>-3.2412971794819612E-3</c:v>
                </c:pt>
                <c:pt idx="8927">
                  <c:v>-3.3662623263843727E-3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-9.0897494892896447E-3</c:v>
                </c:pt>
                <c:pt idx="8932">
                  <c:v>-8.4134370980404327E-3</c:v>
                </c:pt>
                <c:pt idx="8933">
                  <c:v>-2.1143917866606188E-3</c:v>
                </c:pt>
                <c:pt idx="8934">
                  <c:v>-4.5678394771933029E-3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-2.0103346618913776E-3</c:v>
                </c:pt>
                <c:pt idx="8939">
                  <c:v>-8.1960075046847436E-3</c:v>
                </c:pt>
                <c:pt idx="8940">
                  <c:v>-1.8793268210874459E-2</c:v>
                </c:pt>
                <c:pt idx="8941">
                  <c:v>4.1756499291185634E-3</c:v>
                </c:pt>
                <c:pt idx="8942">
                  <c:v>-9.7881514386504165E-3</c:v>
                </c:pt>
                <c:pt idx="8943">
                  <c:v>-4.4817261792946539E-3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-7.4612070486601567E-3</c:v>
                </c:pt>
                <c:pt idx="8947">
                  <c:v>8.2559929872019211E-3</c:v>
                </c:pt>
                <c:pt idx="8948">
                  <c:v>-1.8174968640956024E-3</c:v>
                </c:pt>
                <c:pt idx="8949">
                  <c:v>3.0973104621629943E-3</c:v>
                </c:pt>
                <c:pt idx="8950">
                  <c:v>-1.2154133219919316E-3</c:v>
                </c:pt>
                <c:pt idx="8951">
                  <c:v>-1.3402388701038603E-2</c:v>
                </c:pt>
                <c:pt idx="8952">
                  <c:v>-1.7172048972458498E-2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-3.3854898101122188E-3</c:v>
                </c:pt>
                <c:pt idx="8961">
                  <c:v>-1.007871633961166E-2</c:v>
                </c:pt>
                <c:pt idx="8962">
                  <c:v>3.8769421611739574E-3</c:v>
                </c:pt>
                <c:pt idx="8963">
                  <c:v>-1.3280278387115985E-2</c:v>
                </c:pt>
                <c:pt idx="8964">
                  <c:v>-2.6453786269620139E-4</c:v>
                </c:pt>
                <c:pt idx="8965">
                  <c:v>6.7292637916320786E-3</c:v>
                </c:pt>
                <c:pt idx="8966">
                  <c:v>-5.0849470402170027E-4</c:v>
                </c:pt>
                <c:pt idx="8967">
                  <c:v>-8.0757751818616441E-4</c:v>
                </c:pt>
                <c:pt idx="8968">
                  <c:v>-2.7028948732077396E-3</c:v>
                </c:pt>
                <c:pt idx="8969">
                  <c:v>7.5988068459054148E-4</c:v>
                </c:pt>
                <c:pt idx="8970">
                  <c:v>-1.1911971447540637E-2</c:v>
                </c:pt>
                <c:pt idx="8971">
                  <c:v>6.6371435711385374E-3</c:v>
                </c:pt>
                <c:pt idx="8972">
                  <c:v>-7.4392225521417998E-3</c:v>
                </c:pt>
                <c:pt idx="8973">
                  <c:v>5.1144576504640327E-3</c:v>
                </c:pt>
                <c:pt idx="8974">
                  <c:v>-1.4627014433461483E-3</c:v>
                </c:pt>
                <c:pt idx="8975">
                  <c:v>1.2700628005434922E-2</c:v>
                </c:pt>
                <c:pt idx="8976">
                  <c:v>-4.3311473437590564E-3</c:v>
                </c:pt>
                <c:pt idx="8977">
                  <c:v>-1.1787478032950105E-2</c:v>
                </c:pt>
                <c:pt idx="8978">
                  <c:v>-8.9056785068830635E-3</c:v>
                </c:pt>
                <c:pt idx="8979">
                  <c:v>-1.2598538489505984E-2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-1.8337119678157876E-3</c:v>
                </c:pt>
                <c:pt idx="8983">
                  <c:v>-1.9146110860333465E-2</c:v>
                </c:pt>
                <c:pt idx="8984">
                  <c:v>-1.9484778891959209E-2</c:v>
                </c:pt>
                <c:pt idx="8985">
                  <c:v>3.366968765602607E-3</c:v>
                </c:pt>
                <c:pt idx="8986">
                  <c:v>-4.7013295470160088E-2</c:v>
                </c:pt>
                <c:pt idx="8987">
                  <c:v>-6.7019966807304598E-3</c:v>
                </c:pt>
                <c:pt idx="8988">
                  <c:v>-1.6839940057252534E-2</c:v>
                </c:pt>
                <c:pt idx="8989">
                  <c:v>-2.9171648688198104E-2</c:v>
                </c:pt>
                <c:pt idx="8990">
                  <c:v>-1.954190285265156E-2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-2.7223261323356951E-3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-3.2973094012227477E-3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-2.4671232691524381E-3</c:v>
                </c:pt>
                <c:pt idx="9000">
                  <c:v>-6.8378377579847438E-4</c:v>
                </c:pt>
                <c:pt idx="9001">
                  <c:v>-9.4972593447479881E-3</c:v>
                </c:pt>
                <c:pt idx="9002">
                  <c:v>-9.6489041915504004E-4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-6.7556927955241264E-3</c:v>
                </c:pt>
                <c:pt idx="9006">
                  <c:v>-2.8616164009420686E-4</c:v>
                </c:pt>
                <c:pt idx="9007">
                  <c:v>6.1220849794914045E-3</c:v>
                </c:pt>
                <c:pt idx="9008">
                  <c:v>-1.3086737020504557E-2</c:v>
                </c:pt>
                <c:pt idx="9009">
                  <c:v>-1.0251873647698417E-2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-5.0357709536790196E-3</c:v>
                </c:pt>
                <c:pt idx="9013">
                  <c:v>-2.7785653724521353E-3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-1.9118736350431931E-2</c:v>
                </c:pt>
                <c:pt idx="9017">
                  <c:v>-1.6525685291094661E-2</c:v>
                </c:pt>
                <c:pt idx="9018">
                  <c:v>-7.3196154059473884E-4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-3.1790717508748401E-3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-2.6154696177886905E-3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-1.6570014156531698E-3</c:v>
                </c:pt>
                <c:pt idx="9031">
                  <c:v>9.3897753775369353E-3</c:v>
                </c:pt>
                <c:pt idx="9032">
                  <c:v>-3.378865731152203E-3</c:v>
                </c:pt>
                <c:pt idx="9033">
                  <c:v>-4.7503917017941433E-3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-6.2253503714000402E-3</c:v>
                </c:pt>
                <c:pt idx="9037">
                  <c:v>-1.6175605046480968E-2</c:v>
                </c:pt>
                <c:pt idx="9038">
                  <c:v>7.8791497233599017E-3</c:v>
                </c:pt>
                <c:pt idx="9039">
                  <c:v>-8.2905131002952714E-4</c:v>
                </c:pt>
                <c:pt idx="9040">
                  <c:v>-6.8938801861992971E-3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-2.4885217945467275E-3</c:v>
                </c:pt>
                <c:pt idx="9044">
                  <c:v>-4.5204220553340946E-3</c:v>
                </c:pt>
                <c:pt idx="9045">
                  <c:v>-1.534232657579615E-2</c:v>
                </c:pt>
                <c:pt idx="9046">
                  <c:v>-3.7080310538382122E-3</c:v>
                </c:pt>
                <c:pt idx="9047">
                  <c:v>-1.2500136011652785E-3</c:v>
                </c:pt>
                <c:pt idx="9048">
                  <c:v>-1.0693020376743689E-2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-3.1843503037620735E-3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-7.7341089673161889E-3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-5.7489486787005717E-3</c:v>
                </c:pt>
                <c:pt idx="9064">
                  <c:v>-5.8174281320511056E-3</c:v>
                </c:pt>
                <c:pt idx="9065">
                  <c:v>-4.5038056611108601E-3</c:v>
                </c:pt>
                <c:pt idx="9066">
                  <c:v>5.6203236600893547E-4</c:v>
                </c:pt>
                <c:pt idx="9067">
                  <c:v>-8.0666951694929878E-3</c:v>
                </c:pt>
                <c:pt idx="9068">
                  <c:v>-6.2506482087769655E-3</c:v>
                </c:pt>
                <c:pt idx="9069">
                  <c:v>6.1808233396529744E-3</c:v>
                </c:pt>
                <c:pt idx="9070">
                  <c:v>-1.2903127867131658E-2</c:v>
                </c:pt>
                <c:pt idx="9071">
                  <c:v>7.1028015355167895E-3</c:v>
                </c:pt>
                <c:pt idx="9072">
                  <c:v>-5.3137303272556835E-3</c:v>
                </c:pt>
                <c:pt idx="9073">
                  <c:v>-3.3375075970702994E-3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-8.1054555063353462E-4</c:v>
                </c:pt>
                <c:pt idx="9078">
                  <c:v>-2.5687531736888758E-2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-4.7472648486284186E-3</c:v>
                </c:pt>
                <c:pt idx="9082">
                  <c:v>-2.3051361860213504E-2</c:v>
                </c:pt>
                <c:pt idx="9083">
                  <c:v>-3.6323388605676854E-3</c:v>
                </c:pt>
                <c:pt idx="9084">
                  <c:v>-4.9891189699167171E-3</c:v>
                </c:pt>
                <c:pt idx="9085">
                  <c:v>-5.7320741431610145E-4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-2.0961563363766089E-3</c:v>
                </c:pt>
                <c:pt idx="9089">
                  <c:v>8.0335595943452631E-3</c:v>
                </c:pt>
                <c:pt idx="9090">
                  <c:v>-7.4719935181555286E-4</c:v>
                </c:pt>
                <c:pt idx="9091">
                  <c:v>-7.6902265182923202E-3</c:v>
                </c:pt>
                <c:pt idx="9092">
                  <c:v>-1.6182651645392454E-2</c:v>
                </c:pt>
                <c:pt idx="9093">
                  <c:v>1.2482242263354593E-2</c:v>
                </c:pt>
                <c:pt idx="9094">
                  <c:v>-9.8171772612172248E-3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-1.0357310966977451E-3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-7.1713296897524259E-3</c:v>
                </c:pt>
                <c:pt idx="9103">
                  <c:v>1.4192829924827066E-2</c:v>
                </c:pt>
                <c:pt idx="9104">
                  <c:v>-3.671413349792374E-3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-7.0040199787158031E-3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-1.1816608852956989E-2</c:v>
                </c:pt>
                <c:pt idx="9114">
                  <c:v>-9.1414844261095141E-4</c:v>
                </c:pt>
                <c:pt idx="9115">
                  <c:v>-2.8783581195135355E-3</c:v>
                </c:pt>
                <c:pt idx="9116">
                  <c:v>-1.2846118469809653E-2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-3.4206955415978513E-3</c:v>
                </c:pt>
                <c:pt idx="9121">
                  <c:v>-3.4482343367443491E-3</c:v>
                </c:pt>
                <c:pt idx="9122">
                  <c:v>-9.5037034125287079E-3</c:v>
                </c:pt>
                <c:pt idx="9123">
                  <c:v>5.5866688618522176E-4</c:v>
                </c:pt>
                <c:pt idx="9124">
                  <c:v>-4.2256660582218331E-4</c:v>
                </c:pt>
                <c:pt idx="9125">
                  <c:v>1.4876858329735398E-3</c:v>
                </c:pt>
                <c:pt idx="9126">
                  <c:v>-1.3532454001055072E-3</c:v>
                </c:pt>
                <c:pt idx="9127">
                  <c:v>1.0908090814510274E-2</c:v>
                </c:pt>
                <c:pt idx="9128">
                  <c:v>-2.1559447923920061E-2</c:v>
                </c:pt>
                <c:pt idx="9129">
                  <c:v>5.8329866922228746E-3</c:v>
                </c:pt>
                <c:pt idx="9130">
                  <c:v>-7.0826733541302644E-3</c:v>
                </c:pt>
                <c:pt idx="9131">
                  <c:v>1.846300813716617E-2</c:v>
                </c:pt>
                <c:pt idx="9132">
                  <c:v>-2.1028599316537111E-3</c:v>
                </c:pt>
                <c:pt idx="9133">
                  <c:v>-8.9435933986692362E-4</c:v>
                </c:pt>
                <c:pt idx="9134">
                  <c:v>1.3994522422144939E-3</c:v>
                </c:pt>
                <c:pt idx="9135">
                  <c:v>-1.3104624133932319E-2</c:v>
                </c:pt>
                <c:pt idx="9136">
                  <c:v>-2.9899108912889716E-3</c:v>
                </c:pt>
                <c:pt idx="9137">
                  <c:v>-5.4402767251477968E-3</c:v>
                </c:pt>
                <c:pt idx="9138">
                  <c:v>-1.9971670841201217E-3</c:v>
                </c:pt>
                <c:pt idx="9139">
                  <c:v>-9.7910268065284356E-3</c:v>
                </c:pt>
                <c:pt idx="9140">
                  <c:v>-1.0307026135984998E-2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-6.6576685875929797E-3</c:v>
                </c:pt>
                <c:pt idx="9145">
                  <c:v>-1.7652503534806741E-2</c:v>
                </c:pt>
                <c:pt idx="9146">
                  <c:v>-4.113427647405743E-3</c:v>
                </c:pt>
                <c:pt idx="9147">
                  <c:v>2.4237767812667954E-2</c:v>
                </c:pt>
                <c:pt idx="9148">
                  <c:v>-1.1285543658535957E-2</c:v>
                </c:pt>
                <c:pt idx="9149">
                  <c:v>-1.2279965353059197E-2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-5.3691720907966811E-3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-9.5369663319608833E-3</c:v>
                </c:pt>
                <c:pt idx="9156">
                  <c:v>-8.8982849739984715E-3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-8.8842862862588134E-3</c:v>
                </c:pt>
                <c:pt idx="9160">
                  <c:v>-7.9657839210387493E-3</c:v>
                </c:pt>
                <c:pt idx="9161">
                  <c:v>-3.9902148258619263E-3</c:v>
                </c:pt>
                <c:pt idx="9162">
                  <c:v>-4.3943093765701491E-3</c:v>
                </c:pt>
                <c:pt idx="9163">
                  <c:v>5.2346952393733659E-3</c:v>
                </c:pt>
                <c:pt idx="9164">
                  <c:v>-2.235811035813029E-2</c:v>
                </c:pt>
                <c:pt idx="9165">
                  <c:v>-3.8774672749539718E-3</c:v>
                </c:pt>
                <c:pt idx="9166">
                  <c:v>7.0983990666260155E-3</c:v>
                </c:pt>
                <c:pt idx="9167">
                  <c:v>-1.7856908612603917E-2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-1.4782107314303516E-2</c:v>
                </c:pt>
                <c:pt idx="9171">
                  <c:v>2.3630097729476773E-3</c:v>
                </c:pt>
                <c:pt idx="9172">
                  <c:v>-9.22714672559799E-3</c:v>
                </c:pt>
                <c:pt idx="9173">
                  <c:v>-2.3849406559932618E-3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-1.2469812253691259E-2</c:v>
                </c:pt>
                <c:pt idx="9177">
                  <c:v>-1.1040798601845481E-2</c:v>
                </c:pt>
                <c:pt idx="9178">
                  <c:v>-1.4768115270310744E-2</c:v>
                </c:pt>
                <c:pt idx="9179">
                  <c:v>-8.2332016888564397E-4</c:v>
                </c:pt>
                <c:pt idx="9180">
                  <c:v>-1.3709921271830794E-2</c:v>
                </c:pt>
                <c:pt idx="9181">
                  <c:v>-4.5483173331835047E-3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-1.813544107015197E-2</c:v>
                </c:pt>
                <c:pt idx="9185">
                  <c:v>-2.0476616081026577E-2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-7.9063022043150966E-3</c:v>
                </c:pt>
                <c:pt idx="9189">
                  <c:v>-2.3868456508793656E-2</c:v>
                </c:pt>
                <c:pt idx="9190">
                  <c:v>-3.1669417474102346E-2</c:v>
                </c:pt>
                <c:pt idx="9191">
                  <c:v>1.5289521775514459E-3</c:v>
                </c:pt>
                <c:pt idx="9192">
                  <c:v>-6.5715503135770348E-3</c:v>
                </c:pt>
                <c:pt idx="9193">
                  <c:v>-7.5320012326365315E-3</c:v>
                </c:pt>
                <c:pt idx="9194">
                  <c:v>-1.7079437338072267E-2</c:v>
                </c:pt>
                <c:pt idx="9195">
                  <c:v>3.9716916124863388E-3</c:v>
                </c:pt>
                <c:pt idx="9196">
                  <c:v>-2.5109098160790211E-2</c:v>
                </c:pt>
                <c:pt idx="9197">
                  <c:v>-3.590940596848391E-2</c:v>
                </c:pt>
                <c:pt idx="9198">
                  <c:v>-3.1976535671992323E-2</c:v>
                </c:pt>
                <c:pt idx="9199">
                  <c:v>-2.5356786839328294E-2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-2.4891450773736779E-2</c:v>
                </c:pt>
                <c:pt idx="9207">
                  <c:v>-2.2598022204094903E-2</c:v>
                </c:pt>
                <c:pt idx="9208">
                  <c:v>-3.313042794987453E-2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-5.3753109346263983E-3</c:v>
                </c:pt>
                <c:pt idx="9214">
                  <c:v>-1.9584242410358499E-2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-1.7018630530838408E-3</c:v>
                </c:pt>
                <c:pt idx="9218">
                  <c:v>2.0188599159554954E-2</c:v>
                </c:pt>
                <c:pt idx="9219">
                  <c:v>-1.2287082255349802E-2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-2.0197282903303915E-2</c:v>
                </c:pt>
                <c:pt idx="9223">
                  <c:v>8.3955359216059122E-3</c:v>
                </c:pt>
                <c:pt idx="9224">
                  <c:v>-1.0752619209936753E-2</c:v>
                </c:pt>
                <c:pt idx="9225">
                  <c:v>-1.6599729083827341E-2</c:v>
                </c:pt>
                <c:pt idx="9226">
                  <c:v>-1.3321593685429178E-3</c:v>
                </c:pt>
                <c:pt idx="9227">
                  <c:v>7.0641932764381465E-4</c:v>
                </c:pt>
                <c:pt idx="9228">
                  <c:v>-3.9556014573651765E-2</c:v>
                </c:pt>
                <c:pt idx="9229">
                  <c:v>1.6034502917726456E-2</c:v>
                </c:pt>
                <c:pt idx="9230">
                  <c:v>-1.2472919913102842E-2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-2.2574265495970636E-2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-2.0137163856482232E-2</c:v>
                </c:pt>
                <c:pt idx="9239">
                  <c:v>-4.6966997345734285E-3</c:v>
                </c:pt>
                <c:pt idx="9240">
                  <c:v>-2.9474607491415838E-2</c:v>
                </c:pt>
                <c:pt idx="9241">
                  <c:v>2.1390190934056363E-3</c:v>
                </c:pt>
                <c:pt idx="9242">
                  <c:v>-1.1372801314456282E-2</c:v>
                </c:pt>
                <c:pt idx="9243">
                  <c:v>-1.8684742588707337E-2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-3.1848811554990419E-2</c:v>
                </c:pt>
                <c:pt idx="9247">
                  <c:v>-1.0696375372399203E-2</c:v>
                </c:pt>
                <c:pt idx="9248">
                  <c:v>3.418425417173232E-2</c:v>
                </c:pt>
                <c:pt idx="9249">
                  <c:v>-2.3177046565312054E-2</c:v>
                </c:pt>
                <c:pt idx="9250">
                  <c:v>-9.2126334854327752E-3</c:v>
                </c:pt>
                <c:pt idx="9251">
                  <c:v>-2.250455069899715E-2</c:v>
                </c:pt>
                <c:pt idx="9252">
                  <c:v>-2.0187514082383728E-2</c:v>
                </c:pt>
                <c:pt idx="9253">
                  <c:v>1.5387842954613262E-2</c:v>
                </c:pt>
                <c:pt idx="9254">
                  <c:v>-3.0706216632392369E-2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-2.114614369779666E-2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-1.114713003195078E-2</c:v>
                </c:pt>
                <c:pt idx="9264">
                  <c:v>4.3979142239649605E-3</c:v>
                </c:pt>
                <c:pt idx="9265">
                  <c:v>-1.310589111143301E-2</c:v>
                </c:pt>
                <c:pt idx="9266">
                  <c:v>1.4567542678594947E-2</c:v>
                </c:pt>
                <c:pt idx="9267">
                  <c:v>-7.4988534795146222E-3</c:v>
                </c:pt>
                <c:pt idx="9268">
                  <c:v>-8.6159553341946804E-3</c:v>
                </c:pt>
                <c:pt idx="9269">
                  <c:v>8.3633615535667616E-3</c:v>
                </c:pt>
                <c:pt idx="9270">
                  <c:v>-5.3771644283777675E-3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-2.00322968705553E-2</c:v>
                </c:pt>
                <c:pt idx="9276">
                  <c:v>-7.7948182222300488E-3</c:v>
                </c:pt>
                <c:pt idx="9277">
                  <c:v>-1.8440527512732174E-2</c:v>
                </c:pt>
                <c:pt idx="9278">
                  <c:v>4.732178841788226E-3</c:v>
                </c:pt>
                <c:pt idx="9279">
                  <c:v>-2.7051157612589805E-3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-8.4529976464047252E-3</c:v>
                </c:pt>
                <c:pt idx="9283">
                  <c:v>-2.4490370447285414E-3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-3.0271877719183493E-3</c:v>
                </c:pt>
                <c:pt idx="9287">
                  <c:v>2.0121125091083769E-3</c:v>
                </c:pt>
                <c:pt idx="9288">
                  <c:v>-1.8893707143964988E-2</c:v>
                </c:pt>
                <c:pt idx="9289">
                  <c:v>2.6316907596378059E-2</c:v>
                </c:pt>
                <c:pt idx="9290">
                  <c:v>-2.0582865866671796E-3</c:v>
                </c:pt>
                <c:pt idx="9291">
                  <c:v>-1.3738950149537743E-3</c:v>
                </c:pt>
                <c:pt idx="9292">
                  <c:v>-1.2512854893332204E-2</c:v>
                </c:pt>
                <c:pt idx="9293">
                  <c:v>-1.7828790499851976E-3</c:v>
                </c:pt>
                <c:pt idx="9294">
                  <c:v>-9.8712400205673845E-3</c:v>
                </c:pt>
                <c:pt idx="9295">
                  <c:v>5.2869147822942608E-3</c:v>
                </c:pt>
                <c:pt idx="9296">
                  <c:v>-1.7919299611181216E-2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-3.5890552501331996E-3</c:v>
                </c:pt>
                <c:pt idx="9300">
                  <c:v>-1.0239117612357518E-2</c:v>
                </c:pt>
                <c:pt idx="9301">
                  <c:v>2.0247978306350944E-2</c:v>
                </c:pt>
                <c:pt idx="9302">
                  <c:v>-8.4727038358725082E-3</c:v>
                </c:pt>
                <c:pt idx="9303">
                  <c:v>-1.1207450381256479E-2</c:v>
                </c:pt>
                <c:pt idx="9304">
                  <c:v>-7.2893322025304741E-3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-4.6222762212160262E-3</c:v>
                </c:pt>
                <c:pt idx="9308">
                  <c:v>-1.5296194625111781E-3</c:v>
                </c:pt>
                <c:pt idx="9309">
                  <c:v>-1.5722763296508901E-2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-1.3114185637709497E-2</c:v>
                </c:pt>
                <c:pt idx="9316">
                  <c:v>-1.2167604800236376E-2</c:v>
                </c:pt>
                <c:pt idx="9317">
                  <c:v>1.6672630573664193E-2</c:v>
                </c:pt>
                <c:pt idx="9318">
                  <c:v>-1.0365292955150096E-4</c:v>
                </c:pt>
                <c:pt idx="9319">
                  <c:v>-1.1322457966400634E-4</c:v>
                </c:pt>
                <c:pt idx="9320">
                  <c:v>4.6826666239105919E-3</c:v>
                </c:pt>
                <c:pt idx="9321">
                  <c:v>-1.1957720806043071E-2</c:v>
                </c:pt>
                <c:pt idx="9322">
                  <c:v>-1.1822532311587253E-3</c:v>
                </c:pt>
                <c:pt idx="9323">
                  <c:v>-1.1063167126820872E-2</c:v>
                </c:pt>
                <c:pt idx="9324">
                  <c:v>-1.8219150479453106E-2</c:v>
                </c:pt>
                <c:pt idx="9325">
                  <c:v>-1.0682217537153704E-2</c:v>
                </c:pt>
                <c:pt idx="9326">
                  <c:v>6.5632039843972478E-3</c:v>
                </c:pt>
                <c:pt idx="9327">
                  <c:v>-2.3385425287404615E-2</c:v>
                </c:pt>
                <c:pt idx="9328">
                  <c:v>-1.9288595179409285E-2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-1.6895042676972949E-2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-1.2427500468115582E-2</c:v>
                </c:pt>
                <c:pt idx="9335">
                  <c:v>-3.4467531679922558E-3</c:v>
                </c:pt>
                <c:pt idx="9336">
                  <c:v>-1.0571810748617239E-2</c:v>
                </c:pt>
                <c:pt idx="9337">
                  <c:v>-9.2155300042051636E-3</c:v>
                </c:pt>
                <c:pt idx="9338">
                  <c:v>4.0459495730189587E-3</c:v>
                </c:pt>
                <c:pt idx="9339">
                  <c:v>-5.1009338200085352E-3</c:v>
                </c:pt>
                <c:pt idx="9340">
                  <c:v>-1.2604881502273457E-2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-8.836715236508752E-3</c:v>
                </c:pt>
                <c:pt idx="9345">
                  <c:v>-6.8694929491233125E-3</c:v>
                </c:pt>
                <c:pt idx="9346">
                  <c:v>1.1836662720027036E-2</c:v>
                </c:pt>
                <c:pt idx="9347">
                  <c:v>-1.7054322605570604E-2</c:v>
                </c:pt>
                <c:pt idx="9348">
                  <c:v>1.5201641904702967E-3</c:v>
                </c:pt>
                <c:pt idx="9349">
                  <c:v>-1.2682484723580245E-2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-1.4195486329846574E-3</c:v>
                </c:pt>
                <c:pt idx="9353">
                  <c:v>-1.5262262459597054E-2</c:v>
                </c:pt>
                <c:pt idx="9354">
                  <c:v>7.6677700686467176E-3</c:v>
                </c:pt>
                <c:pt idx="9355">
                  <c:v>-1.0264855796375372E-2</c:v>
                </c:pt>
                <c:pt idx="9356">
                  <c:v>4.1160301440523739E-3</c:v>
                </c:pt>
                <c:pt idx="9357">
                  <c:v>-2.529634011176185E-2</c:v>
                </c:pt>
                <c:pt idx="9358">
                  <c:v>-6.5191575221170694E-3</c:v>
                </c:pt>
                <c:pt idx="9359">
                  <c:v>-2.8799156198182629E-3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-3.4663898502971691E-2</c:v>
                </c:pt>
                <c:pt idx="9368">
                  <c:v>1.2506837868631493E-2</c:v>
                </c:pt>
                <c:pt idx="9369">
                  <c:v>-3.5810336432540169E-3</c:v>
                </c:pt>
                <c:pt idx="9370">
                  <c:v>-3.0844345080431879E-3</c:v>
                </c:pt>
                <c:pt idx="9371">
                  <c:v>-4.2764395777403763E-3</c:v>
                </c:pt>
                <c:pt idx="9372">
                  <c:v>-1.6540386064868073E-2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-5.6673858740676764E-3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-1.152321402358325E-3</c:v>
                </c:pt>
                <c:pt idx="9379">
                  <c:v>-9.6096893078474466E-3</c:v>
                </c:pt>
                <c:pt idx="9380">
                  <c:v>3.4516055071982521E-3</c:v>
                </c:pt>
                <c:pt idx="9381">
                  <c:v>-2.4132398658682774E-3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-1.2621208626281799E-2</c:v>
                </c:pt>
                <c:pt idx="9385">
                  <c:v>1.4834826831238601E-2</c:v>
                </c:pt>
                <c:pt idx="9386">
                  <c:v>-2.6766634387875854E-4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-9.7492484631835907E-3</c:v>
                </c:pt>
                <c:pt idx="9390">
                  <c:v>-1.3398245451423207E-2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-9.2807318222121182E-4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-6.1721736807083261E-3</c:v>
                </c:pt>
                <c:pt idx="9399">
                  <c:v>-1.0035537636852609E-2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-3.1104484892505724E-3</c:v>
                </c:pt>
                <c:pt idx="9403">
                  <c:v>-8.1216658985994172E-4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-2.3807471562975024E-2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-2.1407385050995487E-3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-4.3334461873811847E-4</c:v>
                </c:pt>
                <c:pt idx="9420">
                  <c:v>-1.1348242342188897E-2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-9.2540519280284173E-3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-2.9381718550904878E-3</c:v>
                </c:pt>
                <c:pt idx="9428">
                  <c:v>-1.3875892242289467E-2</c:v>
                </c:pt>
                <c:pt idx="9429">
                  <c:v>7.0699646649607928E-4</c:v>
                </c:pt>
                <c:pt idx="9430">
                  <c:v>-1.4725960309121433E-2</c:v>
                </c:pt>
                <c:pt idx="9431">
                  <c:v>3.7838632282038986E-4</c:v>
                </c:pt>
                <c:pt idx="9432">
                  <c:v>-5.0277305507471226E-3</c:v>
                </c:pt>
                <c:pt idx="9433">
                  <c:v>5.8650206925143777E-3</c:v>
                </c:pt>
                <c:pt idx="9434">
                  <c:v>-8.3557833078344856E-3</c:v>
                </c:pt>
                <c:pt idx="9435">
                  <c:v>-8.061788482613963E-4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-5.7565529655647651E-3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-4.4886211396715225E-3</c:v>
                </c:pt>
                <c:pt idx="9442">
                  <c:v>-1.2969209310389473E-2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-7.395725151127408E-3</c:v>
                </c:pt>
                <c:pt idx="9446">
                  <c:v>-5.6284845534353423E-3</c:v>
                </c:pt>
                <c:pt idx="9447">
                  <c:v>-1.2380639046943642E-2</c:v>
                </c:pt>
                <c:pt idx="9448">
                  <c:v>1.2875787969193198E-2</c:v>
                </c:pt>
                <c:pt idx="9449">
                  <c:v>-1.2981566340590334E-2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-1.2665057455389928E-3</c:v>
                </c:pt>
                <c:pt idx="9453">
                  <c:v>1.4253637118718743E-2</c:v>
                </c:pt>
                <c:pt idx="9454">
                  <c:v>-7.8629037919952793E-4</c:v>
                </c:pt>
                <c:pt idx="9455">
                  <c:v>-6.4452894533015836E-3</c:v>
                </c:pt>
                <c:pt idx="9456">
                  <c:v>-2.3472186553590291E-3</c:v>
                </c:pt>
                <c:pt idx="9457">
                  <c:v>2.6275291294552972E-4</c:v>
                </c:pt>
                <c:pt idx="9458">
                  <c:v>-9.6271147072677365E-3</c:v>
                </c:pt>
                <c:pt idx="9459">
                  <c:v>1.8056126325944888E-3</c:v>
                </c:pt>
                <c:pt idx="9460">
                  <c:v>-1.1792226308324771E-2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-4.5286009896692292E-3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-2.2400673380040814E-3</c:v>
                </c:pt>
                <c:pt idx="9472">
                  <c:v>2.0757341301411714E-3</c:v>
                </c:pt>
                <c:pt idx="9473">
                  <c:v>-1.1009894429502509E-2</c:v>
                </c:pt>
                <c:pt idx="9474">
                  <c:v>-1.6618188299712955E-3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-3.6243895580518881E-3</c:v>
                </c:pt>
                <c:pt idx="9483">
                  <c:v>1.0026660111858376E-2</c:v>
                </c:pt>
                <c:pt idx="9484">
                  <c:v>-6.8131391284911302E-3</c:v>
                </c:pt>
                <c:pt idx="9485">
                  <c:v>-1.0100857110712624E-2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-3.278803860839119E-3</c:v>
                </c:pt>
                <c:pt idx="9489">
                  <c:v>1.2096675584100325E-2</c:v>
                </c:pt>
                <c:pt idx="9490">
                  <c:v>-2.2594342837098935E-3</c:v>
                </c:pt>
                <c:pt idx="9491">
                  <c:v>1.1832142795988432E-2</c:v>
                </c:pt>
                <c:pt idx="9492">
                  <c:v>-1.3825080158866854E-3</c:v>
                </c:pt>
                <c:pt idx="9493">
                  <c:v>-1.3216461814577585E-2</c:v>
                </c:pt>
                <c:pt idx="9494">
                  <c:v>3.9981854670934069E-3</c:v>
                </c:pt>
                <c:pt idx="9495">
                  <c:v>-1.4183123001156872E-2</c:v>
                </c:pt>
                <c:pt idx="9496">
                  <c:v>-5.7917138789100875E-3</c:v>
                </c:pt>
                <c:pt idx="9497">
                  <c:v>-6.2682061076468898E-3</c:v>
                </c:pt>
                <c:pt idx="9498">
                  <c:v>7.2748450093591543E-3</c:v>
                </c:pt>
                <c:pt idx="9499">
                  <c:v>-7.2943968057561648E-3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-3.6175279906913715E-3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-4.1476439503504992E-3</c:v>
                </c:pt>
                <c:pt idx="9511">
                  <c:v>2.7995195198453615E-3</c:v>
                </c:pt>
                <c:pt idx="9512">
                  <c:v>-7.6108765308653403E-3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-1.3540311617290968E-2</c:v>
                </c:pt>
                <c:pt idx="9516">
                  <c:v>1.0578318200789028E-3</c:v>
                </c:pt>
                <c:pt idx="9517">
                  <c:v>-2.25171441366534E-3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-1.7137777991571568E-4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-3.3511935345114097E-3</c:v>
                </c:pt>
                <c:pt idx="9525">
                  <c:v>-1.5641358014111262E-3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-6.4472969109843348E-3</c:v>
                </c:pt>
                <c:pt idx="9529">
                  <c:v>-1.5943623232672621E-3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-4.3295344368292632E-3</c:v>
                </c:pt>
                <c:pt idx="9533">
                  <c:v>-7.9137819300498791E-3</c:v>
                </c:pt>
                <c:pt idx="9534">
                  <c:v>-4.0832650492959033E-3</c:v>
                </c:pt>
                <c:pt idx="9535">
                  <c:v>4.7169000970868069E-3</c:v>
                </c:pt>
                <c:pt idx="9536">
                  <c:v>-7.1225359457081083E-3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-1.2582405401104779E-3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-5.0517815895165796E-3</c:v>
                </c:pt>
                <c:pt idx="9547">
                  <c:v>7.0436573227112831E-3</c:v>
                </c:pt>
                <c:pt idx="9548">
                  <c:v>-4.7141758375150999E-3</c:v>
                </c:pt>
                <c:pt idx="9549">
                  <c:v>-4.6579276805918113E-3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-3.9245539665540008E-3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-5.965472210895939E-4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-1.9728969239878325E-3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-2.4260767277564099E-3</c:v>
                </c:pt>
                <c:pt idx="9568">
                  <c:v>6.7234003080489657E-3</c:v>
                </c:pt>
                <c:pt idx="9569">
                  <c:v>-6.5900640601785909E-3</c:v>
                </c:pt>
                <c:pt idx="9570">
                  <c:v>2.6794897179662769E-3</c:v>
                </c:pt>
                <c:pt idx="9571">
                  <c:v>-5.2447280447278644E-3</c:v>
                </c:pt>
                <c:pt idx="9572">
                  <c:v>7.7066509153134177E-3</c:v>
                </c:pt>
                <c:pt idx="9573">
                  <c:v>-1.4904856631741126E-3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-1.8474534905976725E-4</c:v>
                </c:pt>
                <c:pt idx="9578">
                  <c:v>-4.5574041300646684E-3</c:v>
                </c:pt>
                <c:pt idx="9579">
                  <c:v>6.8006415207246818E-3</c:v>
                </c:pt>
                <c:pt idx="9580">
                  <c:v>-4.846868058864473E-3</c:v>
                </c:pt>
                <c:pt idx="9581">
                  <c:v>-1.2702680324037985E-2</c:v>
                </c:pt>
                <c:pt idx="9582">
                  <c:v>-3.9698039692837028E-5</c:v>
                </c:pt>
                <c:pt idx="9583">
                  <c:v>-6.225638734225214E-4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-7.437638101986721E-3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-5.1769987785128535E-3</c:v>
                </c:pt>
                <c:pt idx="9593">
                  <c:v>-3.6979155149765575E-3</c:v>
                </c:pt>
                <c:pt idx="9594">
                  <c:v>1.1717865750028977E-2</c:v>
                </c:pt>
                <c:pt idx="9595">
                  <c:v>-7.5807803701817278E-3</c:v>
                </c:pt>
                <c:pt idx="9596">
                  <c:v>-5.7316879911795127E-4</c:v>
                </c:pt>
                <c:pt idx="9597">
                  <c:v>-5.7616763333694365E-3</c:v>
                </c:pt>
                <c:pt idx="9598">
                  <c:v>-1.6803758403636238E-3</c:v>
                </c:pt>
                <c:pt idx="9599">
                  <c:v>-1.5945670233943332E-3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-7.3318798704278265E-3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-5.7168606252666621E-3</c:v>
                </c:pt>
                <c:pt idx="9609">
                  <c:v>-6.4452354631985287E-3</c:v>
                </c:pt>
                <c:pt idx="9610">
                  <c:v>-1.6005050328464776E-2</c:v>
                </c:pt>
                <c:pt idx="9611">
                  <c:v>-1.7008995378027691E-2</c:v>
                </c:pt>
                <c:pt idx="9612">
                  <c:v>1.0042706285007696E-2</c:v>
                </c:pt>
                <c:pt idx="9613">
                  <c:v>-1.5524786044903038E-2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-9.9784421609960816E-4</c:v>
                </c:pt>
                <c:pt idx="9617">
                  <c:v>-9.131428074063308E-3</c:v>
                </c:pt>
                <c:pt idx="9618">
                  <c:v>-1.5072542231314046E-2</c:v>
                </c:pt>
                <c:pt idx="9619">
                  <c:v>2.191415274690911E-3</c:v>
                </c:pt>
                <c:pt idx="9620">
                  <c:v>-6.6672024653158246E-3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-3.1246721959448109E-3</c:v>
                </c:pt>
                <c:pt idx="9630">
                  <c:v>-2.8034243839236694E-3</c:v>
                </c:pt>
                <c:pt idx="9631">
                  <c:v>-2.9539859051901374E-3</c:v>
                </c:pt>
                <c:pt idx="9632">
                  <c:v>4.1891038469348274E-3</c:v>
                </c:pt>
                <c:pt idx="9633">
                  <c:v>-1.5077983661996086E-2</c:v>
                </c:pt>
                <c:pt idx="9634">
                  <c:v>-4.9425994401168794E-3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-1.4137070755930736E-2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-2.4784464500644532E-3</c:v>
                </c:pt>
                <c:pt idx="9642">
                  <c:v>-2.90280907219298E-3</c:v>
                </c:pt>
                <c:pt idx="9643">
                  <c:v>2.2709389577340033E-3</c:v>
                </c:pt>
                <c:pt idx="9644">
                  <c:v>-1.7157593890216205E-2</c:v>
                </c:pt>
                <c:pt idx="9645">
                  <c:v>-7.4086736831926459E-3</c:v>
                </c:pt>
                <c:pt idx="9646">
                  <c:v>-1.987342553285032E-3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-1.0881380399366591E-2</c:v>
                </c:pt>
                <c:pt idx="9651">
                  <c:v>-1.8529142364467788E-2</c:v>
                </c:pt>
                <c:pt idx="9652">
                  <c:v>-1.7795488925235858E-2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-2.6273895095201283E-3</c:v>
                </c:pt>
                <c:pt idx="9656">
                  <c:v>-1.9705146071657964E-4</c:v>
                </c:pt>
                <c:pt idx="9657">
                  <c:v>-9.9245902561122534E-3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-1.5981880249213987E-3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-1.1681558401281933E-3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-7.6571680644406115E-3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-1.1306251726228567E-3</c:v>
                </c:pt>
                <c:pt idx="9673">
                  <c:v>-1.1867038243783767E-2</c:v>
                </c:pt>
                <c:pt idx="9674">
                  <c:v>4.8079922125943142E-3</c:v>
                </c:pt>
                <c:pt idx="9675">
                  <c:v>-1.4093150534879584E-2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-3.2672918579663701E-3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-7.2421537193889662E-4</c:v>
                </c:pt>
                <c:pt idx="9684">
                  <c:v>-4.0033987555094797E-3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-8.8579184640593667E-3</c:v>
                </c:pt>
                <c:pt idx="9689">
                  <c:v>-3.6675801779573192E-4</c:v>
                </c:pt>
                <c:pt idx="9690">
                  <c:v>-6.8758641110022722E-3</c:v>
                </c:pt>
                <c:pt idx="9691">
                  <c:v>3.2544260258084989E-3</c:v>
                </c:pt>
                <c:pt idx="9692">
                  <c:v>-6.9472070551981346E-3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-2.4320502572088287E-3</c:v>
                </c:pt>
                <c:pt idx="9697">
                  <c:v>-4.8941676490841246E-3</c:v>
                </c:pt>
                <c:pt idx="9698">
                  <c:v>-1.7038411896663774E-4</c:v>
                </c:pt>
                <c:pt idx="9699">
                  <c:v>-1.4508405252477985E-3</c:v>
                </c:pt>
                <c:pt idx="9700">
                  <c:v>4.0820895451574302E-3</c:v>
                </c:pt>
                <c:pt idx="9701">
                  <c:v>-1.2877155377955418E-2</c:v>
                </c:pt>
                <c:pt idx="9702">
                  <c:v>6.5711174737970168E-5</c:v>
                </c:pt>
                <c:pt idx="9703">
                  <c:v>-1.0465089275651707E-2</c:v>
                </c:pt>
                <c:pt idx="9704">
                  <c:v>-4.1927656994378282E-3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-3.6931584777750714E-3</c:v>
                </c:pt>
                <c:pt idx="9711">
                  <c:v>-2.7604364451487839E-3</c:v>
                </c:pt>
                <c:pt idx="9712">
                  <c:v>-1.4189327143636632E-2</c:v>
                </c:pt>
                <c:pt idx="9713">
                  <c:v>-1.1064789236854722E-2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-2.6260784667719861E-3</c:v>
                </c:pt>
                <c:pt idx="9717">
                  <c:v>-9.8499056121035267E-3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-2.2101583294258376E-3</c:v>
                </c:pt>
                <c:pt idx="9723">
                  <c:v>6.5753037946088E-3</c:v>
                </c:pt>
                <c:pt idx="9724">
                  <c:v>-4.5671532700222173E-3</c:v>
                </c:pt>
                <c:pt idx="9725">
                  <c:v>-4.5898912804176462E-4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-6.3682872197290408E-3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-3.7729351174515813E-3</c:v>
                </c:pt>
                <c:pt idx="9734">
                  <c:v>6.9187355407294149E-3</c:v>
                </c:pt>
                <c:pt idx="9735">
                  <c:v>-3.2927054265918798E-3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-7.2889525479240547E-3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-5.7859519926442005E-3</c:v>
                </c:pt>
                <c:pt idx="9744">
                  <c:v>1.0200815836620691E-2</c:v>
                </c:pt>
                <c:pt idx="9745">
                  <c:v>-1.2845202743292816E-2</c:v>
                </c:pt>
                <c:pt idx="9746">
                  <c:v>-4.1514831269289232E-3</c:v>
                </c:pt>
                <c:pt idx="9747">
                  <c:v>1.5230360839506574E-3</c:v>
                </c:pt>
                <c:pt idx="9748">
                  <c:v>-5.3731627401258919E-3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-9.4543949309517927E-3</c:v>
                </c:pt>
                <c:pt idx="9757">
                  <c:v>-2.6786224680890314E-3</c:v>
                </c:pt>
                <c:pt idx="9758">
                  <c:v>1.0165977504765777E-3</c:v>
                </c:pt>
                <c:pt idx="9759">
                  <c:v>-5.0494733808683634E-3</c:v>
                </c:pt>
                <c:pt idx="9760">
                  <c:v>-8.0783072817958157E-3</c:v>
                </c:pt>
                <c:pt idx="9761">
                  <c:v>-6.1854142988657657E-3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-6.4078290113780412E-3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-6.4457268877227136E-3</c:v>
                </c:pt>
                <c:pt idx="9768">
                  <c:v>-6.439425327364745E-5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-2.3528148647287139E-3</c:v>
                </c:pt>
                <c:pt idx="9779">
                  <c:v>-5.3136843712664472E-4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-1.5866346222797034E-3</c:v>
                </c:pt>
                <c:pt idx="9784">
                  <c:v>-6.2683382625916551E-3</c:v>
                </c:pt>
                <c:pt idx="9785">
                  <c:v>7.7522877584197403E-3</c:v>
                </c:pt>
                <c:pt idx="9786">
                  <c:v>-1.5053550818322492E-3</c:v>
                </c:pt>
                <c:pt idx="9787">
                  <c:v>-7.9885464529141359E-3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-2.0541300278082986E-3</c:v>
                </c:pt>
                <c:pt idx="9793">
                  <c:v>-3.7768757040410605E-3</c:v>
                </c:pt>
                <c:pt idx="9794">
                  <c:v>1.2990234280476187E-2</c:v>
                </c:pt>
                <c:pt idx="9795">
                  <c:v>-3.1752465700947141E-3</c:v>
                </c:pt>
                <c:pt idx="9796">
                  <c:v>2.5128467021069412E-3</c:v>
                </c:pt>
                <c:pt idx="9797">
                  <c:v>-1.4165642164911674E-3</c:v>
                </c:pt>
                <c:pt idx="9798">
                  <c:v>-9.6274301795418182E-3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-2.783389585543361E-3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-3.8721904781606753E-3</c:v>
                </c:pt>
                <c:pt idx="9806">
                  <c:v>-4.7547200221735864E-3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-1.5979074909200364E-3</c:v>
                </c:pt>
                <c:pt idx="9812">
                  <c:v>6.7215886759068866E-3</c:v>
                </c:pt>
                <c:pt idx="9813">
                  <c:v>-4.9279578687944081E-4</c:v>
                </c:pt>
                <c:pt idx="9814">
                  <c:v>1.5618078439523231E-3</c:v>
                </c:pt>
                <c:pt idx="9815">
                  <c:v>-4.8263813302718006E-4</c:v>
                </c:pt>
                <c:pt idx="9816">
                  <c:v>-9.7507659919546796E-3</c:v>
                </c:pt>
                <c:pt idx="9817">
                  <c:v>-1.2500303428812032E-2</c:v>
                </c:pt>
                <c:pt idx="9818">
                  <c:v>-4.9923379542420321E-3</c:v>
                </c:pt>
                <c:pt idx="9819">
                  <c:v>3.0752570947925051E-3</c:v>
                </c:pt>
                <c:pt idx="9820">
                  <c:v>-2.7493376313802997E-3</c:v>
                </c:pt>
                <c:pt idx="9821">
                  <c:v>3.4217544925532195E-3</c:v>
                </c:pt>
                <c:pt idx="9822">
                  <c:v>-5.3222322228716479E-3</c:v>
                </c:pt>
                <c:pt idx="9823">
                  <c:v>4.466130973906246E-3</c:v>
                </c:pt>
                <c:pt idx="9824">
                  <c:v>-6.6604305268160857E-3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-7.7974919565448886E-3</c:v>
                </c:pt>
                <c:pt idx="9828">
                  <c:v>-6.9368730158227976E-3</c:v>
                </c:pt>
                <c:pt idx="9829">
                  <c:v>-1.9861684169590887E-3</c:v>
                </c:pt>
                <c:pt idx="9830">
                  <c:v>-1.7925248498027457E-3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-2.4117657729370023E-3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-2.9432539516385248E-3</c:v>
                </c:pt>
                <c:pt idx="9839">
                  <c:v>9.6216188030435745E-3</c:v>
                </c:pt>
                <c:pt idx="9840">
                  <c:v>-2.2915296557908249E-3</c:v>
                </c:pt>
                <c:pt idx="9841">
                  <c:v>9.0781175509491163E-4</c:v>
                </c:pt>
                <c:pt idx="9842">
                  <c:v>-6.3273323537984538E-3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-4.6942981209987522E-3</c:v>
                </c:pt>
                <c:pt idx="9849">
                  <c:v>2.0508476261404951E-3</c:v>
                </c:pt>
                <c:pt idx="9850">
                  <c:v>-1.0525262598964247E-2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-5.5383679501996852E-3</c:v>
                </c:pt>
                <c:pt idx="9855">
                  <c:v>4.0620663010297875E-3</c:v>
                </c:pt>
                <c:pt idx="9856">
                  <c:v>-1.0738474919023133E-3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-1.169394982962757E-4</c:v>
                </c:pt>
                <c:pt idx="9860">
                  <c:v>-1.9022850442258488E-3</c:v>
                </c:pt>
                <c:pt idx="9861">
                  <c:v>-9.6652023863725844E-3</c:v>
                </c:pt>
                <c:pt idx="9862">
                  <c:v>3.2596949029795041E-5</c:v>
                </c:pt>
                <c:pt idx="9863">
                  <c:v>-3.3434308757378517E-3</c:v>
                </c:pt>
                <c:pt idx="9864">
                  <c:v>3.1952423346286452E-3</c:v>
                </c:pt>
                <c:pt idx="9865">
                  <c:v>-5.9300624711653427E-3</c:v>
                </c:pt>
                <c:pt idx="9866">
                  <c:v>-6.3040096344302299E-3</c:v>
                </c:pt>
                <c:pt idx="9867">
                  <c:v>2.7273566477106215E-3</c:v>
                </c:pt>
                <c:pt idx="9868">
                  <c:v>-1.0260474900860572E-3</c:v>
                </c:pt>
                <c:pt idx="9869">
                  <c:v>-6.5682736494796501E-3</c:v>
                </c:pt>
                <c:pt idx="9870">
                  <c:v>-9.7622610451679748E-3</c:v>
                </c:pt>
                <c:pt idx="9871">
                  <c:v>-4.4504769446422898E-3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-8.5889869107589334E-3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-4.358251091801435E-3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-6.3268177426873962E-3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-1.0326357092550253E-2</c:v>
                </c:pt>
                <c:pt idx="9886">
                  <c:v>-9.8960285890807853E-3</c:v>
                </c:pt>
                <c:pt idx="9887">
                  <c:v>-1.50322980498796E-2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-1.33360892140999E-2</c:v>
                </c:pt>
                <c:pt idx="9891">
                  <c:v>1.5955415461107236E-2</c:v>
                </c:pt>
                <c:pt idx="9892">
                  <c:v>-4.7394338639410449E-3</c:v>
                </c:pt>
                <c:pt idx="9893">
                  <c:v>7.9516202805756109E-3</c:v>
                </c:pt>
                <c:pt idx="9894">
                  <c:v>-8.6132182419067504E-3</c:v>
                </c:pt>
                <c:pt idx="9895">
                  <c:v>-1.4263890636811993E-4</c:v>
                </c:pt>
                <c:pt idx="9896">
                  <c:v>-1.074189017045768E-2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-1.5602063763360263E-3</c:v>
                </c:pt>
                <c:pt idx="9900">
                  <c:v>1.3090812144195496E-2</c:v>
                </c:pt>
                <c:pt idx="9901">
                  <c:v>-1.039167682627351E-3</c:v>
                </c:pt>
                <c:pt idx="9902">
                  <c:v>-1.0135339922854314E-3</c:v>
                </c:pt>
                <c:pt idx="9903">
                  <c:v>4.8433338460505126E-3</c:v>
                </c:pt>
                <c:pt idx="9904">
                  <c:v>-1.09476561544124E-2</c:v>
                </c:pt>
                <c:pt idx="9905">
                  <c:v>1.8449299762401949E-3</c:v>
                </c:pt>
                <c:pt idx="9906">
                  <c:v>-1.2825041774203072E-2</c:v>
                </c:pt>
                <c:pt idx="9907">
                  <c:v>-7.4602147933102714E-3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-2.7962392345273201E-3</c:v>
                </c:pt>
                <c:pt idx="9913">
                  <c:v>4.8932293295287366E-3</c:v>
                </c:pt>
                <c:pt idx="9914">
                  <c:v>-2.7536332998856494E-4</c:v>
                </c:pt>
                <c:pt idx="9915">
                  <c:v>-3.4641726963666741E-3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-7.0632337508964582E-3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-5.1296631578559015E-3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-2.6078100854771691E-3</c:v>
                </c:pt>
                <c:pt idx="9925">
                  <c:v>4.3855718837999547E-3</c:v>
                </c:pt>
                <c:pt idx="9926">
                  <c:v>-1.6680298133806559E-3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-2.8121432476897468E-3</c:v>
                </c:pt>
                <c:pt idx="9933">
                  <c:v>-1.5628401994245422E-3</c:v>
                </c:pt>
                <c:pt idx="9934">
                  <c:v>7.981015026619076E-4</c:v>
                </c:pt>
                <c:pt idx="9935">
                  <c:v>-1.0097135038414251E-2</c:v>
                </c:pt>
                <c:pt idx="9936">
                  <c:v>-5.1868901283516067E-3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-7.7216441667715685E-4</c:v>
                </c:pt>
                <c:pt idx="9940">
                  <c:v>-6.1505715585479237E-3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-5.1988840298324845E-3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-1.4879173656847655E-3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-4.2162813149815292E-3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-5.5160230779982555E-3</c:v>
                </c:pt>
                <c:pt idx="9955">
                  <c:v>4.677128963791688E-3</c:v>
                </c:pt>
                <c:pt idx="9956">
                  <c:v>-3.2158059333333711E-3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-5.3516371039687982E-3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-6.8109023121305512E-3</c:v>
                </c:pt>
                <c:pt idx="9965">
                  <c:v>-8.2694475521769562E-3</c:v>
                </c:pt>
                <c:pt idx="9966">
                  <c:v>-7.7831477296896878E-5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-4.2906734796392954E-3</c:v>
                </c:pt>
                <c:pt idx="9971">
                  <c:v>8.5296046242788748E-4</c:v>
                </c:pt>
                <c:pt idx="9972">
                  <c:v>-1.1249034113712142E-2</c:v>
                </c:pt>
                <c:pt idx="9973">
                  <c:v>-2.4615488185535384E-3</c:v>
                </c:pt>
                <c:pt idx="9974">
                  <c:v>-3.8307890230218078E-3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-4.3854893189827493E-3</c:v>
                </c:pt>
                <c:pt idx="9978">
                  <c:v>-4.8899801185040559E-3</c:v>
                </c:pt>
                <c:pt idx="9979">
                  <c:v>2.3108219278373809E-3</c:v>
                </c:pt>
                <c:pt idx="9980">
                  <c:v>-7.387449553002412E-3</c:v>
                </c:pt>
                <c:pt idx="9981">
                  <c:v>4.6127547494538845E-3</c:v>
                </c:pt>
                <c:pt idx="9982">
                  <c:v>-2.2847724826711158E-3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-1.6875933546760535E-3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-4.0210747371567379E-3</c:v>
                </c:pt>
                <c:pt idx="9989">
                  <c:v>9.0677776392631415E-3</c:v>
                </c:pt>
                <c:pt idx="9990">
                  <c:v>-3.438927810069714E-3</c:v>
                </c:pt>
                <c:pt idx="9991">
                  <c:v>-7.7893009004323943E-3</c:v>
                </c:pt>
                <c:pt idx="9992">
                  <c:v>-1.2668120024983409E-4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-4.5090515234171846E-3</c:v>
                </c:pt>
                <c:pt idx="9996">
                  <c:v>-6.4647560637318691E-3</c:v>
                </c:pt>
                <c:pt idx="9997">
                  <c:v>-6.3430731901501503E-3</c:v>
                </c:pt>
                <c:pt idx="9998">
                  <c:v>6.4381534203583612E-4</c:v>
                </c:pt>
                <c:pt idx="9999">
                  <c:v>-1.2766491603066754E-4</c:v>
                </c:pt>
                <c:pt idx="10000">
                  <c:v>4.9816913592426459E-3</c:v>
                </c:pt>
                <c:pt idx="10001">
                  <c:v>-1.0328026485471042E-3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-8.8471165387637996E-4</c:v>
                </c:pt>
                <c:pt idx="10006">
                  <c:v>-8.973769517574226E-3</c:v>
                </c:pt>
                <c:pt idx="10007">
                  <c:v>-1.6238385429822699E-2</c:v>
                </c:pt>
                <c:pt idx="10008">
                  <c:v>-4.9473890989837344E-3</c:v>
                </c:pt>
                <c:pt idx="10009">
                  <c:v>4.7900521680208641E-3</c:v>
                </c:pt>
                <c:pt idx="10010">
                  <c:v>-6.6960538040756745E-3</c:v>
                </c:pt>
                <c:pt idx="10011">
                  <c:v>-6.4467597374040508E-4</c:v>
                </c:pt>
                <c:pt idx="10012">
                  <c:v>-7.8987898516302835E-3</c:v>
                </c:pt>
                <c:pt idx="10013">
                  <c:v>-4.0531527859073435E-3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-1.2687899605095865E-2</c:v>
                </c:pt>
                <c:pt idx="10017">
                  <c:v>1.1633186919137728E-2</c:v>
                </c:pt>
                <c:pt idx="10018">
                  <c:v>-1.7672388295141062E-2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-1.7222619215182533E-3</c:v>
                </c:pt>
                <c:pt idx="10022">
                  <c:v>-3.6838229854634363E-3</c:v>
                </c:pt>
                <c:pt idx="10023">
                  <c:v>-9.789056969236043E-3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-1.0687550526249368E-3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-3.6231032204590008E-3</c:v>
                </c:pt>
                <c:pt idx="10030">
                  <c:v>1.5784762443917799E-3</c:v>
                </c:pt>
                <c:pt idx="10031">
                  <c:v>-3.9575545957397651E-3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-1.6187321607272764E-3</c:v>
                </c:pt>
                <c:pt idx="10036">
                  <c:v>-5.2847229143431207E-3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-7.7875783078251715E-3</c:v>
                </c:pt>
                <c:pt idx="10045">
                  <c:v>7.2433858226794712E-4</c:v>
                </c:pt>
                <c:pt idx="10046">
                  <c:v>-6.2211191765744189E-3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-2.0745549431033794E-4</c:v>
                </c:pt>
                <c:pt idx="10050">
                  <c:v>2.1383680396116489E-3</c:v>
                </c:pt>
                <c:pt idx="10051">
                  <c:v>-5.7483797540243131E-3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-4.6554169768935338E-3</c:v>
                </c:pt>
                <c:pt idx="10058">
                  <c:v>-2.1880905161886233E-4</c:v>
                </c:pt>
                <c:pt idx="10059">
                  <c:v>-4.5419288556427517E-3</c:v>
                </c:pt>
                <c:pt idx="10060">
                  <c:v>-1.6968833799069216E-4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-9.4877060138589542E-3</c:v>
                </c:pt>
                <c:pt idx="10065">
                  <c:v>3.5865327081854304E-3</c:v>
                </c:pt>
                <c:pt idx="10066">
                  <c:v>-9.7788482403338151E-4</c:v>
                </c:pt>
                <c:pt idx="10067">
                  <c:v>-4.3996652214737253E-3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-2.3737839775481717E-3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-2.8388559401086866E-3</c:v>
                </c:pt>
                <c:pt idx="10074">
                  <c:v>4.0909362697352236E-3</c:v>
                </c:pt>
                <c:pt idx="10075">
                  <c:v>-6.8966553435991784E-3</c:v>
                </c:pt>
                <c:pt idx="10076">
                  <c:v>2.2265275309525379E-3</c:v>
                </c:pt>
                <c:pt idx="10077">
                  <c:v>-4.1626628969790858E-3</c:v>
                </c:pt>
                <c:pt idx="10078">
                  <c:v>-4.9656819261425511E-3</c:v>
                </c:pt>
                <c:pt idx="10079">
                  <c:v>8.1660349831960133E-3</c:v>
                </c:pt>
                <c:pt idx="10080">
                  <c:v>-1.4566416420425554E-2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-4.4281433744686183E-4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-9.1912972728778186E-3</c:v>
                </c:pt>
                <c:pt idx="10090">
                  <c:v>-4.5637819057429141E-3</c:v>
                </c:pt>
                <c:pt idx="10091">
                  <c:v>2.3057127382379861E-3</c:v>
                </c:pt>
                <c:pt idx="10092">
                  <c:v>-1.0953982384290128E-2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-2.1293257006504973E-5</c:v>
                </c:pt>
                <c:pt idx="10096">
                  <c:v>-4.0432751870085326E-3</c:v>
                </c:pt>
                <c:pt idx="10097">
                  <c:v>9.2390051027688713E-3</c:v>
                </c:pt>
                <c:pt idx="10098">
                  <c:v>-2.2567431178543984E-4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-1.2067658567822548E-3</c:v>
                </c:pt>
                <c:pt idx="10102">
                  <c:v>5.6184752458250387E-3</c:v>
                </c:pt>
                <c:pt idx="10103">
                  <c:v>-2.5179219274171771E-3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-9.7604100287504991E-3</c:v>
                </c:pt>
                <c:pt idx="10107">
                  <c:v>8.6491779016721893E-3</c:v>
                </c:pt>
                <c:pt idx="10108">
                  <c:v>-5.0440521845906972E-4</c:v>
                </c:pt>
                <c:pt idx="10109">
                  <c:v>-8.1490214352974988E-4</c:v>
                </c:pt>
                <c:pt idx="10110">
                  <c:v>-6.482889225598143E-3</c:v>
                </c:pt>
                <c:pt idx="10111">
                  <c:v>-6.2270268122688321E-3</c:v>
                </c:pt>
                <c:pt idx="10112">
                  <c:v>1.0882923586965632E-3</c:v>
                </c:pt>
                <c:pt idx="10113">
                  <c:v>-2.2776431443602974E-3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-1.932651708065336E-3</c:v>
                </c:pt>
                <c:pt idx="10121">
                  <c:v>-6.7819376398574605E-3</c:v>
                </c:pt>
                <c:pt idx="10122">
                  <c:v>6.811036718177732E-3</c:v>
                </c:pt>
                <c:pt idx="10123">
                  <c:v>-3.4993646230709885E-3</c:v>
                </c:pt>
                <c:pt idx="10124">
                  <c:v>3.0765177528468968E-3</c:v>
                </c:pt>
                <c:pt idx="10125">
                  <c:v>-2.4714416085203084E-3</c:v>
                </c:pt>
                <c:pt idx="10126">
                  <c:v>-6.8625585024353342E-3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-4.6761511241442122E-3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-1.1177733792795408E-3</c:v>
                </c:pt>
                <c:pt idx="10134">
                  <c:v>-1.0723782642951818E-2</c:v>
                </c:pt>
                <c:pt idx="10135">
                  <c:v>1.5017387602451748E-3</c:v>
                </c:pt>
                <c:pt idx="10136">
                  <c:v>-8.3188781561389646E-3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-1.0822894818200979E-3</c:v>
                </c:pt>
                <c:pt idx="10143">
                  <c:v>4.6116589644125128E-3</c:v>
                </c:pt>
                <c:pt idx="10144">
                  <c:v>-2.4222175607615526E-3</c:v>
                </c:pt>
                <c:pt idx="10145">
                  <c:v>-4.1159826489565177E-3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-1.1432807343574325E-3</c:v>
                </c:pt>
                <c:pt idx="10150">
                  <c:v>9.4157275774318094E-3</c:v>
                </c:pt>
                <c:pt idx="10151">
                  <c:v>-5.2314523692249537E-3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-1.1266358146642119E-3</c:v>
                </c:pt>
                <c:pt idx="10155">
                  <c:v>2.7492764270338199E-3</c:v>
                </c:pt>
                <c:pt idx="10156">
                  <c:v>-1.7790985039347618E-3</c:v>
                </c:pt>
                <c:pt idx="10157">
                  <c:v>-1.2221575713796895E-2</c:v>
                </c:pt>
                <c:pt idx="10158">
                  <c:v>-1.3635878774030274E-2</c:v>
                </c:pt>
                <c:pt idx="10159">
                  <c:v>-3.9369733798686468E-3</c:v>
                </c:pt>
                <c:pt idx="10160">
                  <c:v>1.116602128808708E-3</c:v>
                </c:pt>
                <c:pt idx="10161">
                  <c:v>-2.2692357946532127E-2</c:v>
                </c:pt>
                <c:pt idx="10162">
                  <c:v>-6.2639163549587096E-3</c:v>
                </c:pt>
                <c:pt idx="10163">
                  <c:v>3.4157681712532195E-3</c:v>
                </c:pt>
                <c:pt idx="10164">
                  <c:v>-9.9885230766414423E-3</c:v>
                </c:pt>
                <c:pt idx="10165">
                  <c:v>1.9784851945203741E-5</c:v>
                </c:pt>
                <c:pt idx="10166">
                  <c:v>-3.9646051164279328E-3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-1.5919983691393469E-2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-1.9418560822552777E-2</c:v>
                </c:pt>
                <c:pt idx="10174">
                  <c:v>-5.517576794050072E-3</c:v>
                </c:pt>
                <c:pt idx="10175">
                  <c:v>-7.8883553276725138E-3</c:v>
                </c:pt>
                <c:pt idx="10176">
                  <c:v>-5.5609719603140206E-3</c:v>
                </c:pt>
                <c:pt idx="10177">
                  <c:v>-3.4052838273943564E-3</c:v>
                </c:pt>
                <c:pt idx="10178">
                  <c:v>-1.3890818323227805E-2</c:v>
                </c:pt>
                <c:pt idx="10179">
                  <c:v>-1.7420439534198806E-2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-5.3538156800794212E-3</c:v>
                </c:pt>
                <c:pt idx="10183">
                  <c:v>-1.0596830912229294E-2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-4.1754623784981959E-3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-1.0131757789407558E-2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-9.4566628119032714E-3</c:v>
                </c:pt>
                <c:pt idx="10195">
                  <c:v>4.1437975517997216E-3</c:v>
                </c:pt>
                <c:pt idx="10196">
                  <c:v>-5.233342556465459E-3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-1.1409826605699891E-2</c:v>
                </c:pt>
                <c:pt idx="10200">
                  <c:v>-1.5067636810140783E-2</c:v>
                </c:pt>
                <c:pt idx="10201">
                  <c:v>-5.2415731430883739E-3</c:v>
                </c:pt>
                <c:pt idx="10202">
                  <c:v>-7.2208763967491763E-3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-8.5948483347824123E-3</c:v>
                </c:pt>
                <c:pt idx="10206">
                  <c:v>-6.8154856660438412E-3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-2.3790262860554634E-3</c:v>
                </c:pt>
                <c:pt idx="10211">
                  <c:v>1.3429674782585721E-2</c:v>
                </c:pt>
                <c:pt idx="10212">
                  <c:v>-1.5591048303367216E-3</c:v>
                </c:pt>
                <c:pt idx="10213">
                  <c:v>-4.3798740754557031E-3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-3.9237757979062593E-3</c:v>
                </c:pt>
                <c:pt idx="10218">
                  <c:v>-3.4458450056540357E-3</c:v>
                </c:pt>
                <c:pt idx="10219">
                  <c:v>-2.141162723711787E-3</c:v>
                </c:pt>
                <c:pt idx="10220">
                  <c:v>2.0912044128831297E-3</c:v>
                </c:pt>
                <c:pt idx="10221">
                  <c:v>-5.6801371105166254E-3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-3.9853799860622985E-4</c:v>
                </c:pt>
                <c:pt idx="10226">
                  <c:v>3.0906412791491533E-3</c:v>
                </c:pt>
                <c:pt idx="10227">
                  <c:v>-2.1777449784696756E-3</c:v>
                </c:pt>
                <c:pt idx="10228">
                  <c:v>3.0372450868298984E-4</c:v>
                </c:pt>
                <c:pt idx="10229">
                  <c:v>-5.2803607432032607E-3</c:v>
                </c:pt>
                <c:pt idx="10230">
                  <c:v>8.8659172813976284E-4</c:v>
                </c:pt>
                <c:pt idx="10231">
                  <c:v>-1.1462537497823888E-3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-1.282778412940111E-2</c:v>
                </c:pt>
                <c:pt idx="10239">
                  <c:v>-6.9031784841353527E-3</c:v>
                </c:pt>
                <c:pt idx="10240">
                  <c:v>8.2377196473792935E-4</c:v>
                </c:pt>
                <c:pt idx="10241">
                  <c:v>-3.9222251712800471E-3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-2.9737019590818647E-3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-5.1259894028241604E-3</c:v>
                </c:pt>
                <c:pt idx="10248">
                  <c:v>5.2892705051359457E-3</c:v>
                </c:pt>
                <c:pt idx="10249">
                  <c:v>-2.2105715956701744E-3</c:v>
                </c:pt>
                <c:pt idx="10250">
                  <c:v>-3.4262126030562001E-3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-2.4798229372571257E-3</c:v>
                </c:pt>
                <c:pt idx="10256">
                  <c:v>-9.7696460569451915E-4</c:v>
                </c:pt>
                <c:pt idx="10257">
                  <c:v>-1.6026541667510941E-3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-4.2280772900351593E-3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-2.6847116022725714E-3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-5.3071241014475135E-3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-7.426926490042618E-3</c:v>
                </c:pt>
                <c:pt idx="10276">
                  <c:v>-1.4920051562334891E-3</c:v>
                </c:pt>
                <c:pt idx="10277">
                  <c:v>9.3493426548540981E-4</c:v>
                </c:pt>
                <c:pt idx="10278">
                  <c:v>-6.4986715537251882E-3</c:v>
                </c:pt>
                <c:pt idx="10279">
                  <c:v>5.0808311189420863E-4</c:v>
                </c:pt>
                <c:pt idx="10280">
                  <c:v>-6.6637275499559223E-4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-4.9593945808208417E-3</c:v>
                </c:pt>
                <c:pt idx="10285">
                  <c:v>1.615489920363089E-3</c:v>
                </c:pt>
                <c:pt idx="10286">
                  <c:v>-4.5320744618848607E-4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-7.9448464213704995E-4</c:v>
                </c:pt>
                <c:pt idx="10290">
                  <c:v>3.0232754818904084E-4</c:v>
                </c:pt>
                <c:pt idx="10291">
                  <c:v>-1.4622072836214528E-3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-1.7347528082076735E-3</c:v>
                </c:pt>
                <c:pt idx="10295">
                  <c:v>-1.2711641241102356E-2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-2.2245358870094378E-3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-1.8959003505933936E-3</c:v>
                </c:pt>
                <c:pt idx="10303">
                  <c:v>-6.3895856121298777E-4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-5.9928041114609698E-4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-7.4482721597668444E-4</c:v>
                </c:pt>
                <c:pt idx="10310">
                  <c:v>-3.8738323935909591E-3</c:v>
                </c:pt>
                <c:pt idx="10311">
                  <c:v>3.7699782552529371E-3</c:v>
                </c:pt>
                <c:pt idx="10312">
                  <c:v>-1.1561597339468932E-3</c:v>
                </c:pt>
                <c:pt idx="10313">
                  <c:v>-2.7895177830927764E-3</c:v>
                </c:pt>
                <c:pt idx="10314">
                  <c:v>-4.549305123967784E-3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-7.2368868111460927E-4</c:v>
                </c:pt>
                <c:pt idx="10318">
                  <c:v>-3.6850895410154294E-3</c:v>
                </c:pt>
                <c:pt idx="10319">
                  <c:v>-6.5011173716023052E-4</c:v>
                </c:pt>
                <c:pt idx="10320">
                  <c:v>-2.1834558416991001E-3</c:v>
                </c:pt>
                <c:pt idx="10321">
                  <c:v>-9.716599150239702E-3</c:v>
                </c:pt>
                <c:pt idx="10322">
                  <c:v>1.7801328126694216E-3</c:v>
                </c:pt>
                <c:pt idx="10323">
                  <c:v>-1.9064170126679159E-3</c:v>
                </c:pt>
                <c:pt idx="10324">
                  <c:v>-2.3054595400235911E-3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-4.1670724041154017E-5</c:v>
                </c:pt>
                <c:pt idx="10328">
                  <c:v>7.3282976023492097E-4</c:v>
                </c:pt>
                <c:pt idx="10329">
                  <c:v>-2.285497359835631E-3</c:v>
                </c:pt>
                <c:pt idx="10330">
                  <c:v>5.9165051890186504E-3</c:v>
                </c:pt>
                <c:pt idx="10331">
                  <c:v>-5.3095871137003314E-3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-1.2357444208545232E-2</c:v>
                </c:pt>
                <c:pt idx="10335">
                  <c:v>-6.1232656648257944E-5</c:v>
                </c:pt>
                <c:pt idx="10336">
                  <c:v>-1.5906948623189976E-3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-2.6271432175839493E-4</c:v>
                </c:pt>
                <c:pt idx="10341">
                  <c:v>-1.2909093347133194E-3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-8.6421833231931089E-4</c:v>
                </c:pt>
                <c:pt idx="10345">
                  <c:v>-5.7830388534902966E-3</c:v>
                </c:pt>
                <c:pt idx="10346">
                  <c:v>-3.5935489494214323E-3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-1.6324019475710827E-4</c:v>
                </c:pt>
                <c:pt idx="10351">
                  <c:v>2.1718001186048497E-3</c:v>
                </c:pt>
                <c:pt idx="10352">
                  <c:v>-2.1601023085331406E-3</c:v>
                </c:pt>
                <c:pt idx="10353">
                  <c:v>-4.98980477150468E-5</c:v>
                </c:pt>
                <c:pt idx="10354">
                  <c:v>-1.3641542263211903E-3</c:v>
                </c:pt>
                <c:pt idx="10355">
                  <c:v>1.3164830244605241E-4</c:v>
                </c:pt>
                <c:pt idx="10356">
                  <c:v>-3.5961563458867474E-2</c:v>
                </c:pt>
                <c:pt idx="10357">
                  <c:v>3.9410661839944794E-3</c:v>
                </c:pt>
                <c:pt idx="10358">
                  <c:v>-5.5246070537311454E-3</c:v>
                </c:pt>
                <c:pt idx="10359">
                  <c:v>-1.2899276117408931E-2</c:v>
                </c:pt>
                <c:pt idx="10360">
                  <c:v>-1.3486426961813791E-2</c:v>
                </c:pt>
                <c:pt idx="10361">
                  <c:v>1.8834924886766302E-2</c:v>
                </c:pt>
                <c:pt idx="10362">
                  <c:v>-7.5640010190447526E-4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-2.150480172991287E-2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-2.4727511856781348E-3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-4.197349005625739E-4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-5.6435886374917033E-3</c:v>
                </c:pt>
                <c:pt idx="10377">
                  <c:v>-7.5926825005439014E-3</c:v>
                </c:pt>
                <c:pt idx="10378">
                  <c:v>6.5467938957723959E-3</c:v>
                </c:pt>
                <c:pt idx="10379">
                  <c:v>-1.8618049416883053E-3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-5.8330161495394606E-3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-3.449652012623261E-3</c:v>
                </c:pt>
                <c:pt idx="10393">
                  <c:v>9.9124355805582098E-3</c:v>
                </c:pt>
                <c:pt idx="10394">
                  <c:v>-3.8000319634949875E-3</c:v>
                </c:pt>
                <c:pt idx="10395">
                  <c:v>-1.2491101935125926E-3</c:v>
                </c:pt>
                <c:pt idx="10396">
                  <c:v>1.0112997503215482E-2</c:v>
                </c:pt>
                <c:pt idx="10397">
                  <c:v>-3.1939172469304111E-3</c:v>
                </c:pt>
                <c:pt idx="10398">
                  <c:v>-1.04319662764496E-3</c:v>
                </c:pt>
                <c:pt idx="10399">
                  <c:v>-8.0308214491644492E-3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-3.7790636965340241E-3</c:v>
                </c:pt>
                <c:pt idx="10406">
                  <c:v>4.0680619357242875E-3</c:v>
                </c:pt>
                <c:pt idx="10407">
                  <c:v>-1.6265130885562584E-2</c:v>
                </c:pt>
                <c:pt idx="10408">
                  <c:v>1.2094898129111797E-2</c:v>
                </c:pt>
                <c:pt idx="10409">
                  <c:v>-2.2146015428159416E-3</c:v>
                </c:pt>
                <c:pt idx="10410">
                  <c:v>-6.6503874123213791E-5</c:v>
                </c:pt>
                <c:pt idx="10411">
                  <c:v>6.1969287398007111E-3</c:v>
                </c:pt>
                <c:pt idx="10412">
                  <c:v>-6.5659586418220783E-4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-1.0255541440528759E-2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-6.2375938787262442E-3</c:v>
                </c:pt>
                <c:pt idx="10425">
                  <c:v>-1.070148887746214E-2</c:v>
                </c:pt>
                <c:pt idx="10426">
                  <c:v>-1.774820016737344E-2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-1.1984086240271807E-2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-8.4517635401759605E-4</c:v>
                </c:pt>
                <c:pt idx="10434">
                  <c:v>2.101619712014724E-3</c:v>
                </c:pt>
                <c:pt idx="10435">
                  <c:v>-1.2185771149448854E-2</c:v>
                </c:pt>
                <c:pt idx="10436">
                  <c:v>5.6086249139184474E-3</c:v>
                </c:pt>
                <c:pt idx="10437">
                  <c:v>-1.1289536165714154E-2</c:v>
                </c:pt>
                <c:pt idx="10438">
                  <c:v>-4.2490279892852811E-3</c:v>
                </c:pt>
                <c:pt idx="10439">
                  <c:v>-3.362352528094803E-3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-6.3514289483634911E-4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-1.4564468152965304E-2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-3.1839385431560174E-3</c:v>
                </c:pt>
                <c:pt idx="10453">
                  <c:v>-1.750551907504061E-3</c:v>
                </c:pt>
                <c:pt idx="10454">
                  <c:v>-2.1733823732557056E-3</c:v>
                </c:pt>
                <c:pt idx="10455">
                  <c:v>4.4960100307331885E-3</c:v>
                </c:pt>
                <c:pt idx="10456">
                  <c:v>-1.1948673239944085E-2</c:v>
                </c:pt>
                <c:pt idx="10457">
                  <c:v>4.8181891694039081E-3</c:v>
                </c:pt>
                <c:pt idx="10458">
                  <c:v>-2.1130463263686394E-2</c:v>
                </c:pt>
                <c:pt idx="10459">
                  <c:v>2.0574440255334281E-3</c:v>
                </c:pt>
                <c:pt idx="10460">
                  <c:v>-2.8185080355907388E-2</c:v>
                </c:pt>
                <c:pt idx="10461">
                  <c:v>-1.5253897580590703E-2</c:v>
                </c:pt>
                <c:pt idx="10462">
                  <c:v>1.2016950276382943E-2</c:v>
                </c:pt>
                <c:pt idx="10463">
                  <c:v>-7.1624912638110771E-3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-2.6197537165678852E-2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-3.0935807997158449E-2</c:v>
                </c:pt>
                <c:pt idx="10471">
                  <c:v>-1.5112549821729715E-3</c:v>
                </c:pt>
                <c:pt idx="10472">
                  <c:v>-6.5518658315255607E-4</c:v>
                </c:pt>
                <c:pt idx="10473">
                  <c:v>-1.8690219943389152E-2</c:v>
                </c:pt>
                <c:pt idx="10474">
                  <c:v>-1.8015719610138703E-2</c:v>
                </c:pt>
                <c:pt idx="10475">
                  <c:v>-2.1351398536140209E-4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-8.1637655089021877E-3</c:v>
                </c:pt>
                <c:pt idx="10483">
                  <c:v>-2.5448722831177051E-2</c:v>
                </c:pt>
                <c:pt idx="10484">
                  <c:v>2.3346618467686042E-2</c:v>
                </c:pt>
                <c:pt idx="10485">
                  <c:v>-5.5131941907546889E-3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-1.1981334793246035E-2</c:v>
                </c:pt>
                <c:pt idx="10489">
                  <c:v>5.6584798975993778E-3</c:v>
                </c:pt>
                <c:pt idx="10490">
                  <c:v>-1.5803450857486467E-2</c:v>
                </c:pt>
                <c:pt idx="10491">
                  <c:v>-3.0406125893467362E-3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-4.6194492412432453E-4</c:v>
                </c:pt>
                <c:pt idx="10496">
                  <c:v>-6.835670259492943E-3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-3.4590905907734282E-3</c:v>
                </c:pt>
                <c:pt idx="10500">
                  <c:v>4.5546487260548219E-3</c:v>
                </c:pt>
                <c:pt idx="10501">
                  <c:v>-3.5537684710931217E-3</c:v>
                </c:pt>
                <c:pt idx="10502">
                  <c:v>-1.2675511500894743E-3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-1.7585314401848962E-3</c:v>
                </c:pt>
                <c:pt idx="10506">
                  <c:v>1.4361530934211331E-2</c:v>
                </c:pt>
                <c:pt idx="10507">
                  <c:v>-8.5068879877248094E-4</c:v>
                </c:pt>
                <c:pt idx="10508">
                  <c:v>-7.378842000731467E-3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-6.0192917777968091E-3</c:v>
                </c:pt>
                <c:pt idx="10512">
                  <c:v>9.1739616397941148E-3</c:v>
                </c:pt>
                <c:pt idx="10513">
                  <c:v>-1.5390333083118435E-3</c:v>
                </c:pt>
                <c:pt idx="10514">
                  <c:v>-1.8771565379989141E-3</c:v>
                </c:pt>
                <c:pt idx="10515">
                  <c:v>5.474384142123867E-3</c:v>
                </c:pt>
                <c:pt idx="10516">
                  <c:v>-8.3050586937112314E-3</c:v>
                </c:pt>
                <c:pt idx="10517">
                  <c:v>-8.9363519880869546E-3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-2.5315344560283393E-2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-3.1610969544413337E-3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-8.9368552727666639E-3</c:v>
                </c:pt>
                <c:pt idx="10528">
                  <c:v>1.4323010126933156E-2</c:v>
                </c:pt>
                <c:pt idx="10529">
                  <c:v>-2.8479812315330477E-2</c:v>
                </c:pt>
                <c:pt idx="10530">
                  <c:v>3.0067948407719314E-3</c:v>
                </c:pt>
                <c:pt idx="10531">
                  <c:v>-9.3388394561308985E-3</c:v>
                </c:pt>
                <c:pt idx="10532">
                  <c:v>1.4315402574935021E-2</c:v>
                </c:pt>
                <c:pt idx="10533">
                  <c:v>-2.7319791458491949E-2</c:v>
                </c:pt>
                <c:pt idx="10534">
                  <c:v>4.8021452261615138E-3</c:v>
                </c:pt>
                <c:pt idx="10535">
                  <c:v>-1.4699288944356681E-2</c:v>
                </c:pt>
                <c:pt idx="10536">
                  <c:v>-1.6927047373037851E-2</c:v>
                </c:pt>
                <c:pt idx="10537">
                  <c:v>2.9955560580487983E-2</c:v>
                </c:pt>
                <c:pt idx="10538">
                  <c:v>-5.2699393127628724E-3</c:v>
                </c:pt>
                <c:pt idx="10539">
                  <c:v>-1.6096690836869598E-2</c:v>
                </c:pt>
                <c:pt idx="10540">
                  <c:v>5.049158803466014E-3</c:v>
                </c:pt>
                <c:pt idx="10541">
                  <c:v>-2.1257416686237818E-2</c:v>
                </c:pt>
                <c:pt idx="10542">
                  <c:v>8.1751112022523387E-3</c:v>
                </c:pt>
                <c:pt idx="10543">
                  <c:v>-1.7921000621470284E-2</c:v>
                </c:pt>
                <c:pt idx="10544">
                  <c:v>1.8723832005425933E-2</c:v>
                </c:pt>
                <c:pt idx="10545">
                  <c:v>-2.0396613605141667E-2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-1.7868475386002558E-3</c:v>
                </c:pt>
                <c:pt idx="10549">
                  <c:v>8.4847696530001571E-3</c:v>
                </c:pt>
                <c:pt idx="10550">
                  <c:v>-4.5747113613856527E-3</c:v>
                </c:pt>
                <c:pt idx="10551">
                  <c:v>-6.4907885699039269E-3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-6.5527092280959209E-4</c:v>
                </c:pt>
                <c:pt idx="10555">
                  <c:v>8.0326191045738682E-3</c:v>
                </c:pt>
                <c:pt idx="10556">
                  <c:v>-2.669410178580911E-2</c:v>
                </c:pt>
                <c:pt idx="10557">
                  <c:v>8.4393523601118403E-3</c:v>
                </c:pt>
                <c:pt idx="10558">
                  <c:v>-5.7980155500843011E-3</c:v>
                </c:pt>
                <c:pt idx="10559">
                  <c:v>-1.6962336969468694E-2</c:v>
                </c:pt>
                <c:pt idx="10560">
                  <c:v>-1.7652701761074141E-2</c:v>
                </c:pt>
                <c:pt idx="10561">
                  <c:v>7.723527440088418E-3</c:v>
                </c:pt>
                <c:pt idx="10562">
                  <c:v>-1.717632216410081E-3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-1.1675826009415857E-2</c:v>
                </c:pt>
                <c:pt idx="10568">
                  <c:v>2.511322885631273E-3</c:v>
                </c:pt>
                <c:pt idx="10569">
                  <c:v>-6.5052063298978169E-3</c:v>
                </c:pt>
                <c:pt idx="10570">
                  <c:v>-9.5751890290323161E-3</c:v>
                </c:pt>
                <c:pt idx="10571">
                  <c:v>8.8066936559449971E-4</c:v>
                </c:pt>
                <c:pt idx="10572">
                  <c:v>-2.3468110959713684E-2</c:v>
                </c:pt>
                <c:pt idx="10573">
                  <c:v>3.1977933979963069E-3</c:v>
                </c:pt>
                <c:pt idx="10574">
                  <c:v>-1.4494381351973118E-2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-1.5212979815027339E-2</c:v>
                </c:pt>
                <c:pt idx="10578">
                  <c:v>9.7803566884717696E-3</c:v>
                </c:pt>
                <c:pt idx="10579">
                  <c:v>-2.8712154941763046E-2</c:v>
                </c:pt>
                <c:pt idx="10580">
                  <c:v>-1.082356294736897E-2</c:v>
                </c:pt>
                <c:pt idx="10581">
                  <c:v>-2.8447490618876969E-2</c:v>
                </c:pt>
                <c:pt idx="10582">
                  <c:v>-2.7353374734992997E-3</c:v>
                </c:pt>
                <c:pt idx="10583">
                  <c:v>-1.5317691581882897E-2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-1.291538655181057E-2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-5.7170879966594867E-3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-8.1679014984832321E-3</c:v>
                </c:pt>
                <c:pt idx="10593">
                  <c:v>-3.6250848090720211E-2</c:v>
                </c:pt>
                <c:pt idx="10594">
                  <c:v>-6.3743944864640412E-3</c:v>
                </c:pt>
                <c:pt idx="10595">
                  <c:v>4.6308097444835994E-3</c:v>
                </c:pt>
                <c:pt idx="10596">
                  <c:v>-4.0628487801424029E-3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-1.1647504470490233E-2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-1.0661650099924813E-2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-1.0658553922677783E-3</c:v>
                </c:pt>
                <c:pt idx="10609">
                  <c:v>-7.670645109374874E-3</c:v>
                </c:pt>
                <c:pt idx="10610">
                  <c:v>-2.8534170127041847E-2</c:v>
                </c:pt>
                <c:pt idx="10611">
                  <c:v>8.8437562236087786E-4</c:v>
                </c:pt>
                <c:pt idx="10612">
                  <c:v>-8.8389513774025374E-3</c:v>
                </c:pt>
                <c:pt idx="10613">
                  <c:v>7.9501083331940947E-3</c:v>
                </c:pt>
                <c:pt idx="10614">
                  <c:v>-2.2226959071788954E-2</c:v>
                </c:pt>
                <c:pt idx="10615">
                  <c:v>-1.0221653273349673E-2</c:v>
                </c:pt>
                <c:pt idx="10616">
                  <c:v>-1.6490105233812002E-2</c:v>
                </c:pt>
                <c:pt idx="10617">
                  <c:v>3.5488409317938618E-2</c:v>
                </c:pt>
                <c:pt idx="10618">
                  <c:v>-6.9734204802625044E-3</c:v>
                </c:pt>
                <c:pt idx="10619">
                  <c:v>5.2168073895124678E-3</c:v>
                </c:pt>
                <c:pt idx="10620">
                  <c:v>-2.190310972056686E-2</c:v>
                </c:pt>
                <c:pt idx="10621">
                  <c:v>-1.7114283245645012E-2</c:v>
                </c:pt>
                <c:pt idx="10622">
                  <c:v>3.8935854245893964E-2</c:v>
                </c:pt>
                <c:pt idx="10623">
                  <c:v>-3.1879009323409591E-2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-6.1377831381452808E-3</c:v>
                </c:pt>
                <c:pt idx="10628">
                  <c:v>-7.2751213588020391E-3</c:v>
                </c:pt>
                <c:pt idx="10629">
                  <c:v>-6.2630498530307221E-3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-3.7184874033524551E-3</c:v>
                </c:pt>
                <c:pt idx="10637">
                  <c:v>-8.3191368557180567E-3</c:v>
                </c:pt>
                <c:pt idx="10638">
                  <c:v>2.4257579927606798E-3</c:v>
                </c:pt>
                <c:pt idx="10639">
                  <c:v>-1.7828926887105467E-2</c:v>
                </c:pt>
                <c:pt idx="10640">
                  <c:v>-1.4861467551927632E-3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-3.2594324056756108E-3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-9.0959775568997259E-3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-6.8364545084094175E-3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-1.383887827373087E-3</c:v>
                </c:pt>
                <c:pt idx="10656">
                  <c:v>7.6923226957852364E-3</c:v>
                </c:pt>
                <c:pt idx="10657">
                  <c:v>-1.8197493763270955E-2</c:v>
                </c:pt>
                <c:pt idx="10658">
                  <c:v>5.2403245092662587E-3</c:v>
                </c:pt>
                <c:pt idx="10659">
                  <c:v>-6.4724165145069179E-3</c:v>
                </c:pt>
                <c:pt idx="10660">
                  <c:v>9.6021532268242282E-3</c:v>
                </c:pt>
                <c:pt idx="10661">
                  <c:v>-7.9770501551834627E-4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-2.3898313949999306E-5</c:v>
                </c:pt>
                <c:pt idx="10666">
                  <c:v>-6.9775338736342007E-3</c:v>
                </c:pt>
                <c:pt idx="10667">
                  <c:v>-1.4681423485786382E-2</c:v>
                </c:pt>
                <c:pt idx="10668">
                  <c:v>3.8575303594718946E-3</c:v>
                </c:pt>
                <c:pt idx="10669">
                  <c:v>-1.2541475552449555E-2</c:v>
                </c:pt>
                <c:pt idx="10670">
                  <c:v>-1.8902425401989831E-4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-9.0257181834516587E-3</c:v>
                </c:pt>
                <c:pt idx="10675">
                  <c:v>-5.8788583481206302E-3</c:v>
                </c:pt>
                <c:pt idx="10676">
                  <c:v>-5.3305538171635192E-3</c:v>
                </c:pt>
                <c:pt idx="10677">
                  <c:v>2.1023043763070959E-2</c:v>
                </c:pt>
                <c:pt idx="10678">
                  <c:v>-2.7584364961917629E-2</c:v>
                </c:pt>
                <c:pt idx="10679">
                  <c:v>-3.7372930374068858E-4</c:v>
                </c:pt>
                <c:pt idx="10680">
                  <c:v>-9.0019692523632955E-3</c:v>
                </c:pt>
                <c:pt idx="10681">
                  <c:v>-1.39748496781813E-2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-1.483263337453522E-3</c:v>
                </c:pt>
                <c:pt idx="10686">
                  <c:v>-8.2827419824074155E-3</c:v>
                </c:pt>
                <c:pt idx="10687">
                  <c:v>-1.1918489268829546E-3</c:v>
                </c:pt>
                <c:pt idx="10688">
                  <c:v>-1.7913717249120609E-2</c:v>
                </c:pt>
                <c:pt idx="10689">
                  <c:v>1.4305415957664991E-3</c:v>
                </c:pt>
                <c:pt idx="10690">
                  <c:v>-4.3694376828753434E-3</c:v>
                </c:pt>
                <c:pt idx="10691">
                  <c:v>7.0699787777162015E-3</c:v>
                </c:pt>
                <c:pt idx="10692">
                  <c:v>-2.5712901609185934E-2</c:v>
                </c:pt>
                <c:pt idx="10693">
                  <c:v>-1.9960871420465764E-3</c:v>
                </c:pt>
                <c:pt idx="10694">
                  <c:v>4.2780352085962647E-3</c:v>
                </c:pt>
                <c:pt idx="10695">
                  <c:v>-2.2194508602826346E-3</c:v>
                </c:pt>
                <c:pt idx="10696">
                  <c:v>-2.055051737478486E-2</c:v>
                </c:pt>
                <c:pt idx="10697">
                  <c:v>1.8918074786338224E-3</c:v>
                </c:pt>
                <c:pt idx="10698">
                  <c:v>-9.6353407936167201E-3</c:v>
                </c:pt>
                <c:pt idx="10699">
                  <c:v>1.3665390948341738E-2</c:v>
                </c:pt>
                <c:pt idx="10700">
                  <c:v>-1.7073497146517624E-2</c:v>
                </c:pt>
                <c:pt idx="10701">
                  <c:v>7.6526064922308734E-3</c:v>
                </c:pt>
                <c:pt idx="10702">
                  <c:v>-1.0570227854291403E-2</c:v>
                </c:pt>
                <c:pt idx="10703">
                  <c:v>-7.1512739993124796E-3</c:v>
                </c:pt>
                <c:pt idx="10704">
                  <c:v>-1.5805198455836944E-2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-2.4857230943860387E-2</c:v>
                </c:pt>
                <c:pt idx="10712">
                  <c:v>3.0622357832950087E-3</c:v>
                </c:pt>
                <c:pt idx="10713">
                  <c:v>-1.6257744430335563E-2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-1.4899158260433865E-2</c:v>
                </c:pt>
                <c:pt idx="10717">
                  <c:v>-7.074592438234717E-3</c:v>
                </c:pt>
                <c:pt idx="10718">
                  <c:v>-1.3275221663295866E-2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-1.9364213157624377E-2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-1.1157162777907459E-2</c:v>
                </c:pt>
                <c:pt idx="10725">
                  <c:v>-2.7805162206284706E-3</c:v>
                </c:pt>
                <c:pt idx="10726">
                  <c:v>1.2624370337093183E-3</c:v>
                </c:pt>
                <c:pt idx="10727">
                  <c:v>-2.7428198369783274E-4</c:v>
                </c:pt>
                <c:pt idx="10728">
                  <c:v>-1.2218133459619196E-2</c:v>
                </c:pt>
                <c:pt idx="10729">
                  <c:v>-8.4139257597026784E-3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-1.7409725670059828E-2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-9.9762271380914314E-3</c:v>
                </c:pt>
                <c:pt idx="10738">
                  <c:v>-1.0205748017114047E-2</c:v>
                </c:pt>
                <c:pt idx="10739">
                  <c:v>-3.3465393224254569E-3</c:v>
                </c:pt>
                <c:pt idx="10740">
                  <c:v>-3.207155537802997E-2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-3.7095834452152587E-2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-5.2217061757726668E-2</c:v>
                </c:pt>
                <c:pt idx="10748">
                  <c:v>1.4603495887747897E-2</c:v>
                </c:pt>
                <c:pt idx="10749">
                  <c:v>-4.631927610742359E-2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-3.3347726737817496E-2</c:v>
                </c:pt>
                <c:pt idx="10753">
                  <c:v>-1.6982178737567466E-2</c:v>
                </c:pt>
                <c:pt idx="10754">
                  <c:v>-2.1152252942364669E-3</c:v>
                </c:pt>
                <c:pt idx="10755">
                  <c:v>2.0266150032908214E-2</c:v>
                </c:pt>
                <c:pt idx="10756">
                  <c:v>-4.7413706830958802E-3</c:v>
                </c:pt>
                <c:pt idx="10757">
                  <c:v>-9.1005260441459512E-2</c:v>
                </c:pt>
                <c:pt idx="10758">
                  <c:v>4.4629009808428322E-2</c:v>
                </c:pt>
                <c:pt idx="10759">
                  <c:v>-1.7072778224793694E-3</c:v>
                </c:pt>
                <c:pt idx="10760">
                  <c:v>-4.9690779180522782E-2</c:v>
                </c:pt>
                <c:pt idx="10761">
                  <c:v>-9.3329210569184085E-3</c:v>
                </c:pt>
                <c:pt idx="10762">
                  <c:v>-4.8266143743440182E-2</c:v>
                </c:pt>
                <c:pt idx="10763">
                  <c:v>-5.578897414734918E-2</c:v>
                </c:pt>
                <c:pt idx="10764">
                  <c:v>-1.292361898787675E-2</c:v>
                </c:pt>
                <c:pt idx="10765">
                  <c:v>-8.1979952743639117E-2</c:v>
                </c:pt>
                <c:pt idx="10766">
                  <c:v>-1.8386671710079128E-2</c:v>
                </c:pt>
                <c:pt idx="10767">
                  <c:v>0.11525751965924336</c:v>
                </c:pt>
                <c:pt idx="10768">
                  <c:v>-3.1968407134588261E-3</c:v>
                </c:pt>
                <c:pt idx="10769">
                  <c:v>-0.10232060884209382</c:v>
                </c:pt>
                <c:pt idx="10770">
                  <c:v>3.5967129929849406E-2</c:v>
                </c:pt>
                <c:pt idx="10771">
                  <c:v>-3.7081676329453472E-3</c:v>
                </c:pt>
                <c:pt idx="10772">
                  <c:v>5.5389969692912544E-2</c:v>
                </c:pt>
                <c:pt idx="10773">
                  <c:v>-3.8299746116294386E-2</c:v>
                </c:pt>
                <c:pt idx="10774">
                  <c:v>-7.2086751139659455E-2</c:v>
                </c:pt>
                <c:pt idx="10775">
                  <c:v>7.3365206556381679E-3</c:v>
                </c:pt>
                <c:pt idx="10776">
                  <c:v>-4.4043479053501144E-2</c:v>
                </c:pt>
                <c:pt idx="10777">
                  <c:v>-4.349494603192916E-2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-1.008555514561138E-3</c:v>
                </c:pt>
                <c:pt idx="10783">
                  <c:v>4.6800190235767758E-2</c:v>
                </c:pt>
                <c:pt idx="10784">
                  <c:v>-5.3895525579939374E-2</c:v>
                </c:pt>
                <c:pt idx="10785">
                  <c:v>-5.9055293809084475E-2</c:v>
                </c:pt>
                <c:pt idx="10786">
                  <c:v>3.5461440417904555E-2</c:v>
                </c:pt>
                <c:pt idx="10787">
                  <c:v>-1.1980612134559365E-2</c:v>
                </c:pt>
                <c:pt idx="10788">
                  <c:v>-2.9325909006608697E-2</c:v>
                </c:pt>
                <c:pt idx="10789">
                  <c:v>-5.7280450470205579E-2</c:v>
                </c:pt>
                <c:pt idx="10790">
                  <c:v>7.1627616943141348E-2</c:v>
                </c:pt>
                <c:pt idx="10791">
                  <c:v>-4.7134487611549147E-2</c:v>
                </c:pt>
                <c:pt idx="10792">
                  <c:v>-2.399338242282667E-2</c:v>
                </c:pt>
                <c:pt idx="10793">
                  <c:v>7.9147599581972372E-3</c:v>
                </c:pt>
                <c:pt idx="10794">
                  <c:v>-6.8186328653066397E-2</c:v>
                </c:pt>
                <c:pt idx="10795">
                  <c:v>-7.4705696090331841E-2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-9.484123709151504E-2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-3.2582905084765912E-2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-2.1003951391712405E-2</c:v>
                </c:pt>
                <c:pt idx="10808">
                  <c:v>1.9476039997158523E-2</c:v>
                </c:pt>
                <c:pt idx="10809">
                  <c:v>-2.269172710749956E-2</c:v>
                </c:pt>
                <c:pt idx="10810">
                  <c:v>7.1013208026080576E-3</c:v>
                </c:pt>
                <c:pt idx="10811">
                  <c:v>-8.3428564991798737E-3</c:v>
                </c:pt>
                <c:pt idx="10812">
                  <c:v>5.4348300894575985E-2</c:v>
                </c:pt>
                <c:pt idx="10813">
                  <c:v>-6.0771001375332645E-3</c:v>
                </c:pt>
                <c:pt idx="10814">
                  <c:v>-2.6704417790739399E-2</c:v>
                </c:pt>
                <c:pt idx="10815">
                  <c:v>-2.9191143731743807E-4</c:v>
                </c:pt>
                <c:pt idx="10816">
                  <c:v>-1.711468674773009E-2</c:v>
                </c:pt>
                <c:pt idx="10817">
                  <c:v>-9.5622828460726339E-3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-6.4117377339023562E-4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-1.234727004895575E-3</c:v>
                </c:pt>
                <c:pt idx="10825">
                  <c:v>1.0172403055403123E-2</c:v>
                </c:pt>
                <c:pt idx="10826">
                  <c:v>-2.8858500124350428E-2</c:v>
                </c:pt>
                <c:pt idx="10827">
                  <c:v>6.5468969210069616E-3</c:v>
                </c:pt>
                <c:pt idx="10828">
                  <c:v>-2.3359075912695815E-2</c:v>
                </c:pt>
                <c:pt idx="10829">
                  <c:v>-2.6898441021980801E-2</c:v>
                </c:pt>
                <c:pt idx="10830">
                  <c:v>-2.1983930050097911E-3</c:v>
                </c:pt>
                <c:pt idx="10831">
                  <c:v>-3.8681478637673905E-2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-6.3098433191695946E-2</c:v>
                </c:pt>
                <c:pt idx="10835">
                  <c:v>4.1804213965763282E-2</c:v>
                </c:pt>
                <c:pt idx="10836">
                  <c:v>-1.9589614793352084E-2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-3.7136905492936023E-2</c:v>
                </c:pt>
                <c:pt idx="10842">
                  <c:v>-2.0027909181786541E-2</c:v>
                </c:pt>
                <c:pt idx="10843">
                  <c:v>-5.658978162330186E-3</c:v>
                </c:pt>
                <c:pt idx="10844">
                  <c:v>1.9464872546556933E-2</c:v>
                </c:pt>
                <c:pt idx="10845">
                  <c:v>-4.8084143484423691E-3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-4.9599710952156428E-2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-9.4981946756416136E-3</c:v>
                </c:pt>
                <c:pt idx="10853">
                  <c:v>-5.27726110898179E-2</c:v>
                </c:pt>
                <c:pt idx="10854">
                  <c:v>-2.9542481214086536E-3</c:v>
                </c:pt>
                <c:pt idx="10855">
                  <c:v>-8.8479486708319399E-3</c:v>
                </c:pt>
                <c:pt idx="10856">
                  <c:v>-1.582791708454856E-2</c:v>
                </c:pt>
                <c:pt idx="10857">
                  <c:v>-3.6182108109448663E-2</c:v>
                </c:pt>
                <c:pt idx="10858">
                  <c:v>3.9762003998633944E-2</c:v>
                </c:pt>
                <c:pt idx="10859">
                  <c:v>-1.4323159833779187E-2</c:v>
                </c:pt>
                <c:pt idx="10860">
                  <c:v>-8.4828517084876154E-3</c:v>
                </c:pt>
                <c:pt idx="10861">
                  <c:v>-2.0577301094931499E-2</c:v>
                </c:pt>
                <c:pt idx="10862">
                  <c:v>-5.7054796502921334E-2</c:v>
                </c:pt>
                <c:pt idx="10863">
                  <c:v>-6.0443494885351612E-3</c:v>
                </c:pt>
                <c:pt idx="10864">
                  <c:v>2.959215997925746E-2</c:v>
                </c:pt>
                <c:pt idx="10865">
                  <c:v>-4.5192977351710795E-2</c:v>
                </c:pt>
                <c:pt idx="10866">
                  <c:v>3.9499484463867418E-3</c:v>
                </c:pt>
                <c:pt idx="10867">
                  <c:v>-1.3672293862789786E-2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-7.6831678011686222E-3</c:v>
                </c:pt>
                <c:pt idx="10876">
                  <c:v>-2.1515123274051362E-2</c:v>
                </c:pt>
                <c:pt idx="10877">
                  <c:v>7.0648324545086183E-2</c:v>
                </c:pt>
                <c:pt idx="10878">
                  <c:v>-2.3713800578990529E-2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-2.5931044308006079E-2</c:v>
                </c:pt>
                <c:pt idx="10882">
                  <c:v>-3.9540256996490442E-2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-1.3109293070503014E-2</c:v>
                </c:pt>
                <c:pt idx="10888">
                  <c:v>-2.4843745636349723E-2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-2.0311008403608E-2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-4.8694189349442141E-2</c:v>
                </c:pt>
                <c:pt idx="10897">
                  <c:v>2.2628429233158442E-2</c:v>
                </c:pt>
                <c:pt idx="10898">
                  <c:v>-9.2153165458714881E-3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-1.4474067283449799E-2</c:v>
                </c:pt>
                <c:pt idx="10902">
                  <c:v>-3.7138655867394732E-3</c:v>
                </c:pt>
                <c:pt idx="10903">
                  <c:v>2.6878371736046347E-2</c:v>
                </c:pt>
                <c:pt idx="10904">
                  <c:v>-5.0415232945866251E-4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-5.0921378668267181E-3</c:v>
                </c:pt>
                <c:pt idx="10908">
                  <c:v>2.05455917396975E-2</c:v>
                </c:pt>
                <c:pt idx="10909">
                  <c:v>-1.5475931030696444E-2</c:v>
                </c:pt>
                <c:pt idx="10910">
                  <c:v>3.3951082170268876E-2</c:v>
                </c:pt>
                <c:pt idx="10911">
                  <c:v>-2.5502527320314883E-2</c:v>
                </c:pt>
                <c:pt idx="10912">
                  <c:v>1.6808958948679731E-3</c:v>
                </c:pt>
                <c:pt idx="10913">
                  <c:v>-3.3436471676065338E-2</c:v>
                </c:pt>
                <c:pt idx="10914">
                  <c:v>1.1751090946424014E-2</c:v>
                </c:pt>
                <c:pt idx="10915">
                  <c:v>-1.2383090990192969E-2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-3.1169867005154117E-4</c:v>
                </c:pt>
                <c:pt idx="10919">
                  <c:v>-1.5423983820760157E-2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-1.9221454404540594E-2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-2.4389032282861933E-2</c:v>
                </c:pt>
                <c:pt idx="10928">
                  <c:v>1.2657561803530726E-2</c:v>
                </c:pt>
                <c:pt idx="10929">
                  <c:v>-4.6122786217157596E-3</c:v>
                </c:pt>
                <c:pt idx="10930">
                  <c:v>-2.3174804257291015E-3</c:v>
                </c:pt>
                <c:pt idx="10931">
                  <c:v>5.4247319079543388E-3</c:v>
                </c:pt>
                <c:pt idx="10932">
                  <c:v>-5.7538878318297293E-4</c:v>
                </c:pt>
                <c:pt idx="10933">
                  <c:v>1.0614048912575669E-2</c:v>
                </c:pt>
                <c:pt idx="10934">
                  <c:v>-2.3587286657313911E-3</c:v>
                </c:pt>
                <c:pt idx="10935">
                  <c:v>-2.9938196369840853E-2</c:v>
                </c:pt>
                <c:pt idx="10936">
                  <c:v>-1.3582099690008675E-2</c:v>
                </c:pt>
                <c:pt idx="10937">
                  <c:v>-3.7800021029550379E-3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-3.5884259678960362E-2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-6.8875066713580679E-4</c:v>
                </c:pt>
                <c:pt idx="10945">
                  <c:v>9.358546141552182E-3</c:v>
                </c:pt>
                <c:pt idx="10946">
                  <c:v>-9.6650212819238135E-3</c:v>
                </c:pt>
                <c:pt idx="10947">
                  <c:v>8.2400679015588452E-3</c:v>
                </c:pt>
                <c:pt idx="10948">
                  <c:v>-3.0485048330410436E-2</c:v>
                </c:pt>
                <c:pt idx="10949">
                  <c:v>-9.0777398367514195E-4</c:v>
                </c:pt>
                <c:pt idx="10950">
                  <c:v>-2.0195609227902978E-2</c:v>
                </c:pt>
                <c:pt idx="10951">
                  <c:v>-5.3320018593723262E-3</c:v>
                </c:pt>
                <c:pt idx="10952">
                  <c:v>7.5807165449699454E-3</c:v>
                </c:pt>
                <c:pt idx="10953">
                  <c:v>-7.0563346552940942E-3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-8.1779273034499056E-4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-4.8598831109281093E-4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-5.670746797685311E-3</c:v>
                </c:pt>
                <c:pt idx="10966">
                  <c:v>-7.6293785008303416E-3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-1.668305508383483E-3</c:v>
                </c:pt>
                <c:pt idx="10972">
                  <c:v>-6.1977031151201345E-3</c:v>
                </c:pt>
                <c:pt idx="10973">
                  <c:v>1.0537038517425046E-2</c:v>
                </c:pt>
                <c:pt idx="10974">
                  <c:v>-5.5813232212802433E-3</c:v>
                </c:pt>
                <c:pt idx="10975">
                  <c:v>-1.3283102971684002E-2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-1.0086933472898352E-2</c:v>
                </c:pt>
                <c:pt idx="10979">
                  <c:v>-2.881673003997598E-2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-7.6713506574677126E-4</c:v>
                </c:pt>
                <c:pt idx="10985">
                  <c:v>3.9017666190517275E-3</c:v>
                </c:pt>
                <c:pt idx="10986">
                  <c:v>-1.3866513928650903E-3</c:v>
                </c:pt>
                <c:pt idx="10987">
                  <c:v>5.1259586148670877E-3</c:v>
                </c:pt>
                <c:pt idx="10988">
                  <c:v>-1.9759777268699708E-3</c:v>
                </c:pt>
                <c:pt idx="10989">
                  <c:v>-9.8560450068632122E-3</c:v>
                </c:pt>
                <c:pt idx="10990">
                  <c:v>-2.3674790864834705E-2</c:v>
                </c:pt>
                <c:pt idx="10991">
                  <c:v>-2.0088599941523455E-3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-1.0208725123383999E-3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-5.123860305859651E-3</c:v>
                </c:pt>
                <c:pt idx="11002">
                  <c:v>2.1042743297670086E-3</c:v>
                </c:pt>
                <c:pt idx="11003">
                  <c:v>-6.9114778362084905E-3</c:v>
                </c:pt>
                <c:pt idx="11004">
                  <c:v>1.1207538769172132E-2</c:v>
                </c:pt>
                <c:pt idx="11005">
                  <c:v>-1.176733562418697E-2</c:v>
                </c:pt>
                <c:pt idx="11006">
                  <c:v>-1.4808961167423362E-2</c:v>
                </c:pt>
                <c:pt idx="11007">
                  <c:v>-5.6701604216424784E-3</c:v>
                </c:pt>
                <c:pt idx="11008">
                  <c:v>1.6893190144111614E-2</c:v>
                </c:pt>
                <c:pt idx="11009">
                  <c:v>-1.8663500500775143E-3</c:v>
                </c:pt>
                <c:pt idx="11010">
                  <c:v>-2.3038436138769214E-3</c:v>
                </c:pt>
                <c:pt idx="11011">
                  <c:v>-2.8299059578070995E-2</c:v>
                </c:pt>
                <c:pt idx="11012">
                  <c:v>-6.493148460506859E-3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-2.7394744866597875E-3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-9.7768663085275875E-3</c:v>
                </c:pt>
                <c:pt idx="11023">
                  <c:v>1.229452034873546E-2</c:v>
                </c:pt>
                <c:pt idx="11024">
                  <c:v>-8.892660390333873E-3</c:v>
                </c:pt>
                <c:pt idx="11025">
                  <c:v>-7.1585782064929049E-3</c:v>
                </c:pt>
                <c:pt idx="11026">
                  <c:v>1.0594858895187187E-2</c:v>
                </c:pt>
                <c:pt idx="11027">
                  <c:v>-1.6296881986075817E-2</c:v>
                </c:pt>
                <c:pt idx="11028">
                  <c:v>-1.5215350278866779E-2</c:v>
                </c:pt>
                <c:pt idx="11029">
                  <c:v>-4.0382350804915035E-3</c:v>
                </c:pt>
                <c:pt idx="11030">
                  <c:v>-2.4289904536713536E-2</c:v>
                </c:pt>
                <c:pt idx="11031">
                  <c:v>2.7641161848501739E-2</c:v>
                </c:pt>
                <c:pt idx="11032">
                  <c:v>-3.152705696021485E-2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-1.249518068858535E-3</c:v>
                </c:pt>
                <c:pt idx="11040">
                  <c:v>4.0527134637216022E-3</c:v>
                </c:pt>
                <c:pt idx="11041">
                  <c:v>-1.2984765123508879E-2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-4.2015139238849031E-4</c:v>
                </c:pt>
                <c:pt idx="11045">
                  <c:v>-1.0165570191329465E-3</c:v>
                </c:pt>
                <c:pt idx="11046">
                  <c:v>-1.5207649746226792E-2</c:v>
                </c:pt>
                <c:pt idx="11047">
                  <c:v>-4.6711342878538176E-3</c:v>
                </c:pt>
                <c:pt idx="11048">
                  <c:v>1.4275526353593193E-2</c:v>
                </c:pt>
                <c:pt idx="11049">
                  <c:v>-2.2387375952899191E-3</c:v>
                </c:pt>
                <c:pt idx="11050">
                  <c:v>8.5903485275000691E-3</c:v>
                </c:pt>
                <c:pt idx="11051">
                  <c:v>-2.265904444331035E-2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-9.0922083465621029E-3</c:v>
                </c:pt>
                <c:pt idx="11056">
                  <c:v>3.5788860911996068E-3</c:v>
                </c:pt>
                <c:pt idx="11057">
                  <c:v>-3.7633121808298142E-3</c:v>
                </c:pt>
                <c:pt idx="11058">
                  <c:v>-1.3998298627818428E-2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-6.2884786440218221E-3</c:v>
                </c:pt>
                <c:pt idx="11064">
                  <c:v>5.4921940078251907E-3</c:v>
                </c:pt>
                <c:pt idx="11065">
                  <c:v>-1.643055047321873E-2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-1.2471612932234422E-3</c:v>
                </c:pt>
                <c:pt idx="11073">
                  <c:v>-1.5109893173725908E-3</c:v>
                </c:pt>
                <c:pt idx="11074">
                  <c:v>-7.8025478319148078E-3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-1.0607692165253368E-2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-1.2391656023007513E-2</c:v>
                </c:pt>
                <c:pt idx="11085">
                  <c:v>1.1741672258795077E-2</c:v>
                </c:pt>
                <c:pt idx="11086">
                  <c:v>-1.541303994827814E-2</c:v>
                </c:pt>
                <c:pt idx="11087">
                  <c:v>-2.1424841857477617E-2</c:v>
                </c:pt>
                <c:pt idx="11088">
                  <c:v>-2.0254038499938787E-2</c:v>
                </c:pt>
                <c:pt idx="11089">
                  <c:v>6.0296275439863933E-3</c:v>
                </c:pt>
                <c:pt idx="11090">
                  <c:v>-6.3554046936342701E-3</c:v>
                </c:pt>
                <c:pt idx="11091">
                  <c:v>1.036700241705546E-3</c:v>
                </c:pt>
                <c:pt idx="11092">
                  <c:v>-1.1237433471009695E-2</c:v>
                </c:pt>
                <c:pt idx="11093">
                  <c:v>-1.0579054732607673E-2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-8.3172954359600482E-3</c:v>
                </c:pt>
                <c:pt idx="11097">
                  <c:v>-3.6844574295482602E-2</c:v>
                </c:pt>
                <c:pt idx="11098">
                  <c:v>-7.5307790778467165E-4</c:v>
                </c:pt>
                <c:pt idx="11099">
                  <c:v>-1.0207071165776682E-2</c:v>
                </c:pt>
                <c:pt idx="11100">
                  <c:v>1.7904348378815271E-2</c:v>
                </c:pt>
                <c:pt idx="11101">
                  <c:v>-2.3494532201819851E-3</c:v>
                </c:pt>
                <c:pt idx="11102">
                  <c:v>1.1605469883873454E-2</c:v>
                </c:pt>
                <c:pt idx="11103">
                  <c:v>-3.5082682265255016E-3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-6.6661327127803816E-4</c:v>
                </c:pt>
                <c:pt idx="11109">
                  <c:v>-1.4791236212229109E-2</c:v>
                </c:pt>
                <c:pt idx="11110">
                  <c:v>8.007003575437821E-3</c:v>
                </c:pt>
                <c:pt idx="11111">
                  <c:v>-2.452234171412826E-3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-1.6161877230267407E-3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-4.0971600649548634E-3</c:v>
                </c:pt>
                <c:pt idx="11127">
                  <c:v>-7.6491431599503557E-3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-9.4982391952989076E-3</c:v>
                </c:pt>
                <c:pt idx="11131">
                  <c:v>-3.0499447200380558E-3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-5.6006880471137777E-4</c:v>
                </c:pt>
                <c:pt idx="11135">
                  <c:v>-1.7332925357322893E-3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-7.6907811974358253E-3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-4.4501044290257141E-4</c:v>
                </c:pt>
                <c:pt idx="11144">
                  <c:v>1.1792683654167746E-2</c:v>
                </c:pt>
                <c:pt idx="11145">
                  <c:v>-1.2039659274343251E-3</c:v>
                </c:pt>
                <c:pt idx="11146">
                  <c:v>-1.7647813732105888E-2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-3.1918914981119428E-3</c:v>
                </c:pt>
                <c:pt idx="11150">
                  <c:v>-2.4069913444080271E-4</c:v>
                </c:pt>
                <c:pt idx="11151">
                  <c:v>7.6614164796673379E-3</c:v>
                </c:pt>
                <c:pt idx="11152">
                  <c:v>-3.1158821362229361E-3</c:v>
                </c:pt>
                <c:pt idx="11153">
                  <c:v>-2.8343981320395173E-2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-1.5254212648622811E-2</c:v>
                </c:pt>
                <c:pt idx="11157">
                  <c:v>9.1520696601907758E-3</c:v>
                </c:pt>
                <c:pt idx="11158">
                  <c:v>-2.7671792021868313E-2</c:v>
                </c:pt>
                <c:pt idx="11159">
                  <c:v>-1.0857045900806384E-2</c:v>
                </c:pt>
                <c:pt idx="11160">
                  <c:v>-3.4495520265835466E-2</c:v>
                </c:pt>
                <c:pt idx="11161">
                  <c:v>-1.3747927321963616E-2</c:v>
                </c:pt>
                <c:pt idx="11162">
                  <c:v>4.8188347985393065E-2</c:v>
                </c:pt>
                <c:pt idx="11163">
                  <c:v>-4.9671025432154181E-3</c:v>
                </c:pt>
                <c:pt idx="11164">
                  <c:v>1.3028052832801507E-2</c:v>
                </c:pt>
                <c:pt idx="11165">
                  <c:v>-1.1269622055472439E-2</c:v>
                </c:pt>
                <c:pt idx="11166">
                  <c:v>-2.1902757593286637E-2</c:v>
                </c:pt>
                <c:pt idx="11167">
                  <c:v>-1.9531297920458712E-3</c:v>
                </c:pt>
                <c:pt idx="11168">
                  <c:v>-1.4921451816226394E-2</c:v>
                </c:pt>
                <c:pt idx="11169">
                  <c:v>-4.6088274477043001E-3</c:v>
                </c:pt>
                <c:pt idx="11170">
                  <c:v>-4.0389248345398698E-2</c:v>
                </c:pt>
                <c:pt idx="11171">
                  <c:v>1.8237933244842353E-2</c:v>
                </c:pt>
                <c:pt idx="11172">
                  <c:v>-1.6174794079597987E-2</c:v>
                </c:pt>
                <c:pt idx="11173">
                  <c:v>-1.3653121342827035E-4</c:v>
                </c:pt>
                <c:pt idx="11174">
                  <c:v>-5.1845980039928463E-3</c:v>
                </c:pt>
                <c:pt idx="11175">
                  <c:v>3.8738589635537224E-2</c:v>
                </c:pt>
                <c:pt idx="11176">
                  <c:v>-1.4866369028899484E-2</c:v>
                </c:pt>
                <c:pt idx="11177">
                  <c:v>-1.9397460522727172E-2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-3.8653751086769716E-2</c:v>
                </c:pt>
                <c:pt idx="11181">
                  <c:v>-1.3399449358891147E-2</c:v>
                </c:pt>
                <c:pt idx="11182">
                  <c:v>1.2770504155890094E-2</c:v>
                </c:pt>
                <c:pt idx="11183">
                  <c:v>-5.535226397345383E-3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-1.9762063660024864E-3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-1.3446072246683372E-3</c:v>
                </c:pt>
                <c:pt idx="11192">
                  <c:v>-1.7331162794304689E-2</c:v>
                </c:pt>
                <c:pt idx="11193">
                  <c:v>-1.2984741776254083E-3</c:v>
                </c:pt>
                <c:pt idx="11194">
                  <c:v>-1.7645084042959169E-2</c:v>
                </c:pt>
                <c:pt idx="11195">
                  <c:v>4.9932690895246878E-3</c:v>
                </c:pt>
                <c:pt idx="11196">
                  <c:v>-4.0487469423791111E-3</c:v>
                </c:pt>
                <c:pt idx="11197">
                  <c:v>-3.2667205556585088E-2</c:v>
                </c:pt>
                <c:pt idx="11198">
                  <c:v>-7.7661595231894864E-3</c:v>
                </c:pt>
                <c:pt idx="11199">
                  <c:v>-1.1785194292475154E-3</c:v>
                </c:pt>
                <c:pt idx="11200">
                  <c:v>-4.2211528942441845E-3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-2.0921543038401325E-3</c:v>
                </c:pt>
                <c:pt idx="11206">
                  <c:v>1.6537766645988938E-2</c:v>
                </c:pt>
                <c:pt idx="11207">
                  <c:v>-6.400517645239745E-4</c:v>
                </c:pt>
                <c:pt idx="11208">
                  <c:v>1.946459460699046E-3</c:v>
                </c:pt>
                <c:pt idx="11209">
                  <c:v>-3.0428801109472658E-2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-1.3117828123816011E-2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-1.4332080073309328E-4</c:v>
                </c:pt>
                <c:pt idx="11217">
                  <c:v>-6.5237346361008974E-3</c:v>
                </c:pt>
                <c:pt idx="11218">
                  <c:v>-6.5891589699695885E-4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-3.8974888181559919E-3</c:v>
                </c:pt>
                <c:pt idx="11222">
                  <c:v>4.9060860769358783E-3</c:v>
                </c:pt>
                <c:pt idx="11223">
                  <c:v>-1.0963907693213315E-3</c:v>
                </c:pt>
                <c:pt idx="11224">
                  <c:v>-2.8684859151404396E-3</c:v>
                </c:pt>
                <c:pt idx="11225">
                  <c:v>4.8221459680881651E-3</c:v>
                </c:pt>
                <c:pt idx="11226">
                  <c:v>-6.7769154171237744E-3</c:v>
                </c:pt>
                <c:pt idx="11227">
                  <c:v>-3.3763679263953961E-2</c:v>
                </c:pt>
                <c:pt idx="11228">
                  <c:v>-3.013502100627008E-3</c:v>
                </c:pt>
                <c:pt idx="11229">
                  <c:v>-3.0415409383479641E-3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-1.7025359722097733E-2</c:v>
                </c:pt>
                <c:pt idx="11234">
                  <c:v>-5.4598181144207558E-3</c:v>
                </c:pt>
                <c:pt idx="11235">
                  <c:v>-4.1446504512467897E-3</c:v>
                </c:pt>
                <c:pt idx="11236">
                  <c:v>-1.5437768348339986E-2</c:v>
                </c:pt>
                <c:pt idx="11237">
                  <c:v>2.2561365480022744E-3</c:v>
                </c:pt>
                <c:pt idx="11238">
                  <c:v>-4.6193441315089956E-3</c:v>
                </c:pt>
                <c:pt idx="11239">
                  <c:v>1.9264897925797442E-2</c:v>
                </c:pt>
                <c:pt idx="11240">
                  <c:v>-1.4771057028790224E-2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-1.3569961981925616E-2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-1.4370153688041398E-3</c:v>
                </c:pt>
                <c:pt idx="11253">
                  <c:v>-2.0706435114608013E-3</c:v>
                </c:pt>
                <c:pt idx="11254">
                  <c:v>1.5446207820675184E-2</c:v>
                </c:pt>
                <c:pt idx="11255">
                  <c:v>-2.7659700920210639E-3</c:v>
                </c:pt>
                <c:pt idx="11256">
                  <c:v>-4.8558692461284636E-3</c:v>
                </c:pt>
                <c:pt idx="11257">
                  <c:v>-9.6626439362808014E-3</c:v>
                </c:pt>
                <c:pt idx="11258">
                  <c:v>2.209260328275775E-2</c:v>
                </c:pt>
                <c:pt idx="11259">
                  <c:v>-5.1728845310492488E-3</c:v>
                </c:pt>
                <c:pt idx="11260">
                  <c:v>6.4430998066580258E-3</c:v>
                </c:pt>
                <c:pt idx="11261">
                  <c:v>-1.507193155793729E-3</c:v>
                </c:pt>
                <c:pt idx="11262">
                  <c:v>-2.5020259639187969E-3</c:v>
                </c:pt>
                <c:pt idx="11263">
                  <c:v>7.503682619988794E-3</c:v>
                </c:pt>
                <c:pt idx="11264">
                  <c:v>-8.6772809337585244E-3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-3.1358566878463279E-3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-1.9737982755767547E-3</c:v>
                </c:pt>
                <c:pt idx="11273">
                  <c:v>-3.4498498892467921E-3</c:v>
                </c:pt>
                <c:pt idx="11274">
                  <c:v>6.692445228873467E-3</c:v>
                </c:pt>
                <c:pt idx="11275">
                  <c:v>-1.9667543497744688E-2</c:v>
                </c:pt>
                <c:pt idx="11276">
                  <c:v>1.3401829661489728E-2</c:v>
                </c:pt>
                <c:pt idx="11277">
                  <c:v>-1.082502560617371E-3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-2.0667106007881131E-3</c:v>
                </c:pt>
                <c:pt idx="11281">
                  <c:v>-6.6521409515534202E-3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-5.5118928978181714E-4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-2.3692658753891038E-3</c:v>
                </c:pt>
                <c:pt idx="11290">
                  <c:v>-1.0318808094725185E-2</c:v>
                </c:pt>
                <c:pt idx="11291">
                  <c:v>5.8447511480625991E-3</c:v>
                </c:pt>
                <c:pt idx="11292">
                  <c:v>-3.1310472675620815E-3</c:v>
                </c:pt>
                <c:pt idx="11293">
                  <c:v>-1.3032488535182907E-2</c:v>
                </c:pt>
                <c:pt idx="11294">
                  <c:v>-7.5199294917105419E-4</c:v>
                </c:pt>
                <c:pt idx="11295">
                  <c:v>-1.9202517434548483E-2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-4.0363973655832552E-3</c:v>
                </c:pt>
                <c:pt idx="11300">
                  <c:v>-1.8504491794660183E-2</c:v>
                </c:pt>
                <c:pt idx="11301">
                  <c:v>1.4417463192925695E-2</c:v>
                </c:pt>
                <c:pt idx="11302">
                  <c:v>-1.0440515535060868E-2</c:v>
                </c:pt>
                <c:pt idx="11303">
                  <c:v>-2.2958276079680928E-3</c:v>
                </c:pt>
                <c:pt idx="11304">
                  <c:v>-7.0268386224956458E-3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-1.4058803235865724E-3</c:v>
                </c:pt>
                <c:pt idx="11309">
                  <c:v>-1.3563069990318866E-4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-7.2110226867980742E-3</c:v>
                </c:pt>
                <c:pt idx="11316">
                  <c:v>5.3021923473330901E-3</c:v>
                </c:pt>
                <c:pt idx="11317">
                  <c:v>-6.2902737963277389E-4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-8.0719619921332253E-4</c:v>
                </c:pt>
                <c:pt idx="11322">
                  <c:v>-5.5784910916578667E-4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-1.2027387089545982E-3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-2.7125418137394774E-3</c:v>
                </c:pt>
                <c:pt idx="11329">
                  <c:v>2.2238358236101874E-3</c:v>
                </c:pt>
                <c:pt idx="11330">
                  <c:v>-4.8800400500361718E-3</c:v>
                </c:pt>
                <c:pt idx="11331">
                  <c:v>-2.5755342494662159E-3</c:v>
                </c:pt>
                <c:pt idx="11332">
                  <c:v>-1.784725724903069E-3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-4.371031173846518E-4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-1.055374678440657E-2</c:v>
                </c:pt>
                <c:pt idx="11339">
                  <c:v>-3.4853989223293524E-3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-1.9989563021560741E-3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-1.7753643754980786E-2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-2.115546339540586E-3</c:v>
                </c:pt>
                <c:pt idx="11349">
                  <c:v>1.9900827722647563E-3</c:v>
                </c:pt>
                <c:pt idx="11350">
                  <c:v>-6.6331274123143658E-5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-4.2884206369784295E-3</c:v>
                </c:pt>
                <c:pt idx="11354">
                  <c:v>-8.2252886360834054E-4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-2.5589029271468888E-3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-2.1628813470265129E-2</c:v>
                </c:pt>
                <c:pt idx="11362">
                  <c:v>-3.9642467853635566E-3</c:v>
                </c:pt>
                <c:pt idx="11363">
                  <c:v>-2.0073242626654775E-3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-1.4647184495885313E-2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-6.2091487219291253E-3</c:v>
                </c:pt>
                <c:pt idx="11370">
                  <c:v>-9.078266440958771E-3</c:v>
                </c:pt>
                <c:pt idx="11371">
                  <c:v>6.816152739803627E-3</c:v>
                </c:pt>
                <c:pt idx="11372">
                  <c:v>-1.740797053281895E-3</c:v>
                </c:pt>
                <c:pt idx="11373">
                  <c:v>-2.1638408811929466E-2</c:v>
                </c:pt>
                <c:pt idx="11374">
                  <c:v>5.8923067594065515E-3</c:v>
                </c:pt>
                <c:pt idx="11375">
                  <c:v>-6.6377430164852314E-3</c:v>
                </c:pt>
                <c:pt idx="11376">
                  <c:v>-1.2507796776665359E-2</c:v>
                </c:pt>
                <c:pt idx="11377">
                  <c:v>-2.0252839131698508E-2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-3.391035716267865E-3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-3.0401138207309941E-3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-1.3922472936016561E-3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-2.2238954510438447E-3</c:v>
                </c:pt>
                <c:pt idx="11394">
                  <c:v>-6.3507479935687172E-4</c:v>
                </c:pt>
                <c:pt idx="11395">
                  <c:v>-4.5093464411554152E-3</c:v>
                </c:pt>
                <c:pt idx="11396">
                  <c:v>-1.0152223943004302E-2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-1.4774642560437812E-2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-2.2496525422006641E-3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-2.5171513999797668E-3</c:v>
                </c:pt>
                <c:pt idx="11410">
                  <c:v>-7.5350909223708129E-3</c:v>
                </c:pt>
                <c:pt idx="11411">
                  <c:v>-9.1356332713843358E-3</c:v>
                </c:pt>
                <c:pt idx="11412">
                  <c:v>-1.2921369034478047E-2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-1.4418462549414812E-2</c:v>
                </c:pt>
                <c:pt idx="11417">
                  <c:v>3.327342040170933E-3</c:v>
                </c:pt>
                <c:pt idx="11418">
                  <c:v>-1.0044120720539951E-2</c:v>
                </c:pt>
                <c:pt idx="11419">
                  <c:v>-4.1991362401336829E-3</c:v>
                </c:pt>
                <c:pt idx="11420">
                  <c:v>-4.2226788298549423E-4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-8.3906248950267326E-3</c:v>
                </c:pt>
                <c:pt idx="11424">
                  <c:v>-1.4581418309832728E-2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-2.3354715727252895E-2</c:v>
                </c:pt>
                <c:pt idx="11431">
                  <c:v>-4.6258798304243953E-4</c:v>
                </c:pt>
                <c:pt idx="11432">
                  <c:v>-6.7405925274055534E-3</c:v>
                </c:pt>
                <c:pt idx="11433">
                  <c:v>-1.3010361091307487E-2</c:v>
                </c:pt>
                <c:pt idx="11434">
                  <c:v>1.9473482717167201E-3</c:v>
                </c:pt>
                <c:pt idx="11435">
                  <c:v>-6.2098168690329913E-3</c:v>
                </c:pt>
                <c:pt idx="11436">
                  <c:v>8.4160196088500783E-3</c:v>
                </c:pt>
                <c:pt idx="11437">
                  <c:v>-1.6486756576682637E-2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-2.0491899375146616E-2</c:v>
                </c:pt>
                <c:pt idx="11441">
                  <c:v>-5.2851079176363669E-4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-6.6957819590438561E-3</c:v>
                </c:pt>
                <c:pt idx="11446">
                  <c:v>-5.9123721032623422E-3</c:v>
                </c:pt>
                <c:pt idx="11447">
                  <c:v>-9.9022397201604662E-3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-2.4777730188745295E-3</c:v>
                </c:pt>
                <c:pt idx="11454">
                  <c:v>-9.7010429291621847E-4</c:v>
                </c:pt>
                <c:pt idx="11455">
                  <c:v>9.4413376463098331E-3</c:v>
                </c:pt>
                <c:pt idx="11456">
                  <c:v>-7.8098468979703739E-3</c:v>
                </c:pt>
                <c:pt idx="11457">
                  <c:v>-2.181237072069564E-2</c:v>
                </c:pt>
                <c:pt idx="11458">
                  <c:v>-4.3821294487820239E-3</c:v>
                </c:pt>
                <c:pt idx="11459">
                  <c:v>6.5756058279102803E-3</c:v>
                </c:pt>
                <c:pt idx="11460">
                  <c:v>-6.7733754669507817E-3</c:v>
                </c:pt>
                <c:pt idx="11461">
                  <c:v>4.3744477532747794E-3</c:v>
                </c:pt>
                <c:pt idx="11462">
                  <c:v>-1.1185432249662952E-2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-3.8645274605464408E-4</c:v>
                </c:pt>
                <c:pt idx="11467">
                  <c:v>-6.039690914484197E-3</c:v>
                </c:pt>
                <c:pt idx="11468">
                  <c:v>-3.1038455230643081E-3</c:v>
                </c:pt>
                <c:pt idx="11469">
                  <c:v>-2.1652196959907499E-2</c:v>
                </c:pt>
                <c:pt idx="11470">
                  <c:v>-3.5853999467772013E-3</c:v>
                </c:pt>
                <c:pt idx="11471">
                  <c:v>-5.503754110819159E-3</c:v>
                </c:pt>
                <c:pt idx="11472">
                  <c:v>-4.7777858667554796E-3</c:v>
                </c:pt>
                <c:pt idx="11473">
                  <c:v>-2.6329420986066054E-2</c:v>
                </c:pt>
                <c:pt idx="11474">
                  <c:v>2.7057678279316377E-3</c:v>
                </c:pt>
                <c:pt idx="11475">
                  <c:v>-5.5610637728950252E-2</c:v>
                </c:pt>
                <c:pt idx="11476">
                  <c:v>-1.256790470062441E-3</c:v>
                </c:pt>
                <c:pt idx="11477">
                  <c:v>-7.3116474492554318E-2</c:v>
                </c:pt>
                <c:pt idx="11478">
                  <c:v>5.1172611127611844E-2</c:v>
                </c:pt>
                <c:pt idx="11479">
                  <c:v>-2.1840375671725809E-2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-1.1859860712531756E-2</c:v>
                </c:pt>
                <c:pt idx="11484">
                  <c:v>3.3010219662852336E-3</c:v>
                </c:pt>
                <c:pt idx="11485">
                  <c:v>-4.6845588943146055E-2</c:v>
                </c:pt>
                <c:pt idx="11486">
                  <c:v>-1.5561007003750404E-2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-1.7120528370716315E-2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-1.1345436462724123E-2</c:v>
                </c:pt>
                <c:pt idx="11496">
                  <c:v>-2.6233638570406725E-2</c:v>
                </c:pt>
                <c:pt idx="11497">
                  <c:v>-1.4251383025237985E-2</c:v>
                </c:pt>
                <c:pt idx="11498">
                  <c:v>2.8552689040402868E-2</c:v>
                </c:pt>
                <c:pt idx="11499">
                  <c:v>-1.3387349245769897E-2</c:v>
                </c:pt>
                <c:pt idx="11500">
                  <c:v>-2.9696575882892873E-2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-1.5573485152710731E-2</c:v>
                </c:pt>
                <c:pt idx="11507">
                  <c:v>-2.4246255317343923E-3</c:v>
                </c:pt>
                <c:pt idx="11508">
                  <c:v>-3.3215122573267308E-2</c:v>
                </c:pt>
                <c:pt idx="11509">
                  <c:v>-3.7166648143339032E-2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-2.3877493438414277E-2</c:v>
                </c:pt>
                <c:pt idx="11514">
                  <c:v>1.4145669778637071E-2</c:v>
                </c:pt>
                <c:pt idx="11515">
                  <c:v>-2.662554472566292E-2</c:v>
                </c:pt>
                <c:pt idx="11516">
                  <c:v>-3.2959364066746488E-2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-1.031942821957621E-2</c:v>
                </c:pt>
                <c:pt idx="11521">
                  <c:v>3.5133196906118158E-2</c:v>
                </c:pt>
                <c:pt idx="11522">
                  <c:v>-1.700827149189621E-3</c:v>
                </c:pt>
                <c:pt idx="11523">
                  <c:v>1.4202045586168666E-2</c:v>
                </c:pt>
                <c:pt idx="11524">
                  <c:v>-4.7761647700514942E-3</c:v>
                </c:pt>
                <c:pt idx="11525">
                  <c:v>1.6651099710369266E-2</c:v>
                </c:pt>
                <c:pt idx="11526">
                  <c:v>-2.2258084888120422E-2</c:v>
                </c:pt>
                <c:pt idx="11527">
                  <c:v>2.1069700847011319E-2</c:v>
                </c:pt>
                <c:pt idx="11528">
                  <c:v>-1.3917421917751582E-2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-1.9642810094683938E-2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-1.2870200179762037E-3</c:v>
                </c:pt>
                <c:pt idx="11536">
                  <c:v>-3.1310562051757529E-2</c:v>
                </c:pt>
                <c:pt idx="11537">
                  <c:v>-3.0367694264844758E-2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-6.9814712577418447E-3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-4.2396009506447285E-2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-1.1001179444773967E-2</c:v>
                </c:pt>
                <c:pt idx="11547">
                  <c:v>2.1009751760026063E-3</c:v>
                </c:pt>
                <c:pt idx="11548">
                  <c:v>-1.5707891134120189E-2</c:v>
                </c:pt>
                <c:pt idx="11549">
                  <c:v>-1.6072678749713631E-2</c:v>
                </c:pt>
                <c:pt idx="11550">
                  <c:v>1.1417559821129686E-3</c:v>
                </c:pt>
                <c:pt idx="11551">
                  <c:v>-2.053212330616816E-2</c:v>
                </c:pt>
                <c:pt idx="11552">
                  <c:v>-5.5631706697578664E-3</c:v>
                </c:pt>
                <c:pt idx="11553">
                  <c:v>-2.4970628328217614E-2</c:v>
                </c:pt>
                <c:pt idx="11554">
                  <c:v>-3.1465633889844469E-3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-4.5624429037101066E-3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-2.5480246615201096E-2</c:v>
                </c:pt>
                <c:pt idx="11564">
                  <c:v>1.7934353345923526E-2</c:v>
                </c:pt>
                <c:pt idx="11565">
                  <c:v>-1.8752894327395353E-2</c:v>
                </c:pt>
                <c:pt idx="11566">
                  <c:v>-1.1730135154369492E-2</c:v>
                </c:pt>
                <c:pt idx="11567">
                  <c:v>-1.2843177542920969E-2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-1.3242089240030452E-2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-1.3695374829776341E-3</c:v>
                </c:pt>
                <c:pt idx="11576">
                  <c:v>-1.4945221519910845E-2</c:v>
                </c:pt>
                <c:pt idx="11577">
                  <c:v>1.191197469647598E-2</c:v>
                </c:pt>
                <c:pt idx="11578">
                  <c:v>-1.1495414769662204E-3</c:v>
                </c:pt>
                <c:pt idx="11579">
                  <c:v>1.9507489545382839E-2</c:v>
                </c:pt>
                <c:pt idx="11580">
                  <c:v>-1.5974730113885727E-3</c:v>
                </c:pt>
                <c:pt idx="11581">
                  <c:v>-1.6013138877308819E-3</c:v>
                </c:pt>
                <c:pt idx="11582">
                  <c:v>-5.5800401303098823E-3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-9.0274302886861335E-4</c:v>
                </c:pt>
                <c:pt idx="11586">
                  <c:v>2.5131323588105658E-3</c:v>
                </c:pt>
                <c:pt idx="11587">
                  <c:v>-6.4297289539290148E-3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-1.8947453452167196E-3</c:v>
                </c:pt>
                <c:pt idx="11594">
                  <c:v>9.4139688556076351E-3</c:v>
                </c:pt>
                <c:pt idx="11595">
                  <c:v>-3.9130025826921155E-3</c:v>
                </c:pt>
                <c:pt idx="11596">
                  <c:v>-9.251019958878004E-4</c:v>
                </c:pt>
                <c:pt idx="11597">
                  <c:v>-5.3733099514410299E-3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-1.5383384366174369E-3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-2.1405040744149062E-4</c:v>
                </c:pt>
                <c:pt idx="11606">
                  <c:v>-1.1099290354339431E-2</c:v>
                </c:pt>
                <c:pt idx="11607">
                  <c:v>7.9984294914297038E-3</c:v>
                </c:pt>
                <c:pt idx="11608">
                  <c:v>-3.3097608282428581E-3</c:v>
                </c:pt>
                <c:pt idx="11609">
                  <c:v>-3.8631766589922734E-3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-2.5946999652664005E-3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-1.0322041204293697E-3</c:v>
                </c:pt>
                <c:pt idx="11617">
                  <c:v>3.4299522850567143E-3</c:v>
                </c:pt>
                <c:pt idx="11618">
                  <c:v>-7.1600664045323725E-3</c:v>
                </c:pt>
                <c:pt idx="11619">
                  <c:v>7.596831622867839E-3</c:v>
                </c:pt>
                <c:pt idx="11620">
                  <c:v>-6.1275141180576753E-3</c:v>
                </c:pt>
                <c:pt idx="11621">
                  <c:v>-4.1797294662035966E-3</c:v>
                </c:pt>
                <c:pt idx="11622">
                  <c:v>-2.135150286555465E-2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-1.9545276489321139E-3</c:v>
                </c:pt>
                <c:pt idx="11627">
                  <c:v>1.816150169669406E-2</c:v>
                </c:pt>
                <c:pt idx="11628">
                  <c:v>-5.9940735850680937E-3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-6.7962148069682371E-3</c:v>
                </c:pt>
                <c:pt idx="11633">
                  <c:v>-2.6645064559538412E-3</c:v>
                </c:pt>
                <c:pt idx="11634">
                  <c:v>-9.5375874824537021E-3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-5.9837865914094124E-3</c:v>
                </c:pt>
                <c:pt idx="11638">
                  <c:v>-6.2066150677697607E-3</c:v>
                </c:pt>
                <c:pt idx="11639">
                  <c:v>-2.6879083157105299E-3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-7.8290384518080458E-3</c:v>
                </c:pt>
                <c:pt idx="11643">
                  <c:v>-1.3442274752065941E-2</c:v>
                </c:pt>
                <c:pt idx="11644">
                  <c:v>-3.147975963285532E-3</c:v>
                </c:pt>
                <c:pt idx="11645">
                  <c:v>-1.1079113146562847E-2</c:v>
                </c:pt>
                <c:pt idx="11646">
                  <c:v>-1.8997389731593373E-2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-1.363242927715369E-2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-4.1840577931591127E-3</c:v>
                </c:pt>
                <c:pt idx="11653">
                  <c:v>-4.3004382203282177E-3</c:v>
                </c:pt>
                <c:pt idx="11654">
                  <c:v>3.6863083648874806E-3</c:v>
                </c:pt>
                <c:pt idx="11655">
                  <c:v>-1.0609989444839485E-2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-4.037883568051015E-3</c:v>
                </c:pt>
                <c:pt idx="11661">
                  <c:v>5.5247580791597528E-3</c:v>
                </c:pt>
                <c:pt idx="11662">
                  <c:v>-4.8771385293218117E-3</c:v>
                </c:pt>
                <c:pt idx="11663">
                  <c:v>-9.2035669826575628E-3</c:v>
                </c:pt>
                <c:pt idx="11664">
                  <c:v>-1.4590609034181412E-2</c:v>
                </c:pt>
                <c:pt idx="11665">
                  <c:v>1.9493675057926652E-3</c:v>
                </c:pt>
                <c:pt idx="11666">
                  <c:v>-7.7684323872535543E-3</c:v>
                </c:pt>
                <c:pt idx="11667">
                  <c:v>-8.5322464883859084E-3</c:v>
                </c:pt>
                <c:pt idx="11668">
                  <c:v>4.1472655627909916E-3</c:v>
                </c:pt>
                <c:pt idx="11669">
                  <c:v>-4.706242387170434E-3</c:v>
                </c:pt>
                <c:pt idx="11670">
                  <c:v>-1.4230981271147414E-2</c:v>
                </c:pt>
                <c:pt idx="11671">
                  <c:v>-9.0775341167059764E-3</c:v>
                </c:pt>
                <c:pt idx="11672">
                  <c:v>-5.6459904181735965E-3</c:v>
                </c:pt>
                <c:pt idx="11673">
                  <c:v>-1.4914111009820985E-2</c:v>
                </c:pt>
                <c:pt idx="11674">
                  <c:v>-7.0672580265860319E-3</c:v>
                </c:pt>
                <c:pt idx="11675">
                  <c:v>1.5395655062711455E-2</c:v>
                </c:pt>
                <c:pt idx="11676">
                  <c:v>-5.3017852643222341E-5</c:v>
                </c:pt>
                <c:pt idx="11677">
                  <c:v>-2.2278360287941723E-4</c:v>
                </c:pt>
                <c:pt idx="11678">
                  <c:v>1.5159030643161486E-3</c:v>
                </c:pt>
                <c:pt idx="11679">
                  <c:v>-2.3875082636575229E-3</c:v>
                </c:pt>
                <c:pt idx="11680">
                  <c:v>1.0653977601926101E-2</c:v>
                </c:pt>
                <c:pt idx="11681">
                  <c:v>-1.9041512898846591E-2</c:v>
                </c:pt>
                <c:pt idx="11682">
                  <c:v>-9.9628555101993754E-4</c:v>
                </c:pt>
                <c:pt idx="11683">
                  <c:v>-2.3276704257167324E-2</c:v>
                </c:pt>
                <c:pt idx="11684">
                  <c:v>-9.1923527068793476E-4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-1.258653837739665E-2</c:v>
                </c:pt>
                <c:pt idx="11690">
                  <c:v>1.3122524880307296E-2</c:v>
                </c:pt>
                <c:pt idx="11691">
                  <c:v>-6.8241215401645405E-3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-2.5703462761050844E-4</c:v>
                </c:pt>
                <c:pt idx="11695">
                  <c:v>1.347778010971723E-2</c:v>
                </c:pt>
                <c:pt idx="11696">
                  <c:v>-1.0744329130325525E-3</c:v>
                </c:pt>
                <c:pt idx="11697">
                  <c:v>-2.503520025032735E-2</c:v>
                </c:pt>
                <c:pt idx="11698">
                  <c:v>6.6496957703527926E-3</c:v>
                </c:pt>
                <c:pt idx="11699">
                  <c:v>-1.651029428806261E-2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-7.2363949616516265E-5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-8.1197619883113248E-3</c:v>
                </c:pt>
                <c:pt idx="11707">
                  <c:v>-1.040899226473968E-2</c:v>
                </c:pt>
                <c:pt idx="11708">
                  <c:v>-2.6089149583850002E-3</c:v>
                </c:pt>
                <c:pt idx="11709">
                  <c:v>-8.9367270018154699E-3</c:v>
                </c:pt>
                <c:pt idx="11710">
                  <c:v>2.3122693272021877E-3</c:v>
                </c:pt>
                <c:pt idx="11711">
                  <c:v>-6.0911196157391601E-3</c:v>
                </c:pt>
                <c:pt idx="11712">
                  <c:v>1.5542339731300814E-2</c:v>
                </c:pt>
                <c:pt idx="11713">
                  <c:v>-1.9714179335981186E-3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-1.1552206509822582E-2</c:v>
                </c:pt>
                <c:pt idx="11718">
                  <c:v>-1.1542455486210912E-2</c:v>
                </c:pt>
                <c:pt idx="11719">
                  <c:v>-1.0475083121423978E-2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-1.4157907225609279E-4</c:v>
                </c:pt>
                <c:pt idx="11724">
                  <c:v>-5.9727533436539915E-3</c:v>
                </c:pt>
                <c:pt idx="11725">
                  <c:v>-2.8780310844034318E-3</c:v>
                </c:pt>
                <c:pt idx="11726">
                  <c:v>-9.704736743390896E-3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-3.2520701940725871E-3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-9.5573666196990814E-4</c:v>
                </c:pt>
                <c:pt idx="11739">
                  <c:v>-1.4403037187999956E-3</c:v>
                </c:pt>
                <c:pt idx="11740">
                  <c:v>-1.0497053371629761E-3</c:v>
                </c:pt>
                <c:pt idx="11741">
                  <c:v>-7.8033043053533646E-3</c:v>
                </c:pt>
                <c:pt idx="11742">
                  <c:v>4.5369618443587001E-3</c:v>
                </c:pt>
                <c:pt idx="11743">
                  <c:v>-1.4461334538253823E-3</c:v>
                </c:pt>
                <c:pt idx="11744">
                  <c:v>-2.9746391815343998E-4</c:v>
                </c:pt>
                <c:pt idx="11745">
                  <c:v>-2.7390321045217547E-4</c:v>
                </c:pt>
                <c:pt idx="11746">
                  <c:v>-8.1786195599278244E-3</c:v>
                </c:pt>
                <c:pt idx="11747">
                  <c:v>6.0947198168843641E-3</c:v>
                </c:pt>
                <c:pt idx="11748">
                  <c:v>-1.5758169854933612E-3</c:v>
                </c:pt>
                <c:pt idx="11749">
                  <c:v>-1.2879940549712643E-3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-5.1281996980900857E-3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-5.9178093952265698E-3</c:v>
                </c:pt>
                <c:pt idx="11758">
                  <c:v>-2.5636800815131977E-3</c:v>
                </c:pt>
                <c:pt idx="11759">
                  <c:v>1.5547835921179143E-3</c:v>
                </c:pt>
                <c:pt idx="11760">
                  <c:v>-3.2873899434626708E-3</c:v>
                </c:pt>
                <c:pt idx="11761">
                  <c:v>5.4919340971970598E-4</c:v>
                </c:pt>
                <c:pt idx="11762">
                  <c:v>-2.5038986662426765E-3</c:v>
                </c:pt>
                <c:pt idx="11763">
                  <c:v>-9.8344399051715214E-3</c:v>
                </c:pt>
                <c:pt idx="11764">
                  <c:v>-6.4815496095853575E-3</c:v>
                </c:pt>
                <c:pt idx="11765">
                  <c:v>9.9752257122656118E-3</c:v>
                </c:pt>
                <c:pt idx="11766">
                  <c:v>-6.3716387792780438E-3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-2.9815099041599069E-3</c:v>
                </c:pt>
                <c:pt idx="11773">
                  <c:v>-9.6164869951476106E-3</c:v>
                </c:pt>
                <c:pt idx="11774">
                  <c:v>-6.0503676359058289E-3</c:v>
                </c:pt>
                <c:pt idx="11775">
                  <c:v>3.3265008921699035E-3</c:v>
                </c:pt>
                <c:pt idx="11776">
                  <c:v>-3.5804887704813382E-3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-4.3689750172859476E-4</c:v>
                </c:pt>
                <c:pt idx="11781">
                  <c:v>-1.4156728156402565E-2</c:v>
                </c:pt>
                <c:pt idx="11782">
                  <c:v>6.0528955845917665E-4</c:v>
                </c:pt>
                <c:pt idx="11783">
                  <c:v>-1.6202987543691094E-2</c:v>
                </c:pt>
                <c:pt idx="11784">
                  <c:v>-1.9603335892988127E-3</c:v>
                </c:pt>
                <c:pt idx="11785">
                  <c:v>3.9839051562022831E-3</c:v>
                </c:pt>
                <c:pt idx="11786">
                  <c:v>-2.6472171218951956E-3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-9.2408425196861543E-3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-2.1099588627627952E-2</c:v>
                </c:pt>
                <c:pt idx="11793">
                  <c:v>-1.0867523646343358E-2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-3.8327522869501252E-3</c:v>
                </c:pt>
                <c:pt idx="11797">
                  <c:v>-1.5045514131420745E-2</c:v>
                </c:pt>
                <c:pt idx="11798">
                  <c:v>-8.2783737703984173E-4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-3.4024652890494167E-3</c:v>
                </c:pt>
                <c:pt idx="11805">
                  <c:v>-5.7254032997118287E-3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-4.4758284800625603E-3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-5.0911121857097896E-3</c:v>
                </c:pt>
                <c:pt idx="11818">
                  <c:v>-5.4825981760764364E-4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-4.188998650390019E-3</c:v>
                </c:pt>
                <c:pt idx="11822">
                  <c:v>6.1965569806137211E-3</c:v>
                </c:pt>
                <c:pt idx="11823">
                  <c:v>-8.6416942745906056E-3</c:v>
                </c:pt>
                <c:pt idx="11824">
                  <c:v>-2.6803844077409877E-3</c:v>
                </c:pt>
                <c:pt idx="11825">
                  <c:v>-2.9804388538856585E-3</c:v>
                </c:pt>
                <c:pt idx="11826">
                  <c:v>5.1679206064036975E-4</c:v>
                </c:pt>
                <c:pt idx="11827">
                  <c:v>-1.00108482465604E-2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-2.8097475849921949E-3</c:v>
                </c:pt>
                <c:pt idx="11831">
                  <c:v>6.9335178576910295E-3</c:v>
                </c:pt>
                <c:pt idx="11832">
                  <c:v>-3.5562315784822829E-3</c:v>
                </c:pt>
                <c:pt idx="11833">
                  <c:v>-3.7735356841430701E-3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-1.5489468097307224E-4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-2.5843260652624878E-3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-4.6313901743744168E-4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-2.7575098915981755E-3</c:v>
                </c:pt>
                <c:pt idx="11847">
                  <c:v>6.2450783026672951E-3</c:v>
                </c:pt>
                <c:pt idx="11848">
                  <c:v>-3.5123541918338219E-3</c:v>
                </c:pt>
                <c:pt idx="11849">
                  <c:v>-1.0786672731111224E-3</c:v>
                </c:pt>
                <c:pt idx="11850">
                  <c:v>7.8847917897384434E-3</c:v>
                </c:pt>
                <c:pt idx="11851">
                  <c:v>-1.2608837425368336E-2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-4.5434276464355605E-3</c:v>
                </c:pt>
                <c:pt idx="11855">
                  <c:v>4.6542574541525994E-3</c:v>
                </c:pt>
                <c:pt idx="11856">
                  <c:v>-1.8159197339251421E-3</c:v>
                </c:pt>
                <c:pt idx="11857">
                  <c:v>4.3174671287182775E-3</c:v>
                </c:pt>
                <c:pt idx="11858">
                  <c:v>-2.2449834650650757E-4</c:v>
                </c:pt>
                <c:pt idx="11859">
                  <c:v>-2.8246609355520036E-4</c:v>
                </c:pt>
                <c:pt idx="11860">
                  <c:v>-2.2196435488446298E-3</c:v>
                </c:pt>
                <c:pt idx="11861">
                  <c:v>7.9353154560735106E-3</c:v>
                </c:pt>
                <c:pt idx="11862">
                  <c:v>-1.3501953008802303E-2</c:v>
                </c:pt>
                <c:pt idx="11863">
                  <c:v>-8.2898831156565933E-3</c:v>
                </c:pt>
                <c:pt idx="11864">
                  <c:v>9.5273497235801585E-3</c:v>
                </c:pt>
                <c:pt idx="11865">
                  <c:v>-1.9897237639527887E-2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-7.4507808290213973E-4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-2.456183259100797E-3</c:v>
                </c:pt>
                <c:pt idx="11877">
                  <c:v>-3.246048853906558E-4</c:v>
                </c:pt>
                <c:pt idx="11878">
                  <c:v>7.802130312581923E-3</c:v>
                </c:pt>
                <c:pt idx="11879">
                  <c:v>-1.2430919661383655E-3</c:v>
                </c:pt>
                <c:pt idx="11880">
                  <c:v>-7.8383233280554521E-3</c:v>
                </c:pt>
                <c:pt idx="11881">
                  <c:v>-3.0759166479494837E-3</c:v>
                </c:pt>
                <c:pt idx="11882">
                  <c:v>7.0093180683024059E-3</c:v>
                </c:pt>
                <c:pt idx="11883">
                  <c:v>-7.8968599088753422E-3</c:v>
                </c:pt>
                <c:pt idx="11884">
                  <c:v>6.2095634733534411E-3</c:v>
                </c:pt>
                <c:pt idx="11885">
                  <c:v>-4.7344802824174081E-3</c:v>
                </c:pt>
                <c:pt idx="11886">
                  <c:v>6.7091845010587292E-3</c:v>
                </c:pt>
                <c:pt idx="11887">
                  <c:v>-1.4607981321557162E-3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-1.6340209594059019E-3</c:v>
                </c:pt>
                <c:pt idx="11891">
                  <c:v>-1.2115473280086775E-2</c:v>
                </c:pt>
                <c:pt idx="11892">
                  <c:v>4.9347596509203839E-3</c:v>
                </c:pt>
                <c:pt idx="11893">
                  <c:v>-3.0607674655875883E-3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-4.9689453403498618E-3</c:v>
                </c:pt>
                <c:pt idx="11899">
                  <c:v>-2.5831786956171499E-2</c:v>
                </c:pt>
                <c:pt idx="11900">
                  <c:v>1.4687275742030437E-2</c:v>
                </c:pt>
                <c:pt idx="11901">
                  <c:v>-1.5311868592394973E-2</c:v>
                </c:pt>
                <c:pt idx="11902">
                  <c:v>-3.0409241883884164E-3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-2.0654953791385822E-3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-1.0957837055951103E-2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-5.7332753384322643E-3</c:v>
                </c:pt>
                <c:pt idx="11918">
                  <c:v>3.5582549196480073E-3</c:v>
                </c:pt>
                <c:pt idx="11919">
                  <c:v>-5.9214671407303854E-4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-6.5229473555437067E-3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-9.445064463529107E-3</c:v>
                </c:pt>
                <c:pt idx="11927">
                  <c:v>-4.4006894795369789E-3</c:v>
                </c:pt>
                <c:pt idx="11928">
                  <c:v>-2.544840351141886E-3</c:v>
                </c:pt>
                <c:pt idx="11929">
                  <c:v>5.4846584235743734E-3</c:v>
                </c:pt>
                <c:pt idx="11930">
                  <c:v>-7.5774794640555143E-3</c:v>
                </c:pt>
                <c:pt idx="11931">
                  <c:v>3.9782381457591498E-3</c:v>
                </c:pt>
                <c:pt idx="11932">
                  <c:v>-1.6819241870315693E-2</c:v>
                </c:pt>
                <c:pt idx="11933">
                  <c:v>5.8748783632456281E-3</c:v>
                </c:pt>
                <c:pt idx="11934">
                  <c:v>-3.9620636213371085E-3</c:v>
                </c:pt>
                <c:pt idx="11935">
                  <c:v>-1.531721670755104E-2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-1.101573323339089E-2</c:v>
                </c:pt>
                <c:pt idx="11940">
                  <c:v>-7.161982657718724E-3</c:v>
                </c:pt>
                <c:pt idx="11941">
                  <c:v>1.5327978221506555E-2</c:v>
                </c:pt>
                <c:pt idx="11942">
                  <c:v>-7.2793509529009981E-3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-1.5430715326443689E-2</c:v>
                </c:pt>
                <c:pt idx="11946">
                  <c:v>-2.8462930096283756E-2</c:v>
                </c:pt>
                <c:pt idx="11947">
                  <c:v>2.505793840976267E-3</c:v>
                </c:pt>
                <c:pt idx="11948">
                  <c:v>-1.4128270201814175E-2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-3.380696572133246E-3</c:v>
                </c:pt>
                <c:pt idx="11953">
                  <c:v>6.0380633350760604E-3</c:v>
                </c:pt>
                <c:pt idx="11954">
                  <c:v>-2.5294244226845564E-3</c:v>
                </c:pt>
                <c:pt idx="11955">
                  <c:v>-1.0536087756758405E-3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-7.7154470734086544E-5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-3.3614212300854263E-3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-5.6673683313022138E-3</c:v>
                </c:pt>
                <c:pt idx="11970">
                  <c:v>3.1205197446997346E-3</c:v>
                </c:pt>
                <c:pt idx="11971">
                  <c:v>-1.5507185767500431E-3</c:v>
                </c:pt>
                <c:pt idx="11972">
                  <c:v>-5.0375310466055367E-3</c:v>
                </c:pt>
                <c:pt idx="11973">
                  <c:v>-1.6332238779206421E-3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-1.9079665832233417E-3</c:v>
                </c:pt>
                <c:pt idx="11978">
                  <c:v>-5.9400292702171953E-3</c:v>
                </c:pt>
                <c:pt idx="11979">
                  <c:v>-4.8023399701992986E-3</c:v>
                </c:pt>
                <c:pt idx="11980">
                  <c:v>6.9198388430873337E-3</c:v>
                </c:pt>
                <c:pt idx="11981">
                  <c:v>-1.3075732103260407E-3</c:v>
                </c:pt>
                <c:pt idx="11982">
                  <c:v>-1.3603021549304373E-3</c:v>
                </c:pt>
                <c:pt idx="11983">
                  <c:v>2.2391368161081004E-3</c:v>
                </c:pt>
                <c:pt idx="11984">
                  <c:v>-3.8566607741810088E-3</c:v>
                </c:pt>
                <c:pt idx="11985">
                  <c:v>-1.0921987478472062E-2</c:v>
                </c:pt>
                <c:pt idx="11986">
                  <c:v>-2.5006971816257106E-3</c:v>
                </c:pt>
                <c:pt idx="11987">
                  <c:v>-8.4556409378269137E-3</c:v>
                </c:pt>
                <c:pt idx="11988">
                  <c:v>3.7931741147101405E-3</c:v>
                </c:pt>
                <c:pt idx="11989">
                  <c:v>-8.7607779792922003E-3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-4.4702185553724405E-3</c:v>
                </c:pt>
                <c:pt idx="11993">
                  <c:v>-1.5414150494045487E-2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-4.8594725553048335E-3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-4.9899203363779066E-3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-3.3551894436705254E-3</c:v>
                </c:pt>
                <c:pt idx="12010">
                  <c:v>-8.6656853840292314E-3</c:v>
                </c:pt>
                <c:pt idx="12011">
                  <c:v>-3.7635942732325844E-3</c:v>
                </c:pt>
                <c:pt idx="12012">
                  <c:v>-1.8325891466659527E-3</c:v>
                </c:pt>
                <c:pt idx="12013">
                  <c:v>-1.6750423063474074E-3</c:v>
                </c:pt>
                <c:pt idx="12014">
                  <c:v>2.8117677026262555E-3</c:v>
                </c:pt>
                <c:pt idx="12015">
                  <c:v>-4.3368344385790181E-3</c:v>
                </c:pt>
                <c:pt idx="12016">
                  <c:v>-6.5194067757463614E-3</c:v>
                </c:pt>
                <c:pt idx="12017">
                  <c:v>7.4586030705887651E-3</c:v>
                </c:pt>
                <c:pt idx="12018">
                  <c:v>-4.106260622123159E-4</c:v>
                </c:pt>
                <c:pt idx="12019">
                  <c:v>-7.2610495786893381E-3</c:v>
                </c:pt>
                <c:pt idx="12020">
                  <c:v>5.858510954766416E-3</c:v>
                </c:pt>
                <c:pt idx="12021">
                  <c:v>-8.1117975058155878E-3</c:v>
                </c:pt>
                <c:pt idx="12022">
                  <c:v>-1.1989209192426742E-2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-7.2280886819946488E-3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-1.9533878605670907E-4</c:v>
                </c:pt>
                <c:pt idx="12032">
                  <c:v>7.3765654008042247E-3</c:v>
                </c:pt>
                <c:pt idx="12033">
                  <c:v>-6.6104925390995106E-3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-5.3613494961819441E-3</c:v>
                </c:pt>
                <c:pt idx="12039">
                  <c:v>-4.4597553432019765E-3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-5.2002650241949055E-3</c:v>
                </c:pt>
                <c:pt idx="12043">
                  <c:v>4.7410909254601563E-3</c:v>
                </c:pt>
                <c:pt idx="12044">
                  <c:v>-1.3523130545886275E-2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-3.303300482276228E-3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-2.2252275638443564E-3</c:v>
                </c:pt>
                <c:pt idx="12052">
                  <c:v>-3.1069729650372579E-3</c:v>
                </c:pt>
                <c:pt idx="12053">
                  <c:v>-3.8720712360191811E-3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-2.8966410184452229E-3</c:v>
                </c:pt>
                <c:pt idx="12057">
                  <c:v>-8.1699869853224527E-4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-4.5482725520553657E-3</c:v>
                </c:pt>
                <c:pt idx="12061">
                  <c:v>-4.9753111856976062E-3</c:v>
                </c:pt>
                <c:pt idx="12062">
                  <c:v>-2.1685275363623191E-3</c:v>
                </c:pt>
                <c:pt idx="12063">
                  <c:v>-4.7924676018507029E-3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-3.1183040545794682E-3</c:v>
                </c:pt>
                <c:pt idx="12067">
                  <c:v>-1.2256113336338359E-2</c:v>
                </c:pt>
                <c:pt idx="12068">
                  <c:v>-4.2003771611263119E-3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-3.586449301289818E-3</c:v>
                </c:pt>
                <c:pt idx="12072">
                  <c:v>1.6394928070203818E-2</c:v>
                </c:pt>
                <c:pt idx="12073">
                  <c:v>-2.6297226978222454E-4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-1.1303723060388293E-2</c:v>
                </c:pt>
                <c:pt idx="12082">
                  <c:v>1.297326334416482E-3</c:v>
                </c:pt>
                <c:pt idx="12083">
                  <c:v>-2.5983347834497295E-3</c:v>
                </c:pt>
                <c:pt idx="12084">
                  <c:v>5.5619133101867391E-3</c:v>
                </c:pt>
                <c:pt idx="12085">
                  <c:v>-6.2183722526576446E-4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-1.1148409421101846E-2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-8.8231838773467075E-4</c:v>
                </c:pt>
                <c:pt idx="12092">
                  <c:v>-3.1632263460537047E-3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-9.6423514275532085E-3</c:v>
                </c:pt>
                <c:pt idx="12096">
                  <c:v>-2.3144372739942298E-2</c:v>
                </c:pt>
                <c:pt idx="12097">
                  <c:v>-5.3049063168071342E-3</c:v>
                </c:pt>
                <c:pt idx="12098">
                  <c:v>8.5285260679395236E-3</c:v>
                </c:pt>
                <c:pt idx="12099">
                  <c:v>-1.0376645119578143E-2</c:v>
                </c:pt>
                <c:pt idx="12100">
                  <c:v>8.5721270504279801E-3</c:v>
                </c:pt>
                <c:pt idx="12101">
                  <c:v>-8.0974322459610448E-3</c:v>
                </c:pt>
                <c:pt idx="12102">
                  <c:v>-2.2941558131355677E-2</c:v>
                </c:pt>
                <c:pt idx="12103">
                  <c:v>7.7091628086929376E-3</c:v>
                </c:pt>
                <c:pt idx="12104">
                  <c:v>-8.0907514858807872E-4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-4.913475496692854E-4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-6.307195030233359E-3</c:v>
                </c:pt>
                <c:pt idx="12114">
                  <c:v>6.0910225207138069E-3</c:v>
                </c:pt>
                <c:pt idx="12115">
                  <c:v>-9.6871212927140959E-4</c:v>
                </c:pt>
                <c:pt idx="12116">
                  <c:v>6.0570767748604482E-3</c:v>
                </c:pt>
                <c:pt idx="12117">
                  <c:v>-1.5189917798021924E-3</c:v>
                </c:pt>
                <c:pt idx="12118">
                  <c:v>-3.6904559274475446E-4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-9.257334487456248E-3</c:v>
                </c:pt>
                <c:pt idx="12122">
                  <c:v>1.5387578950752712E-2</c:v>
                </c:pt>
                <c:pt idx="12123">
                  <c:v>-6.7991684667134678E-4</c:v>
                </c:pt>
                <c:pt idx="12124">
                  <c:v>4.0631202993566262E-3</c:v>
                </c:pt>
                <c:pt idx="12125">
                  <c:v>-1.2938250633247605E-3</c:v>
                </c:pt>
                <c:pt idx="12126">
                  <c:v>-2.4535387794362151E-3</c:v>
                </c:pt>
                <c:pt idx="12127">
                  <c:v>-5.7872531977452013E-3</c:v>
                </c:pt>
                <c:pt idx="12128">
                  <c:v>-6.3799782132711869E-4</c:v>
                </c:pt>
                <c:pt idx="12129">
                  <c:v>-1.1705648695810922E-2</c:v>
                </c:pt>
                <c:pt idx="12130">
                  <c:v>-1.2301674313484057E-3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-7.8785645472319032E-3</c:v>
                </c:pt>
                <c:pt idx="12134">
                  <c:v>3.9682144957637888E-3</c:v>
                </c:pt>
                <c:pt idx="12135">
                  <c:v>-8.157073178782781E-4</c:v>
                </c:pt>
                <c:pt idx="12136">
                  <c:v>-2.9064057391856579E-3</c:v>
                </c:pt>
                <c:pt idx="12137">
                  <c:v>5.2937882567203332E-3</c:v>
                </c:pt>
                <c:pt idx="12138">
                  <c:v>-5.5543126826940181E-3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-1.7336176021398586E-3</c:v>
                </c:pt>
                <c:pt idx="12145">
                  <c:v>-7.7129076682709297E-3</c:v>
                </c:pt>
                <c:pt idx="12146">
                  <c:v>-1.0478725394296617E-2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-1.7984722204104742E-2</c:v>
                </c:pt>
                <c:pt idx="12150">
                  <c:v>-8.3175779491782009E-3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-1.6174836112945457E-3</c:v>
                </c:pt>
                <c:pt idx="12158">
                  <c:v>-5.6522816309545476E-4</c:v>
                </c:pt>
                <c:pt idx="12159">
                  <c:v>-6.7265240409621896E-3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-5.7984486047413242E-3</c:v>
                </c:pt>
                <c:pt idx="12167">
                  <c:v>5.4879807861354379E-3</c:v>
                </c:pt>
                <c:pt idx="12168">
                  <c:v>-1.5246110493105647E-3</c:v>
                </c:pt>
                <c:pt idx="12169">
                  <c:v>-3.7327590477786998E-4</c:v>
                </c:pt>
                <c:pt idx="12170">
                  <c:v>9.0858161312858954E-3</c:v>
                </c:pt>
                <c:pt idx="12171">
                  <c:v>-5.976242478311633E-5</c:v>
                </c:pt>
                <c:pt idx="12172">
                  <c:v>-4.3766423848641267E-3</c:v>
                </c:pt>
                <c:pt idx="12173">
                  <c:v>-8.2687969425485619E-3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-7.2483602142039416E-3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-1.6701077720249202E-3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-1.5594294914755835E-4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-4.0488787039016927E-4</c:v>
                </c:pt>
                <c:pt idx="12191">
                  <c:v>-3.8105313825465004E-3</c:v>
                </c:pt>
                <c:pt idx="12192">
                  <c:v>-4.3931097006399966E-3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-3.649665497640342E-4</c:v>
                </c:pt>
                <c:pt idx="12200">
                  <c:v>-8.3971384904391044E-3</c:v>
                </c:pt>
                <c:pt idx="12201">
                  <c:v>3.7359096554521187E-3</c:v>
                </c:pt>
                <c:pt idx="12202">
                  <c:v>-1.2248747267982196E-3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-6.2248177167241181E-3</c:v>
                </c:pt>
                <c:pt idx="12209">
                  <c:v>-6.6048254993571476E-3</c:v>
                </c:pt>
                <c:pt idx="12210">
                  <c:v>3.8545724793550562E-3</c:v>
                </c:pt>
                <c:pt idx="12211">
                  <c:v>-5.8468863160232587E-3</c:v>
                </c:pt>
                <c:pt idx="12212">
                  <c:v>-4.5619397763729808E-4</c:v>
                </c:pt>
                <c:pt idx="12213">
                  <c:v>5.0274250487110095E-3</c:v>
                </c:pt>
                <c:pt idx="12214">
                  <c:v>-2.3536675050728206E-3</c:v>
                </c:pt>
                <c:pt idx="12215">
                  <c:v>4.7526856354611624E-3</c:v>
                </c:pt>
                <c:pt idx="12216">
                  <c:v>-1.163313107223729E-2</c:v>
                </c:pt>
                <c:pt idx="12217">
                  <c:v>8.7290661454275664E-3</c:v>
                </c:pt>
                <c:pt idx="12218">
                  <c:v>-2.5747852386803771E-3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-4.7901577139146667E-3</c:v>
                </c:pt>
                <c:pt idx="12223">
                  <c:v>1.3021988433870035E-4</c:v>
                </c:pt>
                <c:pt idx="12224">
                  <c:v>-4.6104967936546615E-3</c:v>
                </c:pt>
                <c:pt idx="12225">
                  <c:v>-6.3203158404334658E-4</c:v>
                </c:pt>
                <c:pt idx="12226">
                  <c:v>-1.8781332225069391E-2</c:v>
                </c:pt>
                <c:pt idx="12227">
                  <c:v>-3.1990695789474444E-3</c:v>
                </c:pt>
                <c:pt idx="12228">
                  <c:v>6.9444603781985137E-3</c:v>
                </c:pt>
                <c:pt idx="12229">
                  <c:v>-1.0209141601878358E-2</c:v>
                </c:pt>
                <c:pt idx="12230">
                  <c:v>-3.6604932541450808E-4</c:v>
                </c:pt>
                <c:pt idx="12231">
                  <c:v>-6.5573710133897123E-3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-1.5875785761689798E-3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-6.1020833489067172E-4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-3.2375532833306409E-3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-2.5571473854189009E-3</c:v>
                </c:pt>
                <c:pt idx="12247">
                  <c:v>3.3179083939050003E-3</c:v>
                </c:pt>
                <c:pt idx="12248">
                  <c:v>-7.3988141996927936E-4</c:v>
                </c:pt>
                <c:pt idx="12249">
                  <c:v>2.3011563661281542E-3</c:v>
                </c:pt>
                <c:pt idx="12250">
                  <c:v>-3.0007706707735338E-3</c:v>
                </c:pt>
                <c:pt idx="12251">
                  <c:v>3.8916203330110477E-3</c:v>
                </c:pt>
                <c:pt idx="12252">
                  <c:v>-5.9799196880501171E-3</c:v>
                </c:pt>
                <c:pt idx="12253">
                  <c:v>-5.6283386405464597E-3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-5.903015704513237E-3</c:v>
                </c:pt>
                <c:pt idx="12257">
                  <c:v>-1.9065181968080935E-4</c:v>
                </c:pt>
                <c:pt idx="12258">
                  <c:v>6.4716406981268904E-3</c:v>
                </c:pt>
                <c:pt idx="12259">
                  <c:v>-5.8298708161252932E-4</c:v>
                </c:pt>
                <c:pt idx="12260">
                  <c:v>4.5749506054555411E-3</c:v>
                </c:pt>
                <c:pt idx="12261">
                  <c:v>-3.133448268432204E-3</c:v>
                </c:pt>
                <c:pt idx="12262">
                  <c:v>-8.8593701611170417E-3</c:v>
                </c:pt>
                <c:pt idx="12263">
                  <c:v>-7.1144131013891609E-3</c:v>
                </c:pt>
                <c:pt idx="12264">
                  <c:v>6.4678925850021329E-3</c:v>
                </c:pt>
                <c:pt idx="12265">
                  <c:v>-1.5123491501110919E-2</c:v>
                </c:pt>
                <c:pt idx="12266">
                  <c:v>7.1251267400249674E-3</c:v>
                </c:pt>
                <c:pt idx="12267">
                  <c:v>-4.6250537799465974E-3</c:v>
                </c:pt>
                <c:pt idx="12268">
                  <c:v>-4.2998538268790298E-3</c:v>
                </c:pt>
                <c:pt idx="12269">
                  <c:v>-1.2351094483948444E-2</c:v>
                </c:pt>
                <c:pt idx="12270">
                  <c:v>-1.4994700820931683E-3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-1.5423313646294901E-2</c:v>
                </c:pt>
                <c:pt idx="12274">
                  <c:v>1.5250503006312144E-2</c:v>
                </c:pt>
                <c:pt idx="12275">
                  <c:v>-2.2445917889276856E-2</c:v>
                </c:pt>
                <c:pt idx="12276">
                  <c:v>-1.1229691765043626E-2</c:v>
                </c:pt>
                <c:pt idx="12277">
                  <c:v>-1.2355988680898378E-2</c:v>
                </c:pt>
                <c:pt idx="12278">
                  <c:v>1.8837770316455504E-3</c:v>
                </c:pt>
                <c:pt idx="12279">
                  <c:v>-7.5109956963359537E-3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-9.0853034353397533E-3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-3.6162412300804192E-3</c:v>
                </c:pt>
                <c:pt idx="12288">
                  <c:v>1.2577498348072425E-2</c:v>
                </c:pt>
                <c:pt idx="12289">
                  <c:v>-2.9280584010873412E-3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-3.3555616410474443E-3</c:v>
                </c:pt>
                <c:pt idx="12293">
                  <c:v>-4.6923829278231466E-3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-2.156799102124296E-3</c:v>
                </c:pt>
                <c:pt idx="12300">
                  <c:v>-1.3892693446067028E-3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-1.3004353681491665E-3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-1.0919234133410782E-3</c:v>
                </c:pt>
                <c:pt idx="12309">
                  <c:v>1.6795586348568037E-3</c:v>
                </c:pt>
                <c:pt idx="12310">
                  <c:v>-8.4078715037154694E-3</c:v>
                </c:pt>
                <c:pt idx="12311">
                  <c:v>-6.1207551140167737E-3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-3.190580531390097E-3</c:v>
                </c:pt>
                <c:pt idx="12315">
                  <c:v>1.6384916149814188E-3</c:v>
                </c:pt>
                <c:pt idx="12316">
                  <c:v>-9.7757218476548502E-3</c:v>
                </c:pt>
                <c:pt idx="12317">
                  <c:v>-3.9050408118956881E-3</c:v>
                </c:pt>
                <c:pt idx="12318">
                  <c:v>-1.4798641077168995E-2</c:v>
                </c:pt>
                <c:pt idx="12319">
                  <c:v>2.6132384334971448E-3</c:v>
                </c:pt>
                <c:pt idx="12320">
                  <c:v>-1.7897983247525673E-2</c:v>
                </c:pt>
                <c:pt idx="12321">
                  <c:v>-8.5436063470556434E-3</c:v>
                </c:pt>
                <c:pt idx="12322">
                  <c:v>-2.0345138831796561E-3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-5.0198118273918624E-3</c:v>
                </c:pt>
                <c:pt idx="12332">
                  <c:v>-8.611940752256686E-3</c:v>
                </c:pt>
                <c:pt idx="12333">
                  <c:v>-7.6790502229329149E-4</c:v>
                </c:pt>
                <c:pt idx="12334">
                  <c:v>-2.0826761755122547E-2</c:v>
                </c:pt>
                <c:pt idx="12335">
                  <c:v>-8.7877807485376991E-3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-8.2865934719666967E-3</c:v>
                </c:pt>
                <c:pt idx="12339">
                  <c:v>-6.6194906609595705E-3</c:v>
                </c:pt>
                <c:pt idx="12340">
                  <c:v>-1.6723596533925189E-3</c:v>
                </c:pt>
                <c:pt idx="12341">
                  <c:v>-5.4312959051472376E-3</c:v>
                </c:pt>
                <c:pt idx="12342">
                  <c:v>-4.8216664489402206E-3</c:v>
                </c:pt>
                <c:pt idx="12343">
                  <c:v>1.3763736059349441E-2</c:v>
                </c:pt>
                <c:pt idx="12344">
                  <c:v>-1.5950098544337266E-4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-6.5614224547516642E-3</c:v>
                </c:pt>
                <c:pt idx="12348">
                  <c:v>5.4374071335914209E-3</c:v>
                </c:pt>
                <c:pt idx="12349">
                  <c:v>-6.0400915967342428E-3</c:v>
                </c:pt>
                <c:pt idx="12350">
                  <c:v>-1.6644198150450151E-2</c:v>
                </c:pt>
                <c:pt idx="12351">
                  <c:v>8.2430624523581741E-3</c:v>
                </c:pt>
                <c:pt idx="12352">
                  <c:v>-1.4547456123091607E-2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-6.6940042952907675E-3</c:v>
                </c:pt>
                <c:pt idx="12356">
                  <c:v>1.1168864636736942E-2</c:v>
                </c:pt>
                <c:pt idx="12357">
                  <c:v>-4.465677546546587E-3</c:v>
                </c:pt>
                <c:pt idx="12358">
                  <c:v>-1.930408079033441E-3</c:v>
                </c:pt>
                <c:pt idx="12359">
                  <c:v>8.1456531460339932E-3</c:v>
                </c:pt>
                <c:pt idx="12360">
                  <c:v>-2.3931048212091355E-3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-2.3373161871944603E-3</c:v>
                </c:pt>
                <c:pt idx="12366">
                  <c:v>6.3584789600010794E-3</c:v>
                </c:pt>
                <c:pt idx="12367">
                  <c:v>-3.0734784880621646E-3</c:v>
                </c:pt>
                <c:pt idx="12368">
                  <c:v>4.282651667946169E-3</c:v>
                </c:pt>
                <c:pt idx="12369">
                  <c:v>-3.759583203741812E-4</c:v>
                </c:pt>
                <c:pt idx="12370">
                  <c:v>-3.2279335879952242E-3</c:v>
                </c:pt>
                <c:pt idx="12371">
                  <c:v>-1.7439305592183985E-3</c:v>
                </c:pt>
                <c:pt idx="12372">
                  <c:v>3.6119300920667285E-3</c:v>
                </c:pt>
                <c:pt idx="12373">
                  <c:v>-4.6583538911182387E-3</c:v>
                </c:pt>
                <c:pt idx="12374">
                  <c:v>-4.220195893866574E-3</c:v>
                </c:pt>
                <c:pt idx="12375">
                  <c:v>8.7016712358156667E-4</c:v>
                </c:pt>
                <c:pt idx="12376">
                  <c:v>-1.5747622350739121E-2</c:v>
                </c:pt>
                <c:pt idx="12377">
                  <c:v>2.2525626987501823E-3</c:v>
                </c:pt>
                <c:pt idx="12378">
                  <c:v>-1.7471755330442207E-2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-6.4760974830200269E-3</c:v>
                </c:pt>
                <c:pt idx="12382">
                  <c:v>1.2034072586217803E-2</c:v>
                </c:pt>
                <c:pt idx="12383">
                  <c:v>-1.7246450967061122E-3</c:v>
                </c:pt>
                <c:pt idx="12384">
                  <c:v>1.4376352620574906E-2</c:v>
                </c:pt>
                <c:pt idx="12385">
                  <c:v>-8.0506154515838091E-3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-4.6299917223606712E-3</c:v>
                </c:pt>
                <c:pt idx="12389">
                  <c:v>-1.1154816143172042E-2</c:v>
                </c:pt>
                <c:pt idx="12390">
                  <c:v>-2.9738459007102591E-3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-8.2208325694619333E-3</c:v>
                </c:pt>
                <c:pt idx="12394">
                  <c:v>-6.9571360699960394E-4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-1.8034621653395533E-3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-5.0447861536770944E-3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-1.1723568005983509E-4</c:v>
                </c:pt>
                <c:pt idx="12405">
                  <c:v>-1.0014372210829237E-2</c:v>
                </c:pt>
                <c:pt idx="12406">
                  <c:v>5.2419569185886417E-3</c:v>
                </c:pt>
                <c:pt idx="12407">
                  <c:v>-1.4574847333435059E-3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-2.2915791656821227E-3</c:v>
                </c:pt>
                <c:pt idx="12412">
                  <c:v>3.1980255193904128E-3</c:v>
                </c:pt>
                <c:pt idx="12413">
                  <c:v>-4.3806760483047213E-3</c:v>
                </c:pt>
                <c:pt idx="12414">
                  <c:v>-9.4011519573999891E-3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-1.1154554543315598E-2</c:v>
                </c:pt>
                <c:pt idx="12418">
                  <c:v>-3.0228086573913515E-3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-4.9925488767676995E-3</c:v>
                </c:pt>
                <c:pt idx="12422">
                  <c:v>-2.4777961187343323E-3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-4.0965096141931667E-5</c:v>
                </c:pt>
                <c:pt idx="12427">
                  <c:v>-1.3135985759848978E-3</c:v>
                </c:pt>
                <c:pt idx="12428">
                  <c:v>-2.5956440442165274E-4</c:v>
                </c:pt>
                <c:pt idx="12429">
                  <c:v>2.6209415926299329E-3</c:v>
                </c:pt>
                <c:pt idx="12430">
                  <c:v>-3.7410633477659161E-3</c:v>
                </c:pt>
                <c:pt idx="12431">
                  <c:v>-1.1891624039881421E-2</c:v>
                </c:pt>
                <c:pt idx="12432">
                  <c:v>7.0269509476776904E-3</c:v>
                </c:pt>
                <c:pt idx="12433">
                  <c:v>-9.5253483685375784E-4</c:v>
                </c:pt>
                <c:pt idx="12434">
                  <c:v>-6.889953892581957E-3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-9.7295119121287854E-3</c:v>
                </c:pt>
                <c:pt idx="12439">
                  <c:v>-1.9162734290461003E-3</c:v>
                </c:pt>
                <c:pt idx="12440">
                  <c:v>-5.6180759310215933E-3</c:v>
                </c:pt>
                <c:pt idx="12441">
                  <c:v>-1.9975441466080213E-4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-6.3918975392347477E-3</c:v>
                </c:pt>
                <c:pt idx="12445">
                  <c:v>-5.4983406738351448E-3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-5.5565951905798272E-3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-7.4921647752272946E-3</c:v>
                </c:pt>
                <c:pt idx="12453">
                  <c:v>-2.7517307836184557E-3</c:v>
                </c:pt>
                <c:pt idx="12454">
                  <c:v>4.148480486154682E-4</c:v>
                </c:pt>
                <c:pt idx="12455">
                  <c:v>-2.2902711311665769E-2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-7.5889612397119777E-3</c:v>
                </c:pt>
                <c:pt idx="12460">
                  <c:v>4.3161852124065092E-3</c:v>
                </c:pt>
                <c:pt idx="12461">
                  <c:v>-1.7937630928006598E-2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-3.1368053315841138E-3</c:v>
                </c:pt>
                <c:pt idx="12467">
                  <c:v>6.0081093783210804E-3</c:v>
                </c:pt>
                <c:pt idx="12468">
                  <c:v>-3.4254191611609031E-3</c:v>
                </c:pt>
                <c:pt idx="12469">
                  <c:v>-1.6104172215012369E-3</c:v>
                </c:pt>
                <c:pt idx="12470">
                  <c:v>-4.6134130779496019E-3</c:v>
                </c:pt>
                <c:pt idx="12471">
                  <c:v>-1.7544136220202233E-3</c:v>
                </c:pt>
                <c:pt idx="12472">
                  <c:v>-5.4395972296568118E-3</c:v>
                </c:pt>
                <c:pt idx="12473">
                  <c:v>-1.1017319907873357E-2</c:v>
                </c:pt>
                <c:pt idx="12474">
                  <c:v>-6.1126703368756807E-3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-1.9849211938449685E-4</c:v>
                </c:pt>
                <c:pt idx="12478">
                  <c:v>4.872930182919788E-5</c:v>
                </c:pt>
                <c:pt idx="12479">
                  <c:v>-3.7765995488410198E-3</c:v>
                </c:pt>
                <c:pt idx="12480">
                  <c:v>-1.5286259417415238E-3</c:v>
                </c:pt>
                <c:pt idx="12481">
                  <c:v>2.1362897317889207E-3</c:v>
                </c:pt>
                <c:pt idx="12482">
                  <c:v>-4.4725468739557073E-3</c:v>
                </c:pt>
                <c:pt idx="12483">
                  <c:v>-3.3660216033783996E-3</c:v>
                </c:pt>
                <c:pt idx="12484">
                  <c:v>1.318936409822058E-2</c:v>
                </c:pt>
                <c:pt idx="12485">
                  <c:v>-9.5780437609391811E-3</c:v>
                </c:pt>
                <c:pt idx="12486">
                  <c:v>-2.0971516409531432E-3</c:v>
                </c:pt>
                <c:pt idx="12487">
                  <c:v>-3.1731275547546289E-3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-2.3849038792089772E-3</c:v>
                </c:pt>
                <c:pt idx="12491">
                  <c:v>-9.8493499862932765E-3</c:v>
                </c:pt>
                <c:pt idx="12492">
                  <c:v>-1.9966814798118904E-2</c:v>
                </c:pt>
                <c:pt idx="12493">
                  <c:v>-2.7097938144150291E-2</c:v>
                </c:pt>
                <c:pt idx="12494">
                  <c:v>-4.0609752402788857E-2</c:v>
                </c:pt>
                <c:pt idx="12495">
                  <c:v>-1.0014366543295239E-2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-6.4215886594727323E-3</c:v>
                </c:pt>
                <c:pt idx="12500">
                  <c:v>-3.0108256002513656E-2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-1.7813667928306742E-2</c:v>
                </c:pt>
                <c:pt idx="12504">
                  <c:v>2.3805028644186876E-2</c:v>
                </c:pt>
                <c:pt idx="12505">
                  <c:v>-1.2017856624225942E-2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-5.1555732433161694E-3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-2.0711350054565258E-3</c:v>
                </c:pt>
                <c:pt idx="12512">
                  <c:v>-1.8170022415688436E-2</c:v>
                </c:pt>
                <c:pt idx="12513">
                  <c:v>3.4303218169551286E-3</c:v>
                </c:pt>
                <c:pt idx="12514">
                  <c:v>-1.5363757789749855E-2</c:v>
                </c:pt>
                <c:pt idx="12515">
                  <c:v>-4.5195312642363206E-3</c:v>
                </c:pt>
                <c:pt idx="12516">
                  <c:v>-3.0540228642124134E-3</c:v>
                </c:pt>
                <c:pt idx="12517">
                  <c:v>1.975134181185112E-3</c:v>
                </c:pt>
                <c:pt idx="12518">
                  <c:v>-2.6297219712384745E-2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-1.1365509074678926E-3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-4.6042954319425178E-4</c:v>
                </c:pt>
                <c:pt idx="12529">
                  <c:v>-9.0740086293035205E-3</c:v>
                </c:pt>
                <c:pt idx="12530">
                  <c:v>-3.2470765471881435E-3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-2.9125859857046521E-3</c:v>
                </c:pt>
                <c:pt idx="12534">
                  <c:v>-7.8745412590031094E-4</c:v>
                </c:pt>
                <c:pt idx="12535">
                  <c:v>-7.4413114352829268E-3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-3.9949878663367855E-3</c:v>
                </c:pt>
                <c:pt idx="12539">
                  <c:v>-6.1769712142645261E-3</c:v>
                </c:pt>
                <c:pt idx="12540">
                  <c:v>1.318368535411274E-2</c:v>
                </c:pt>
                <c:pt idx="12541">
                  <c:v>-3.8067504724921264E-3</c:v>
                </c:pt>
                <c:pt idx="12542">
                  <c:v>-3.549789672051773E-3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-4.3412008979135663E-3</c:v>
                </c:pt>
                <c:pt idx="12546">
                  <c:v>-1.4777733198059195E-3</c:v>
                </c:pt>
                <c:pt idx="12547">
                  <c:v>-3.3235681651753168E-3</c:v>
                </c:pt>
                <c:pt idx="12548">
                  <c:v>-9.381504055154366E-3</c:v>
                </c:pt>
                <c:pt idx="12549">
                  <c:v>1.6461590041583207E-3</c:v>
                </c:pt>
                <c:pt idx="12550">
                  <c:v>-3.1152894424142374E-3</c:v>
                </c:pt>
                <c:pt idx="12551">
                  <c:v>-1.5890175697478526E-2</c:v>
                </c:pt>
                <c:pt idx="12552">
                  <c:v>-7.9329336288065377E-3</c:v>
                </c:pt>
                <c:pt idx="12553">
                  <c:v>1.4112560088328507E-2</c:v>
                </c:pt>
                <c:pt idx="12554">
                  <c:v>-1.3252874296316719E-3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-2.1844602366503096E-3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-3.9252392925988033E-3</c:v>
                </c:pt>
                <c:pt idx="12563">
                  <c:v>1.0511736678028072E-2</c:v>
                </c:pt>
                <c:pt idx="12564">
                  <c:v>-1.2472394532986542E-2</c:v>
                </c:pt>
                <c:pt idx="12565">
                  <c:v>-1.2769388701244111E-2</c:v>
                </c:pt>
                <c:pt idx="12566">
                  <c:v>1.4659965258752905E-2</c:v>
                </c:pt>
                <c:pt idx="12567">
                  <c:v>-1.0073769493297746E-2</c:v>
                </c:pt>
                <c:pt idx="12568">
                  <c:v>-1.0355715796729115E-2</c:v>
                </c:pt>
                <c:pt idx="12569">
                  <c:v>-3.536220893820996E-3</c:v>
                </c:pt>
                <c:pt idx="12570">
                  <c:v>9.5108957228084989E-4</c:v>
                </c:pt>
                <c:pt idx="12571">
                  <c:v>-1.9395381927568067E-2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-1.523058806768951E-2</c:v>
                </c:pt>
                <c:pt idx="12576">
                  <c:v>-1.4441315600484117E-2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-1.7268681882232073E-3</c:v>
                </c:pt>
                <c:pt idx="12581">
                  <c:v>-4.0192976641026945E-3</c:v>
                </c:pt>
                <c:pt idx="12582">
                  <c:v>8.6922412415013639E-3</c:v>
                </c:pt>
                <c:pt idx="12583">
                  <c:v>-7.8675489316886171E-3</c:v>
                </c:pt>
                <c:pt idx="12584">
                  <c:v>-8.0916681419846981E-3</c:v>
                </c:pt>
                <c:pt idx="12585">
                  <c:v>-1.408417388033989E-2</c:v>
                </c:pt>
                <c:pt idx="12586">
                  <c:v>2.6460828113581414E-3</c:v>
                </c:pt>
                <c:pt idx="12587">
                  <c:v>-1.6063598246910615E-2</c:v>
                </c:pt>
                <c:pt idx="12588">
                  <c:v>-2.2322092761170254E-2</c:v>
                </c:pt>
                <c:pt idx="12589">
                  <c:v>-1.2685835627326725E-2</c:v>
                </c:pt>
                <c:pt idx="12590">
                  <c:v>-1.1643051919740799E-4</c:v>
                </c:pt>
                <c:pt idx="12591">
                  <c:v>5.115056739350976E-3</c:v>
                </c:pt>
                <c:pt idx="12592">
                  <c:v>-2.1349735049332352E-2</c:v>
                </c:pt>
                <c:pt idx="12593">
                  <c:v>1.5067882492960649E-2</c:v>
                </c:pt>
                <c:pt idx="12594">
                  <c:v>-2.3057765833364385E-2</c:v>
                </c:pt>
                <c:pt idx="12595">
                  <c:v>2.2690274918346631E-4</c:v>
                </c:pt>
                <c:pt idx="12596">
                  <c:v>-1.5700380624570798E-2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-1.7541465901818043E-2</c:v>
                </c:pt>
                <c:pt idx="12600">
                  <c:v>1.7774833913806631E-2</c:v>
                </c:pt>
                <c:pt idx="12601">
                  <c:v>-5.8852907042261648E-3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-1.6634052478181616E-3</c:v>
                </c:pt>
                <c:pt idx="12605">
                  <c:v>-2.1325573083974092E-2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-1.5215357487104342E-2</c:v>
                </c:pt>
                <c:pt idx="12609">
                  <c:v>-1.7077302754239909E-2</c:v>
                </c:pt>
                <c:pt idx="12610">
                  <c:v>-4.727709013371495E-3</c:v>
                </c:pt>
                <c:pt idx="12611">
                  <c:v>-1.2056203494648088E-3</c:v>
                </c:pt>
                <c:pt idx="12612">
                  <c:v>-1.6130747214885943E-2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-2.8680410572938797E-3</c:v>
                </c:pt>
                <c:pt idx="12617">
                  <c:v>-2.0031145303249787E-3</c:v>
                </c:pt>
                <c:pt idx="12618">
                  <c:v>1.3648881063504703E-2</c:v>
                </c:pt>
                <c:pt idx="12619">
                  <c:v>-1.2767929631808173E-2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-5.6944403088365902E-4</c:v>
                </c:pt>
                <c:pt idx="12623">
                  <c:v>-6.283847738925985E-3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-1.3854099130400144E-2</c:v>
                </c:pt>
                <c:pt idx="12630">
                  <c:v>5.687794151853609E-3</c:v>
                </c:pt>
                <c:pt idx="12631">
                  <c:v>-6.7926201225354532E-4</c:v>
                </c:pt>
                <c:pt idx="12632">
                  <c:v>1.8591854386711404E-2</c:v>
                </c:pt>
                <c:pt idx="12633">
                  <c:v>-2.965629784160484E-3</c:v>
                </c:pt>
                <c:pt idx="12634">
                  <c:v>-6.0404720929376765E-3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-3.6582067904689097E-4</c:v>
                </c:pt>
                <c:pt idx="12639">
                  <c:v>-2.4973434722674881E-3</c:v>
                </c:pt>
                <c:pt idx="12640">
                  <c:v>-9.3152409529615454E-3</c:v>
                </c:pt>
                <c:pt idx="12641">
                  <c:v>-1.2959377642758341E-3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-2.8937228716454655E-3</c:v>
                </c:pt>
                <c:pt idx="12646">
                  <c:v>1.2326471982415654E-3</c:v>
                </c:pt>
                <c:pt idx="12647">
                  <c:v>-3.6230038679843091E-3</c:v>
                </c:pt>
                <c:pt idx="12648">
                  <c:v>-1.2045140662705123E-2</c:v>
                </c:pt>
                <c:pt idx="12649">
                  <c:v>9.7691172501779278E-3</c:v>
                </c:pt>
                <c:pt idx="12650">
                  <c:v>-1.1353669894951679E-2</c:v>
                </c:pt>
                <c:pt idx="12651">
                  <c:v>7.3931035884395868E-3</c:v>
                </c:pt>
                <c:pt idx="12652">
                  <c:v>-5.0511849257262043E-4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-4.5085574310732568E-4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-6.9552852520136099E-3</c:v>
                </c:pt>
                <c:pt idx="12661">
                  <c:v>5.3591818132403546E-3</c:v>
                </c:pt>
                <c:pt idx="12662">
                  <c:v>-4.3238247105552574E-3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-8.6812882705569194E-3</c:v>
                </c:pt>
                <c:pt idx="12666">
                  <c:v>-4.1621232111932471E-3</c:v>
                </c:pt>
                <c:pt idx="12667">
                  <c:v>5.676167390216591E-3</c:v>
                </c:pt>
                <c:pt idx="12668">
                  <c:v>-1.2510852298152741E-2</c:v>
                </c:pt>
                <c:pt idx="12669">
                  <c:v>-7.7077248747237093E-3</c:v>
                </c:pt>
                <c:pt idx="12670">
                  <c:v>-4.7841561789496723E-4</c:v>
                </c:pt>
                <c:pt idx="12671">
                  <c:v>2.6721302026988525E-3</c:v>
                </c:pt>
                <c:pt idx="12672">
                  <c:v>-1.6737753978013359E-3</c:v>
                </c:pt>
                <c:pt idx="12673">
                  <c:v>1.2794384404161363E-2</c:v>
                </c:pt>
                <c:pt idx="12674">
                  <c:v>-8.8522996906430507E-3</c:v>
                </c:pt>
                <c:pt idx="12675">
                  <c:v>2.0706327358155363E-4</c:v>
                </c:pt>
                <c:pt idx="12676">
                  <c:v>-1.0341308068628763E-2</c:v>
                </c:pt>
                <c:pt idx="12677">
                  <c:v>1.0156455897980976E-2</c:v>
                </c:pt>
                <c:pt idx="12678">
                  <c:v>-7.2714340647372921E-3</c:v>
                </c:pt>
                <c:pt idx="12679">
                  <c:v>-1.752425928659207E-3</c:v>
                </c:pt>
                <c:pt idx="12680">
                  <c:v>-4.6172380280857794E-3</c:v>
                </c:pt>
                <c:pt idx="12681">
                  <c:v>5.6752926514924695E-3</c:v>
                </c:pt>
                <c:pt idx="12682">
                  <c:v>-2.3373166665709988E-3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-6.6740043207680344E-4</c:v>
                </c:pt>
                <c:pt idx="12686">
                  <c:v>2.8608746099845206E-3</c:v>
                </c:pt>
                <c:pt idx="12687">
                  <c:v>-2.7277704546335713E-3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-4.5731779244775339E-3</c:v>
                </c:pt>
                <c:pt idx="12695">
                  <c:v>-1.3664526278049038E-2</c:v>
                </c:pt>
                <c:pt idx="12696">
                  <c:v>-9.3223498581824771E-3</c:v>
                </c:pt>
                <c:pt idx="12697">
                  <c:v>-5.2878163469021189E-3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-1.6905974624279452E-3</c:v>
                </c:pt>
                <c:pt idx="12704">
                  <c:v>1.5924228209723168E-2</c:v>
                </c:pt>
                <c:pt idx="12705">
                  <c:v>-4.3960710514546975E-2</c:v>
                </c:pt>
                <c:pt idx="12706">
                  <c:v>-2.0834132370572078E-2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-1.0152364872357822E-2</c:v>
                </c:pt>
                <c:pt idx="12712">
                  <c:v>3.0732223532918823E-3</c:v>
                </c:pt>
                <c:pt idx="12713">
                  <c:v>-2.6477716855985989E-3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-1.2532397424109831E-3</c:v>
                </c:pt>
                <c:pt idx="12720">
                  <c:v>1.8593657731731383E-3</c:v>
                </c:pt>
                <c:pt idx="12721">
                  <c:v>-3.2136580221511224E-3</c:v>
                </c:pt>
                <c:pt idx="12722">
                  <c:v>3.2071434180505065E-3</c:v>
                </c:pt>
                <c:pt idx="12723">
                  <c:v>-3.1997002425185883E-3</c:v>
                </c:pt>
                <c:pt idx="12724">
                  <c:v>4.3053909558015135E-3</c:v>
                </c:pt>
                <c:pt idx="12725">
                  <c:v>-4.8809490273047373E-3</c:v>
                </c:pt>
                <c:pt idx="12726">
                  <c:v>1.9103508621327592E-3</c:v>
                </c:pt>
                <c:pt idx="12727">
                  <c:v>-3.0884674741464835E-3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-5.141330956279333E-3</c:v>
                </c:pt>
                <c:pt idx="12731">
                  <c:v>-6.4578080732911047E-3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-2.7367945312644082E-3</c:v>
                </c:pt>
                <c:pt idx="12738">
                  <c:v>5.660979590006221E-3</c:v>
                </c:pt>
                <c:pt idx="12739">
                  <c:v>-1.2688042507260633E-3</c:v>
                </c:pt>
                <c:pt idx="12740">
                  <c:v>3.3291847135306085E-3</c:v>
                </c:pt>
                <c:pt idx="12741">
                  <c:v>-4.5005822140424812E-3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-3.1218101151324618E-3</c:v>
                </c:pt>
                <c:pt idx="12745">
                  <c:v>-1.2224927391226714E-3</c:v>
                </c:pt>
                <c:pt idx="12746">
                  <c:v>2.9146227783964918E-3</c:v>
                </c:pt>
                <c:pt idx="12747">
                  <c:v>-5.2046334932391858E-3</c:v>
                </c:pt>
                <c:pt idx="12748">
                  <c:v>-6.3123037768697543E-4</c:v>
                </c:pt>
                <c:pt idx="12749">
                  <c:v>-3.2544402132064221E-3</c:v>
                </c:pt>
                <c:pt idx="12750">
                  <c:v>5.7530377481214146E-3</c:v>
                </c:pt>
                <c:pt idx="12751">
                  <c:v>-1.2781380353121818E-3</c:v>
                </c:pt>
                <c:pt idx="12752">
                  <c:v>-3.0414268815697199E-3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-5.6044428490054088E-5</c:v>
                </c:pt>
                <c:pt idx="12757">
                  <c:v>-7.2105700486169155E-4</c:v>
                </c:pt>
                <c:pt idx="12758">
                  <c:v>-2.5010752070331321E-2</c:v>
                </c:pt>
                <c:pt idx="12759">
                  <c:v>1.1960932430683968E-2</c:v>
                </c:pt>
                <c:pt idx="12760">
                  <c:v>-1.9353308547854553E-2</c:v>
                </c:pt>
                <c:pt idx="12761">
                  <c:v>-2.2768322064568025E-3</c:v>
                </c:pt>
                <c:pt idx="12762">
                  <c:v>8.6709420212169874E-3</c:v>
                </c:pt>
                <c:pt idx="12763">
                  <c:v>-6.6875287744956324E-3</c:v>
                </c:pt>
                <c:pt idx="12764">
                  <c:v>3.0365409751080819E-3</c:v>
                </c:pt>
                <c:pt idx="12765">
                  <c:v>-3.8342166692295621E-4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-7.0352792775771889E-3</c:v>
                </c:pt>
                <c:pt idx="12769">
                  <c:v>-8.7252502776191676E-3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-1.0275439247264373E-2</c:v>
                </c:pt>
                <c:pt idx="12773">
                  <c:v>7.3222655233173839E-3</c:v>
                </c:pt>
                <c:pt idx="12774">
                  <c:v>-2.8927692210842793E-3</c:v>
                </c:pt>
                <c:pt idx="12775">
                  <c:v>-5.780444936144491E-3</c:v>
                </c:pt>
                <c:pt idx="12776">
                  <c:v>5.1414560333871151E-3</c:v>
                </c:pt>
                <c:pt idx="12777">
                  <c:v>-7.6782013100817892E-4</c:v>
                </c:pt>
                <c:pt idx="12778">
                  <c:v>-4.5835024464153662E-3</c:v>
                </c:pt>
                <c:pt idx="12779">
                  <c:v>5.2323979580695124E-3</c:v>
                </c:pt>
                <c:pt idx="12780">
                  <c:v>-1.2686526494670503E-2</c:v>
                </c:pt>
                <c:pt idx="12781">
                  <c:v>1.1625332302891422E-3</c:v>
                </c:pt>
                <c:pt idx="12782">
                  <c:v>-3.5411249118713073E-3</c:v>
                </c:pt>
                <c:pt idx="12783">
                  <c:v>-1.5592152389487524E-4</c:v>
                </c:pt>
                <c:pt idx="12784">
                  <c:v>-2.7066958803292351E-3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-3.3583573643092279E-4</c:v>
                </c:pt>
                <c:pt idx="12788">
                  <c:v>-2.4073118375920188E-3</c:v>
                </c:pt>
                <c:pt idx="12789">
                  <c:v>1.8352561134094003E-3</c:v>
                </c:pt>
                <c:pt idx="12790">
                  <c:v>-3.8889809900002348E-3</c:v>
                </c:pt>
                <c:pt idx="12791">
                  <c:v>-2.0874476208341264E-3</c:v>
                </c:pt>
                <c:pt idx="12792">
                  <c:v>-2.3898600379066437E-3</c:v>
                </c:pt>
                <c:pt idx="12793">
                  <c:v>-2.520483381211136E-3</c:v>
                </c:pt>
                <c:pt idx="12794">
                  <c:v>5.0285360649304778E-4</c:v>
                </c:pt>
                <c:pt idx="12795">
                  <c:v>-6.4931353290873517E-3</c:v>
                </c:pt>
                <c:pt idx="12796">
                  <c:v>-7.6680245638378608E-3</c:v>
                </c:pt>
                <c:pt idx="12797">
                  <c:v>-2.6024789695480166E-3</c:v>
                </c:pt>
                <c:pt idx="12798">
                  <c:v>-1.7759919742879049E-3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-2.9218649167752631E-3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-4.2975312678361632E-3</c:v>
                </c:pt>
                <c:pt idx="12807">
                  <c:v>3.7921052446261427E-3</c:v>
                </c:pt>
                <c:pt idx="12808">
                  <c:v>-2.8504351757714375E-3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-6.4057819156442264E-3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-8.7409709197139307E-4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-1.2973063102421634E-3</c:v>
                </c:pt>
                <c:pt idx="12824">
                  <c:v>5.3438555039502234E-3</c:v>
                </c:pt>
                <c:pt idx="12825">
                  <c:v>-1.2401752171490088E-2</c:v>
                </c:pt>
                <c:pt idx="12826">
                  <c:v>2.9886562794008142E-3</c:v>
                </c:pt>
                <c:pt idx="12827">
                  <c:v>-5.9935197219829206E-4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-2.6547570675177212E-3</c:v>
                </c:pt>
                <c:pt idx="12831">
                  <c:v>-2.5547963300684984E-3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-7.882896331894429E-3</c:v>
                </c:pt>
                <c:pt idx="12835">
                  <c:v>1.3961099665849019E-3</c:v>
                </c:pt>
                <c:pt idx="12836">
                  <c:v>-1.5751216931221279E-3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-8.9572377950908333E-4</c:v>
                </c:pt>
                <c:pt idx="12841">
                  <c:v>-6.0542726460433016E-3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-2.0177397020813004E-3</c:v>
                </c:pt>
                <c:pt idx="12845">
                  <c:v>2.0524462010858002E-3</c:v>
                </c:pt>
                <c:pt idx="12846">
                  <c:v>-2.7542495738526185E-3</c:v>
                </c:pt>
                <c:pt idx="12847">
                  <c:v>-1.7008457160017088E-5</c:v>
                </c:pt>
                <c:pt idx="12848">
                  <c:v>-4.2291499491877715E-3</c:v>
                </c:pt>
                <c:pt idx="12849">
                  <c:v>3.9335059868363942E-3</c:v>
                </c:pt>
                <c:pt idx="12850">
                  <c:v>-1.9826966556539816E-3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-2.2893788466742393E-3</c:v>
                </c:pt>
                <c:pt idx="12854">
                  <c:v>-2.6490788786670549E-3</c:v>
                </c:pt>
                <c:pt idx="12855">
                  <c:v>-6.9324987013938966E-3</c:v>
                </c:pt>
                <c:pt idx="12856">
                  <c:v>1.5801295273654148E-3</c:v>
                </c:pt>
                <c:pt idx="12857">
                  <c:v>-1.4016575364443895E-3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-4.1311412573108441E-3</c:v>
                </c:pt>
                <c:pt idx="12861">
                  <c:v>-1.8420956442177783E-3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-8.8710570937777788E-4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-2.4273438500745925E-3</c:v>
                </c:pt>
                <c:pt idx="12872">
                  <c:v>5.1680237514872829E-4</c:v>
                </c:pt>
                <c:pt idx="12873">
                  <c:v>-1.2867533175757728E-3</c:v>
                </c:pt>
                <c:pt idx="12874">
                  <c:v>1.4770423574965719E-3</c:v>
                </c:pt>
                <c:pt idx="12875">
                  <c:v>-3.9842695361347324E-3</c:v>
                </c:pt>
                <c:pt idx="12876">
                  <c:v>1.2844967127470852E-2</c:v>
                </c:pt>
                <c:pt idx="12877">
                  <c:v>-7.3425551868577799E-3</c:v>
                </c:pt>
                <c:pt idx="12878">
                  <c:v>1.9383530161594109E-3</c:v>
                </c:pt>
                <c:pt idx="12879">
                  <c:v>-4.3705010395758137E-3</c:v>
                </c:pt>
                <c:pt idx="12880">
                  <c:v>-3.5976032121389778E-3</c:v>
                </c:pt>
                <c:pt idx="12881">
                  <c:v>-5.0630943386060778E-3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-5.2353221573824271E-3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-9.6859267789994874E-4</c:v>
                </c:pt>
                <c:pt idx="12889">
                  <c:v>-2.7719850045784256E-3</c:v>
                </c:pt>
                <c:pt idx="12890">
                  <c:v>-1.1881400603513725E-2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-1.0503384691613604E-3</c:v>
                </c:pt>
                <c:pt idx="12894">
                  <c:v>-3.9938038658782204E-4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-2.3456838828579407E-3</c:v>
                </c:pt>
                <c:pt idx="12899">
                  <c:v>-2.5212154176603718E-3</c:v>
                </c:pt>
                <c:pt idx="12900">
                  <c:v>5.7815933046612145E-4</c:v>
                </c:pt>
                <c:pt idx="12901">
                  <c:v>-4.1216003374966448E-3</c:v>
                </c:pt>
                <c:pt idx="12902">
                  <c:v>2.9657995983995988E-3</c:v>
                </c:pt>
                <c:pt idx="12903">
                  <c:v>-1.0225759444626448E-3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-4.4067554060767122E-3</c:v>
                </c:pt>
                <c:pt idx="12907">
                  <c:v>-8.6725485568308613E-3</c:v>
                </c:pt>
                <c:pt idx="12908">
                  <c:v>9.0147904174830984E-3</c:v>
                </c:pt>
                <c:pt idx="12909">
                  <c:v>-4.2533364774790527E-3</c:v>
                </c:pt>
                <c:pt idx="12910">
                  <c:v>-3.1829749156475629E-3</c:v>
                </c:pt>
                <c:pt idx="12911">
                  <c:v>7.4214411671160718E-3</c:v>
                </c:pt>
                <c:pt idx="12912">
                  <c:v>-3.3117322256828174E-3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-8.9412248296660835E-4</c:v>
                </c:pt>
                <c:pt idx="12916">
                  <c:v>-1.2421009013738882E-3</c:v>
                </c:pt>
                <c:pt idx="12917">
                  <c:v>-3.6720948151103272E-3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-1.8751087803128286E-3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-1.7535397088703775E-3</c:v>
                </c:pt>
                <c:pt idx="12924">
                  <c:v>-2.395243498794386E-3</c:v>
                </c:pt>
                <c:pt idx="12925">
                  <c:v>2.7169152952239983E-3</c:v>
                </c:pt>
                <c:pt idx="12926">
                  <c:v>-3.0558458946305933E-3</c:v>
                </c:pt>
                <c:pt idx="12927">
                  <c:v>-1.4322234336674455E-3</c:v>
                </c:pt>
                <c:pt idx="12928">
                  <c:v>5.8011346185207202E-3</c:v>
                </c:pt>
                <c:pt idx="12929">
                  <c:v>-6.6666624052480472E-4</c:v>
                </c:pt>
                <c:pt idx="12930">
                  <c:v>-1.5889157387592334E-2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-6.3853156307480674E-4</c:v>
                </c:pt>
                <c:pt idx="12938">
                  <c:v>-2.6307690154663277E-3</c:v>
                </c:pt>
                <c:pt idx="12939">
                  <c:v>-2.8270606353686389E-4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-2.1373748974085061E-3</c:v>
                </c:pt>
                <c:pt idx="12943">
                  <c:v>-1.9019559935866681E-3</c:v>
                </c:pt>
                <c:pt idx="12944">
                  <c:v>-3.1959052246754993E-4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-1.4404513133943198E-3</c:v>
                </c:pt>
                <c:pt idx="12950">
                  <c:v>-3.3409460707201077E-3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-8.0085688181963377E-3</c:v>
                </c:pt>
                <c:pt idx="12954">
                  <c:v>-3.6415233219901921E-3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-3.5730846115757942E-3</c:v>
                </c:pt>
                <c:pt idx="12959">
                  <c:v>8.1497284958444993E-3</c:v>
                </c:pt>
                <c:pt idx="12960">
                  <c:v>-6.1835220452994832E-3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-2.2185892028048215E-3</c:v>
                </c:pt>
                <c:pt idx="12964">
                  <c:v>-9.1069794635956214E-3</c:v>
                </c:pt>
                <c:pt idx="12965">
                  <c:v>4.3103794756458313E-3</c:v>
                </c:pt>
                <c:pt idx="12966">
                  <c:v>-1.0129262913771697E-4</c:v>
                </c:pt>
                <c:pt idx="12967">
                  <c:v>-5.9757754645062278E-4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-5.717047106479356E-4</c:v>
                </c:pt>
                <c:pt idx="12972">
                  <c:v>-1.1014712257448878E-3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-1.6666433228103017E-3</c:v>
                </c:pt>
                <c:pt idx="12976">
                  <c:v>-1.6693435922228161E-3</c:v>
                </c:pt>
                <c:pt idx="12977">
                  <c:v>5.1117553932940041E-3</c:v>
                </c:pt>
                <c:pt idx="12978">
                  <c:v>-6.7659815414344848E-5</c:v>
                </c:pt>
                <c:pt idx="12979">
                  <c:v>-1.4039427710521579E-4</c:v>
                </c:pt>
                <c:pt idx="12980">
                  <c:v>-7.141121838287745E-4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-1.7222639447691535E-3</c:v>
                </c:pt>
                <c:pt idx="12984">
                  <c:v>-1.9093163678345348E-3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-3.1581792257675545E-3</c:v>
                </c:pt>
                <c:pt idx="12988">
                  <c:v>-1.7177772929457547E-3</c:v>
                </c:pt>
                <c:pt idx="12989">
                  <c:v>-1.3321150130593651E-2</c:v>
                </c:pt>
                <c:pt idx="12990">
                  <c:v>-7.121263379588072E-4</c:v>
                </c:pt>
                <c:pt idx="12991">
                  <c:v>7.8614016939244635E-3</c:v>
                </c:pt>
                <c:pt idx="12992">
                  <c:v>-1.0615482123768061E-3</c:v>
                </c:pt>
                <c:pt idx="12993">
                  <c:v>2.1406484398376335E-3</c:v>
                </c:pt>
                <c:pt idx="12994">
                  <c:v>-1.3242785797496381E-2</c:v>
                </c:pt>
                <c:pt idx="12995">
                  <c:v>-1.1010889808780178E-3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-1.6421473408847476E-3</c:v>
                </c:pt>
                <c:pt idx="12999">
                  <c:v>-1.0288847413839619E-3</c:v>
                </c:pt>
                <c:pt idx="13000">
                  <c:v>3.241819461527129E-3</c:v>
                </c:pt>
                <c:pt idx="13001">
                  <c:v>-1.0003745500704042E-3</c:v>
                </c:pt>
                <c:pt idx="13002">
                  <c:v>-7.0700314810956399E-4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-7.658812290177508E-3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-1.6094930967902599E-4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-1.1424607154175703E-3</c:v>
                </c:pt>
                <c:pt idx="13019">
                  <c:v>1.4963643323433473E-3</c:v>
                </c:pt>
                <c:pt idx="13020">
                  <c:v>-8.4304813084479235E-4</c:v>
                </c:pt>
                <c:pt idx="13021">
                  <c:v>-1.1240166432529008E-3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-1.7228041111572168E-3</c:v>
                </c:pt>
                <c:pt idx="13030">
                  <c:v>-1.9291881207514905E-3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-1.8881447655942907E-3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-7.7296656161252031E-4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-3.7154764870699353E-3</c:v>
                </c:pt>
                <c:pt idx="13041">
                  <c:v>1.6596051775277232E-3</c:v>
                </c:pt>
                <c:pt idx="13042">
                  <c:v>-5.529990980658539E-3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-3.8046025268094752E-3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-2.3962124104635052E-3</c:v>
                </c:pt>
                <c:pt idx="13052">
                  <c:v>1.0882004201615558E-3</c:v>
                </c:pt>
                <c:pt idx="13053">
                  <c:v>-3.6449545833328045E-3</c:v>
                </c:pt>
                <c:pt idx="13054">
                  <c:v>-1.3835349950870324E-3</c:v>
                </c:pt>
                <c:pt idx="13055">
                  <c:v>-4.691097537428135E-4</c:v>
                </c:pt>
                <c:pt idx="13056">
                  <c:v>-2.9849243189250529E-3</c:v>
                </c:pt>
                <c:pt idx="13057">
                  <c:v>-4.8791451664609298E-3</c:v>
                </c:pt>
                <c:pt idx="13058">
                  <c:v>6.7641518536305512E-3</c:v>
                </c:pt>
                <c:pt idx="13059">
                  <c:v>-3.1750166831656657E-5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-2.5107641537438496E-3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-1.0490490225212312E-3</c:v>
                </c:pt>
                <c:pt idx="13069">
                  <c:v>1.6103386824628529E-3</c:v>
                </c:pt>
                <c:pt idx="13070">
                  <c:v>-5.3749322443881198E-3</c:v>
                </c:pt>
                <c:pt idx="13071">
                  <c:v>-2.7674149562901817E-3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-5.5597604439547865E-3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-2.9984539561507262E-3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-2.1638947079161142E-4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-3.4486918478222606E-3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-1.0859036715977766E-3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-3.5763300950311105E-3</c:v>
                </c:pt>
                <c:pt idx="13098">
                  <c:v>7.9347988898597066E-3</c:v>
                </c:pt>
                <c:pt idx="13099">
                  <c:v>-2.7357960590599362E-3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-8.2741437769868753E-3</c:v>
                </c:pt>
                <c:pt idx="13107">
                  <c:v>-1.1088569902611312E-2</c:v>
                </c:pt>
                <c:pt idx="13108">
                  <c:v>-5.646092506044198E-4</c:v>
                </c:pt>
                <c:pt idx="13109">
                  <c:v>1.0474619891969184E-3</c:v>
                </c:pt>
                <c:pt idx="13110">
                  <c:v>-2.2415004211579159E-2</c:v>
                </c:pt>
                <c:pt idx="13111">
                  <c:v>-3.9947188634137376E-2</c:v>
                </c:pt>
                <c:pt idx="13112">
                  <c:v>1.3628295173806038E-2</c:v>
                </c:pt>
                <c:pt idx="13113">
                  <c:v>-4.5823502509474423E-3</c:v>
                </c:pt>
                <c:pt idx="13114">
                  <c:v>-3.3381746297816761E-2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-8.6607769895383768E-3</c:v>
                </c:pt>
                <c:pt idx="13122">
                  <c:v>-5.3270024192535459E-3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-1.3974549353639176E-2</c:v>
                </c:pt>
                <c:pt idx="13127">
                  <c:v>-1.3086825437143901E-2</c:v>
                </c:pt>
                <c:pt idx="13128">
                  <c:v>-1.0632800183575597E-2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-1.0822625273210207E-3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-1.5818841611388024E-3</c:v>
                </c:pt>
                <c:pt idx="13136">
                  <c:v>-5.1807345904997248E-3</c:v>
                </c:pt>
                <c:pt idx="13137">
                  <c:v>-5.3980708259935284E-3</c:v>
                </c:pt>
                <c:pt idx="13138">
                  <c:v>-1.4945004401081263E-3</c:v>
                </c:pt>
                <c:pt idx="13139">
                  <c:v>3.1948707839895008E-3</c:v>
                </c:pt>
                <c:pt idx="13140">
                  <c:v>-1.0452247457775954E-2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-2.445102389094167E-2</c:v>
                </c:pt>
                <c:pt idx="13144">
                  <c:v>-1.6264966372620648E-2</c:v>
                </c:pt>
                <c:pt idx="13145">
                  <c:v>2.075989770395914E-2</c:v>
                </c:pt>
                <c:pt idx="13146">
                  <c:v>-1.0560575718361775E-2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-1.9081353005605095E-2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-1.7883356412800921E-2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-4.0971936635383344E-3</c:v>
                </c:pt>
                <c:pt idx="13157">
                  <c:v>5.2305663004901248E-3</c:v>
                </c:pt>
                <c:pt idx="13158">
                  <c:v>-2.7198580371177172E-3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-4.8314015120247689E-3</c:v>
                </c:pt>
                <c:pt idx="13163">
                  <c:v>-5.0889169843522097E-3</c:v>
                </c:pt>
                <c:pt idx="13164">
                  <c:v>2.8625466637777208E-4</c:v>
                </c:pt>
                <c:pt idx="13165">
                  <c:v>-7.7031559946654227E-3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-6.2653428063192962E-3</c:v>
                </c:pt>
                <c:pt idx="13170">
                  <c:v>-1.7866672729311972E-3</c:v>
                </c:pt>
                <c:pt idx="13171">
                  <c:v>-6.0182208039822882E-3</c:v>
                </c:pt>
                <c:pt idx="13172">
                  <c:v>-2.0603790873749972E-3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-5.2911603667400442E-3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-2.3883661425436742E-3</c:v>
                </c:pt>
                <c:pt idx="13184">
                  <c:v>6.7856838205706538E-3</c:v>
                </c:pt>
                <c:pt idx="13185">
                  <c:v>-2.9220521764425911E-3</c:v>
                </c:pt>
                <c:pt idx="13186">
                  <c:v>-1.8228114586129607E-3</c:v>
                </c:pt>
                <c:pt idx="13187">
                  <c:v>-3.6721577621676715E-3</c:v>
                </c:pt>
                <c:pt idx="13188">
                  <c:v>-4.8753372928960204E-3</c:v>
                </c:pt>
                <c:pt idx="13189">
                  <c:v>-1.5332689712058922E-2</c:v>
                </c:pt>
                <c:pt idx="13190">
                  <c:v>1.4614556509409127E-2</c:v>
                </c:pt>
                <c:pt idx="13191">
                  <c:v>-7.8504303841988587E-3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-1.2008208089859806E-3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-9.5324552566289356E-4</c:v>
                </c:pt>
                <c:pt idx="13200">
                  <c:v>-4.624229520043599E-3</c:v>
                </c:pt>
                <c:pt idx="13201">
                  <c:v>-1.056445573459186E-3</c:v>
                </c:pt>
                <c:pt idx="13202">
                  <c:v>-2.9255634595735103E-3</c:v>
                </c:pt>
                <c:pt idx="13203">
                  <c:v>-2.0445307965317738E-3</c:v>
                </c:pt>
                <c:pt idx="13204">
                  <c:v>-5.495554675455594E-3</c:v>
                </c:pt>
                <c:pt idx="13205">
                  <c:v>7.7189760193974166E-4</c:v>
                </c:pt>
                <c:pt idx="13206">
                  <c:v>-7.0221136550507879E-3</c:v>
                </c:pt>
                <c:pt idx="13207">
                  <c:v>6.2968836018324481E-3</c:v>
                </c:pt>
                <c:pt idx="13208">
                  <c:v>-1.2576865390412806E-2</c:v>
                </c:pt>
                <c:pt idx="13209">
                  <c:v>2.3167442278886341E-3</c:v>
                </c:pt>
                <c:pt idx="13210">
                  <c:v>-7.9028612625560157E-3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-1.4942018745482955E-3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-1.0436916704927413E-2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-1.6239128445700857E-3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-2.8700070308946835E-3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-2.477306701957005E-3</c:v>
                </c:pt>
                <c:pt idx="13232">
                  <c:v>-1.3870527556338885E-3</c:v>
                </c:pt>
                <c:pt idx="13233">
                  <c:v>4.627623064397568E-3</c:v>
                </c:pt>
                <c:pt idx="13234">
                  <c:v>-4.7082281393233671E-3</c:v>
                </c:pt>
                <c:pt idx="13235">
                  <c:v>-3.3482620440850042E-4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-8.9886974787134477E-4</c:v>
                </c:pt>
                <c:pt idx="13240">
                  <c:v>-2.4089830540034995E-3</c:v>
                </c:pt>
                <c:pt idx="13241">
                  <c:v>-8.7728672984432876E-3</c:v>
                </c:pt>
                <c:pt idx="13242">
                  <c:v>-6.2350035362772616E-3</c:v>
                </c:pt>
                <c:pt idx="13243">
                  <c:v>5.5978503718616679E-3</c:v>
                </c:pt>
                <c:pt idx="13244">
                  <c:v>-8.7814925598177496E-3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-4.8100475602552706E-4</c:v>
                </c:pt>
                <c:pt idx="13250">
                  <c:v>-4.4013241564861971E-3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-1.3159645848901391E-3</c:v>
                </c:pt>
                <c:pt idx="13254">
                  <c:v>3.6129591370261949E-3</c:v>
                </c:pt>
                <c:pt idx="13255">
                  <c:v>-7.0480309629932236E-3</c:v>
                </c:pt>
                <c:pt idx="13256">
                  <c:v>-1.7684465404261829E-3</c:v>
                </c:pt>
                <c:pt idx="13257">
                  <c:v>-3.6194866493879374E-3</c:v>
                </c:pt>
                <c:pt idx="13258">
                  <c:v>-1.0105068068355649E-4</c:v>
                </c:pt>
                <c:pt idx="13259">
                  <c:v>-2.2881179379314887E-3</c:v>
                </c:pt>
                <c:pt idx="13260">
                  <c:v>-2.1500980395323666E-3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-1.4269666117048274E-3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-5.635990638257482E-3</c:v>
                </c:pt>
                <c:pt idx="13272">
                  <c:v>-1.1018617303015787E-4</c:v>
                </c:pt>
                <c:pt idx="13273">
                  <c:v>-4.4656534937725922E-3</c:v>
                </c:pt>
                <c:pt idx="13274">
                  <c:v>2.8692093848370348E-4</c:v>
                </c:pt>
                <c:pt idx="13275">
                  <c:v>-1.7718031243543209E-3</c:v>
                </c:pt>
                <c:pt idx="13276">
                  <c:v>3.2684928256347945E-3</c:v>
                </c:pt>
                <c:pt idx="13277">
                  <c:v>-1.4745592272031871E-3</c:v>
                </c:pt>
                <c:pt idx="13278">
                  <c:v>9.5635847929642637E-4</c:v>
                </c:pt>
                <c:pt idx="13279">
                  <c:v>-5.8293378891498548E-3</c:v>
                </c:pt>
                <c:pt idx="13280">
                  <c:v>-3.8679564630221819E-3</c:v>
                </c:pt>
                <c:pt idx="13281">
                  <c:v>6.3014965864205408E-4</c:v>
                </c:pt>
                <c:pt idx="13282">
                  <c:v>-3.0576719683637066E-3</c:v>
                </c:pt>
                <c:pt idx="13283">
                  <c:v>-2.6450814272644507E-2</c:v>
                </c:pt>
                <c:pt idx="13284">
                  <c:v>-2.1833585540923295E-2</c:v>
                </c:pt>
                <c:pt idx="13285">
                  <c:v>7.2524283837545056E-3</c:v>
                </c:pt>
                <c:pt idx="13286">
                  <c:v>-1.1051824134273858E-3</c:v>
                </c:pt>
                <c:pt idx="13287">
                  <c:v>1.7571747483090761E-2</c:v>
                </c:pt>
                <c:pt idx="13288">
                  <c:v>-2.605044428193537E-3</c:v>
                </c:pt>
                <c:pt idx="13289">
                  <c:v>-1.3374434334142649E-2</c:v>
                </c:pt>
                <c:pt idx="13290">
                  <c:v>9.4680811401914866E-4</c:v>
                </c:pt>
                <c:pt idx="13291">
                  <c:v>-6.6454551630172887E-3</c:v>
                </c:pt>
                <c:pt idx="13292">
                  <c:v>-7.0812579725814118E-3</c:v>
                </c:pt>
                <c:pt idx="13293">
                  <c:v>-2.6195819531070086E-2</c:v>
                </c:pt>
                <c:pt idx="13294">
                  <c:v>1.2380241472927267E-2</c:v>
                </c:pt>
                <c:pt idx="13295">
                  <c:v>-1.1778073817298562E-2</c:v>
                </c:pt>
                <c:pt idx="13296">
                  <c:v>-2.8797015364414591E-3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-2.8122049041510166E-3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-4.5104424171586999E-3</c:v>
                </c:pt>
                <c:pt idx="13305">
                  <c:v>-6.7179274353872387E-3</c:v>
                </c:pt>
                <c:pt idx="13306">
                  <c:v>-1.5596167964277541E-2</c:v>
                </c:pt>
                <c:pt idx="13307">
                  <c:v>-1.2329831651101131E-3</c:v>
                </c:pt>
                <c:pt idx="13308">
                  <c:v>-4.2928062721205862E-3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-9.6730381062624105E-3</c:v>
                </c:pt>
                <c:pt idx="13312">
                  <c:v>-1.9092573529471579E-2</c:v>
                </c:pt>
                <c:pt idx="13313">
                  <c:v>6.1790439855506918E-3</c:v>
                </c:pt>
                <c:pt idx="13314">
                  <c:v>-7.2103891769170758E-3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-2.2783712842855408E-3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-2.8676678309812687E-2</c:v>
                </c:pt>
                <c:pt idx="13322">
                  <c:v>-6.3670139943727833E-3</c:v>
                </c:pt>
                <c:pt idx="13323">
                  <c:v>-1.6813284140631879E-2</c:v>
                </c:pt>
                <c:pt idx="13324">
                  <c:v>-4.4177121618940163E-3</c:v>
                </c:pt>
                <c:pt idx="13325">
                  <c:v>-2.4117670498231547E-3</c:v>
                </c:pt>
                <c:pt idx="13326">
                  <c:v>6.9433865583548027E-3</c:v>
                </c:pt>
                <c:pt idx="13327">
                  <c:v>-5.971563962869908E-4</c:v>
                </c:pt>
                <c:pt idx="13328">
                  <c:v>-1.5261463080678439E-2</c:v>
                </c:pt>
                <c:pt idx="13329">
                  <c:v>-1.9174802491294329E-2</c:v>
                </c:pt>
                <c:pt idx="13330">
                  <c:v>-2.6013383131360257E-3</c:v>
                </c:pt>
                <c:pt idx="13331">
                  <c:v>-1.1394747054781718E-2</c:v>
                </c:pt>
                <c:pt idx="13332">
                  <c:v>-1.3193574567257116E-2</c:v>
                </c:pt>
                <c:pt idx="13333">
                  <c:v>-1.6707781901434515E-2</c:v>
                </c:pt>
                <c:pt idx="13334">
                  <c:v>-2.4490040158887894E-2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-1.7107717103208131E-2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-4.1357665082468742E-3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-1.2620641433207069E-2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-5.1371411265694888E-3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-2.3836904830840666E-3</c:v>
                </c:pt>
                <c:pt idx="13364">
                  <c:v>-8.3786557459788469E-3</c:v>
                </c:pt>
                <c:pt idx="13365">
                  <c:v>-2.5054166810889456E-4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-2.7830456495880895E-3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-4.1027725901887635E-3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-1.0738563471015539E-3</c:v>
                </c:pt>
                <c:pt idx="13377">
                  <c:v>2.6091511371895137E-4</c:v>
                </c:pt>
                <c:pt idx="13378">
                  <c:v>-3.5572263058014642E-3</c:v>
                </c:pt>
                <c:pt idx="13379">
                  <c:v>4.4079215359698054E-3</c:v>
                </c:pt>
                <c:pt idx="13380">
                  <c:v>-5.0043945707560766E-3</c:v>
                </c:pt>
                <c:pt idx="13381">
                  <c:v>-1.0133748088083649E-3</c:v>
                </c:pt>
                <c:pt idx="13382">
                  <c:v>-6.8729396057634062E-3</c:v>
                </c:pt>
                <c:pt idx="13383">
                  <c:v>-7.5712851462785835E-3</c:v>
                </c:pt>
                <c:pt idx="13384">
                  <c:v>-2.2768670199884156E-3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-1.1130794783635878E-3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-1.6145924252519706E-3</c:v>
                </c:pt>
                <c:pt idx="13392">
                  <c:v>-4.7555129719363265E-3</c:v>
                </c:pt>
                <c:pt idx="13393">
                  <c:v>6.458501986299936E-3</c:v>
                </c:pt>
                <c:pt idx="13394">
                  <c:v>-1.9203683199561894E-2</c:v>
                </c:pt>
                <c:pt idx="13395">
                  <c:v>-2.9754374167723086E-4</c:v>
                </c:pt>
                <c:pt idx="13396">
                  <c:v>8.3950523573754765E-3</c:v>
                </c:pt>
                <c:pt idx="13397">
                  <c:v>-3.9345723062353954E-3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-1.3237511189192475E-3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-7.2601181303806328E-3</c:v>
                </c:pt>
                <c:pt idx="13407">
                  <c:v>2.9257733999905611E-3</c:v>
                </c:pt>
                <c:pt idx="13408">
                  <c:v>-1.8641306876787667E-5</c:v>
                </c:pt>
                <c:pt idx="13409">
                  <c:v>6.3751621941783299E-3</c:v>
                </c:pt>
                <c:pt idx="13410">
                  <c:v>-9.9207305887283326E-4</c:v>
                </c:pt>
                <c:pt idx="13411">
                  <c:v>-3.42696959718225E-4</c:v>
                </c:pt>
                <c:pt idx="13412">
                  <c:v>-3.4904146311021123E-3</c:v>
                </c:pt>
                <c:pt idx="13413">
                  <c:v>1.2078760678608802E-3</c:v>
                </c:pt>
                <c:pt idx="13414">
                  <c:v>-6.5252865931952897E-4</c:v>
                </c:pt>
                <c:pt idx="13415">
                  <c:v>6.1424415068760396E-3</c:v>
                </c:pt>
                <c:pt idx="13416">
                  <c:v>-3.2544985941083127E-3</c:v>
                </c:pt>
                <c:pt idx="13417">
                  <c:v>-2.9901847310327412E-3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-8.8070300908267285E-3</c:v>
                </c:pt>
                <c:pt idx="13422">
                  <c:v>-1.2807631885678461E-3</c:v>
                </c:pt>
                <c:pt idx="13423">
                  <c:v>8.342828061907781E-3</c:v>
                </c:pt>
                <c:pt idx="13424">
                  <c:v>-4.7058338057741622E-3</c:v>
                </c:pt>
                <c:pt idx="13425">
                  <c:v>-1.5389052645875978E-2</c:v>
                </c:pt>
                <c:pt idx="13426">
                  <c:v>-9.2460229440582964E-4</c:v>
                </c:pt>
                <c:pt idx="13427">
                  <c:v>-2.7720439356535564E-3</c:v>
                </c:pt>
                <c:pt idx="13428">
                  <c:v>4.4507264368842669E-3</c:v>
                </c:pt>
                <c:pt idx="13429">
                  <c:v>-2.065498989095893E-2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-6.3577549201241368E-3</c:v>
                </c:pt>
                <c:pt idx="13434">
                  <c:v>-3.230942420678673E-3</c:v>
                </c:pt>
                <c:pt idx="13435">
                  <c:v>8.2028948869492524E-3</c:v>
                </c:pt>
                <c:pt idx="13436">
                  <c:v>-3.8380742263104395E-3</c:v>
                </c:pt>
                <c:pt idx="13437">
                  <c:v>-1.1667417425339721E-2</c:v>
                </c:pt>
                <c:pt idx="13438">
                  <c:v>4.4897345441121672E-3</c:v>
                </c:pt>
                <c:pt idx="13439">
                  <c:v>-9.2194336143389677E-3</c:v>
                </c:pt>
                <c:pt idx="13440">
                  <c:v>-6.4131940510314678E-3</c:v>
                </c:pt>
                <c:pt idx="13441">
                  <c:v>6.0131027235499346E-4</c:v>
                </c:pt>
                <c:pt idx="13442">
                  <c:v>-1.0476949933293511E-2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-2.2719938749595769E-3</c:v>
                </c:pt>
                <c:pt idx="13451">
                  <c:v>3.332747243264933E-3</c:v>
                </c:pt>
                <c:pt idx="13452">
                  <c:v>-3.1442481520507215E-3</c:v>
                </c:pt>
                <c:pt idx="13453">
                  <c:v>-9.1701396321042239E-4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-2.6254440003619095E-3</c:v>
                </c:pt>
                <c:pt idx="13458">
                  <c:v>-2.091498380099921E-3</c:v>
                </c:pt>
                <c:pt idx="13459">
                  <c:v>-6.4207380941603276E-3</c:v>
                </c:pt>
                <c:pt idx="13460">
                  <c:v>-1.9065307303431922E-3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-2.1897253897815716E-3</c:v>
                </c:pt>
                <c:pt idx="13467">
                  <c:v>-4.8327065114595058E-3</c:v>
                </c:pt>
                <c:pt idx="13468">
                  <c:v>-7.8603230449836303E-4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-1.0352956527448498E-4</c:v>
                </c:pt>
                <c:pt idx="13473">
                  <c:v>-2.8907526993950938E-3</c:v>
                </c:pt>
                <c:pt idx="13474">
                  <c:v>-5.7169257129707773E-3</c:v>
                </c:pt>
                <c:pt idx="13475">
                  <c:v>3.7073403834213536E-3</c:v>
                </c:pt>
                <c:pt idx="13476">
                  <c:v>-4.3157198760681581E-3</c:v>
                </c:pt>
                <c:pt idx="13477">
                  <c:v>-1.6937864012334103E-4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-4.9719162236954162E-3</c:v>
                </c:pt>
                <c:pt idx="13481">
                  <c:v>5.0150067217948902E-3</c:v>
                </c:pt>
                <c:pt idx="13482">
                  <c:v>-9.7434388535155847E-4</c:v>
                </c:pt>
                <c:pt idx="13483">
                  <c:v>-2.6808521816690245E-3</c:v>
                </c:pt>
                <c:pt idx="13484">
                  <c:v>-9.1880913648996199E-3</c:v>
                </c:pt>
                <c:pt idx="13485">
                  <c:v>-1.1219338093644282E-2</c:v>
                </c:pt>
                <c:pt idx="13486">
                  <c:v>-6.3128707423452113E-3</c:v>
                </c:pt>
                <c:pt idx="13487">
                  <c:v>-2.7013730572855721E-2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-6.286890616802765E-3</c:v>
                </c:pt>
                <c:pt idx="13492">
                  <c:v>-1.2803163917213922E-2</c:v>
                </c:pt>
                <c:pt idx="13493">
                  <c:v>1.0914121818482059E-2</c:v>
                </c:pt>
                <c:pt idx="13494">
                  <c:v>-2.8401775378478433E-2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-6.9995840001890741E-3</c:v>
                </c:pt>
                <c:pt idx="13499">
                  <c:v>7.7165143996307251E-3</c:v>
                </c:pt>
                <c:pt idx="13500">
                  <c:v>-6.7359835490243825E-4</c:v>
                </c:pt>
                <c:pt idx="13501">
                  <c:v>-2.1670693844770383E-2</c:v>
                </c:pt>
                <c:pt idx="13502">
                  <c:v>8.2748010732167643E-3</c:v>
                </c:pt>
                <c:pt idx="13503">
                  <c:v>-3.6465523181838932E-3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-5.7857390692586108E-3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-1.2472687833664509E-3</c:v>
                </c:pt>
                <c:pt idx="13517">
                  <c:v>1.7858412614639718E-3</c:v>
                </c:pt>
                <c:pt idx="13518">
                  <c:v>-9.2192419738346132E-4</c:v>
                </c:pt>
                <c:pt idx="13519">
                  <c:v>-6.1451759975916787E-4</c:v>
                </c:pt>
                <c:pt idx="13520">
                  <c:v>-1.3318194553484375E-3</c:v>
                </c:pt>
                <c:pt idx="13521">
                  <c:v>-6.4705949612253733E-4</c:v>
                </c:pt>
                <c:pt idx="13522">
                  <c:v>-7.1379838185787747E-3</c:v>
                </c:pt>
                <c:pt idx="13523">
                  <c:v>3.4845069668687501E-3</c:v>
                </c:pt>
                <c:pt idx="13524">
                  <c:v>-6.8057999244075518E-4</c:v>
                </c:pt>
                <c:pt idx="13525">
                  <c:v>-4.3660216816210351E-3</c:v>
                </c:pt>
                <c:pt idx="13526">
                  <c:v>2.5222415671226628E-3</c:v>
                </c:pt>
                <c:pt idx="13527">
                  <c:v>-1.3110871709175242E-2</c:v>
                </c:pt>
                <c:pt idx="13528">
                  <c:v>-1.7837439555830059E-2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-4.2023539197515447E-3</c:v>
                </c:pt>
                <c:pt idx="13532">
                  <c:v>-1.4729475392941893E-2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-2.3777286481152515E-3</c:v>
                </c:pt>
                <c:pt idx="13537">
                  <c:v>8.4796439413352687E-3</c:v>
                </c:pt>
                <c:pt idx="13538">
                  <c:v>-8.5769176854633145E-4</c:v>
                </c:pt>
                <c:pt idx="13539">
                  <c:v>3.4063654677627397E-3</c:v>
                </c:pt>
                <c:pt idx="13540">
                  <c:v>-2.5025724126663818E-3</c:v>
                </c:pt>
                <c:pt idx="13541">
                  <c:v>6.2824440163637973E-3</c:v>
                </c:pt>
                <c:pt idx="13542">
                  <c:v>-1.2805581733186244E-3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-5.4664498475336387E-3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-1.1875309898563557E-3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-1.4688573182493059E-3</c:v>
                </c:pt>
                <c:pt idx="13557">
                  <c:v>-3.7347240127161285E-5</c:v>
                </c:pt>
                <c:pt idx="13558">
                  <c:v>-1.9201013685865576E-4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-6.7839044555917383E-4</c:v>
                </c:pt>
                <c:pt idx="13562">
                  <c:v>-1.2957224724949867E-3</c:v>
                </c:pt>
                <c:pt idx="13563">
                  <c:v>-3.4999974376983545E-3</c:v>
                </c:pt>
                <c:pt idx="13564">
                  <c:v>-9.6026381553215856E-4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-4.5969621380361758E-3</c:v>
                </c:pt>
                <c:pt idx="13570">
                  <c:v>-7.1832641642757267E-3</c:v>
                </c:pt>
                <c:pt idx="13571">
                  <c:v>-6.1288213515222623E-3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-2.4477251272614353E-3</c:v>
                </c:pt>
                <c:pt idx="13576">
                  <c:v>-7.2033997044940179E-4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-5.1332463346653867E-6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-3.4902416861015695E-4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-4.8877558257505171E-3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-6.1204945067334648E-3</c:v>
                </c:pt>
                <c:pt idx="13593">
                  <c:v>1.7768146824401754E-3</c:v>
                </c:pt>
                <c:pt idx="13594">
                  <c:v>-3.1141706725996698E-3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-2.8388345871999121E-3</c:v>
                </c:pt>
                <c:pt idx="13598">
                  <c:v>6.0485033409154454E-3</c:v>
                </c:pt>
                <c:pt idx="13599">
                  <c:v>-3.9320165736711488E-4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-5.1757976825363983E-3</c:v>
                </c:pt>
                <c:pt idx="13604">
                  <c:v>1.8409848934197726E-5</c:v>
                </c:pt>
                <c:pt idx="13605">
                  <c:v>-5.8132098161323142E-4</c:v>
                </c:pt>
                <c:pt idx="13606">
                  <c:v>-8.801201309154294E-3</c:v>
                </c:pt>
                <c:pt idx="13607">
                  <c:v>-1.5055033960068798E-2</c:v>
                </c:pt>
                <c:pt idx="13608">
                  <c:v>7.8135401488363954E-3</c:v>
                </c:pt>
                <c:pt idx="13609">
                  <c:v>-2.4386051541096521E-3</c:v>
                </c:pt>
                <c:pt idx="13610">
                  <c:v>1.3073364182396574E-3</c:v>
                </c:pt>
                <c:pt idx="13611">
                  <c:v>-1.8039515020907615E-2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-7.3673554868385338E-3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-2.6873796059962984E-3</c:v>
                </c:pt>
                <c:pt idx="13621">
                  <c:v>-1.2059668717157024E-4</c:v>
                </c:pt>
                <c:pt idx="13622">
                  <c:v>-4.1462494156530028E-3</c:v>
                </c:pt>
                <c:pt idx="13623">
                  <c:v>3.4217396735503058E-3</c:v>
                </c:pt>
                <c:pt idx="13624">
                  <c:v>-1.822428942549692E-3</c:v>
                </c:pt>
                <c:pt idx="13625">
                  <c:v>-6.1133263832626739E-3</c:v>
                </c:pt>
                <c:pt idx="13626">
                  <c:v>-3.2111937997061801E-2</c:v>
                </c:pt>
                <c:pt idx="13627">
                  <c:v>-2.9269038459471375E-2</c:v>
                </c:pt>
                <c:pt idx="13628">
                  <c:v>-7.4157691565304162E-3</c:v>
                </c:pt>
                <c:pt idx="13629">
                  <c:v>-3.9027587297086441E-2</c:v>
                </c:pt>
                <c:pt idx="13630">
                  <c:v>-1.3340923742706678E-2</c:v>
                </c:pt>
                <c:pt idx="13631">
                  <c:v>3.5468926209173191E-2</c:v>
                </c:pt>
                <c:pt idx="13632">
                  <c:v>-2.2487489736608524E-2</c:v>
                </c:pt>
                <c:pt idx="13633">
                  <c:v>3.6573184173340323E-2</c:v>
                </c:pt>
                <c:pt idx="13634">
                  <c:v>-3.2571706988553828E-2</c:v>
                </c:pt>
                <c:pt idx="13635">
                  <c:v>-1.9323063837820342E-2</c:v>
                </c:pt>
                <c:pt idx="13636">
                  <c:v>-8.9156693739621318E-2</c:v>
                </c:pt>
                <c:pt idx="13637">
                  <c:v>4.2865239617022155E-2</c:v>
                </c:pt>
                <c:pt idx="13638">
                  <c:v>-5.3644945319486936E-2</c:v>
                </c:pt>
                <c:pt idx="13639">
                  <c:v>-0.10524135941640544</c:v>
                </c:pt>
                <c:pt idx="13640">
                  <c:v>7.5682772076660854E-2</c:v>
                </c:pt>
                <c:pt idx="13641">
                  <c:v>-0.12595035489356832</c:v>
                </c:pt>
                <c:pt idx="13642">
                  <c:v>5.0526037447392369E-2</c:v>
                </c:pt>
                <c:pt idx="13643">
                  <c:v>-6.9831133647459964E-2</c:v>
                </c:pt>
                <c:pt idx="13644">
                  <c:v>8.1407995675260025E-3</c:v>
                </c:pt>
                <c:pt idx="13645">
                  <c:v>-3.52990423053825E-2</c:v>
                </c:pt>
                <c:pt idx="13646">
                  <c:v>-3.9733819205688192E-2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-3.3691557473011002E-2</c:v>
                </c:pt>
                <c:pt idx="13651">
                  <c:v>2.4007638420451727E-2</c:v>
                </c:pt>
                <c:pt idx="13652">
                  <c:v>-1.2815202984276297E-2</c:v>
                </c:pt>
                <c:pt idx="13653">
                  <c:v>-4.5377007413653914E-2</c:v>
                </c:pt>
                <c:pt idx="13654">
                  <c:v>2.1854298935714667E-2</c:v>
                </c:pt>
                <c:pt idx="13655">
                  <c:v>-1.8226471966347191E-2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-1.6941353098690826E-2</c:v>
                </c:pt>
                <c:pt idx="13661">
                  <c:v>2.0132009374865589E-2</c:v>
                </c:pt>
                <c:pt idx="13662">
                  <c:v>-2.9824020209627378E-2</c:v>
                </c:pt>
                <c:pt idx="13663">
                  <c:v>-2.3903352278153989E-3</c:v>
                </c:pt>
                <c:pt idx="13664">
                  <c:v>3.5439474718094388E-2</c:v>
                </c:pt>
                <c:pt idx="13665">
                  <c:v>-1.8405759310139658E-2</c:v>
                </c:pt>
                <c:pt idx="13666">
                  <c:v>-2.7402457505962374E-2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-2.1391378989511267E-2</c:v>
                </c:pt>
                <c:pt idx="13674">
                  <c:v>-2.797835633653456E-2</c:v>
                </c:pt>
                <c:pt idx="13675">
                  <c:v>-2.0710427133785458E-4</c:v>
                </c:pt>
                <c:pt idx="13676">
                  <c:v>7.130640931892529E-3</c:v>
                </c:pt>
                <c:pt idx="13677">
                  <c:v>-1.2234872963624355E-2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-6.4473329878591557E-3</c:v>
                </c:pt>
                <c:pt idx="13681">
                  <c:v>-2.021741803035404E-2</c:v>
                </c:pt>
                <c:pt idx="13682">
                  <c:v>-2.0666893771773331E-2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-1.3532446803390386E-2</c:v>
                </c:pt>
                <c:pt idx="13687">
                  <c:v>1.5093165629229688E-2</c:v>
                </c:pt>
                <c:pt idx="13688">
                  <c:v>-6.0110415530445493E-3</c:v>
                </c:pt>
                <c:pt idx="13689">
                  <c:v>-1.7307582073513572E-3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-2.7594560550578962E-3</c:v>
                </c:pt>
                <c:pt idx="13693">
                  <c:v>-1.6604308695278291E-4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-1.2371269452184919E-3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-1.7055650869414407E-2</c:v>
                </c:pt>
                <c:pt idx="13701">
                  <c:v>-1.3586835943192099E-2</c:v>
                </c:pt>
                <c:pt idx="13702">
                  <c:v>-6.5564960251373705E-2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-6.184415686830036E-3</c:v>
                </c:pt>
                <c:pt idx="13707">
                  <c:v>-1.1507384791986652E-3</c:v>
                </c:pt>
                <c:pt idx="13708">
                  <c:v>-7.6889616777506831E-3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-2.9509455968712572E-2</c:v>
                </c:pt>
                <c:pt idx="13712">
                  <c:v>1.1747538159646354E-2</c:v>
                </c:pt>
                <c:pt idx="13713">
                  <c:v>-2.2215295602755702E-2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-1.4068063651903273E-2</c:v>
                </c:pt>
                <c:pt idx="13720">
                  <c:v>7.9953810249708823E-3</c:v>
                </c:pt>
                <c:pt idx="13721">
                  <c:v>-1.31386138750198E-2</c:v>
                </c:pt>
                <c:pt idx="13722">
                  <c:v>1.2243854809947052E-2</c:v>
                </c:pt>
                <c:pt idx="13723">
                  <c:v>-5.0568413194280737E-3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-3.3312543375334513E-3</c:v>
                </c:pt>
                <c:pt idx="13727">
                  <c:v>4.2524363912690433E-3</c:v>
                </c:pt>
                <c:pt idx="13728">
                  <c:v>-7.8721369876078029E-4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-4.6411833101895894E-3</c:v>
                </c:pt>
                <c:pt idx="13732">
                  <c:v>-3.9314935710628163E-3</c:v>
                </c:pt>
                <c:pt idx="13733">
                  <c:v>7.3036453462034245E-3</c:v>
                </c:pt>
                <c:pt idx="13734">
                  <c:v>-4.9440518977910131E-3</c:v>
                </c:pt>
                <c:pt idx="13735">
                  <c:v>1.4181035356175542E-2</c:v>
                </c:pt>
                <c:pt idx="13736">
                  <c:v>-1.0819482829081295E-2</c:v>
                </c:pt>
                <c:pt idx="13737">
                  <c:v>-5.4588156263584153E-3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-1.8694546206532436E-4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-4.300595876600255E-3</c:v>
                </c:pt>
                <c:pt idx="13747">
                  <c:v>-1.2896459409521555E-3</c:v>
                </c:pt>
                <c:pt idx="13748">
                  <c:v>2.6015618099197724E-3</c:v>
                </c:pt>
                <c:pt idx="13749">
                  <c:v>-1.9948806969622979E-3</c:v>
                </c:pt>
                <c:pt idx="13750">
                  <c:v>-3.9153937455491672E-3</c:v>
                </c:pt>
                <c:pt idx="13751">
                  <c:v>-3.6629968708830063E-3</c:v>
                </c:pt>
                <c:pt idx="13752">
                  <c:v>-2.9584335990762156E-4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-9.5635208829278895E-3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-2.3672332592578726E-2</c:v>
                </c:pt>
                <c:pt idx="13762">
                  <c:v>0</c:v>
                </c:pt>
                <c:pt idx="13763">
                  <c:v>-2.1679110447109906E-2</c:v>
                </c:pt>
                <c:pt idx="13764">
                  <c:v>1.5463708172829271E-2</c:v>
                </c:pt>
                <c:pt idx="13765">
                  <c:v>-1.3997254479857446E-2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-3.8086506856824798E-3</c:v>
                </c:pt>
                <c:pt idx="13771">
                  <c:v>-8.9116865188323402E-3</c:v>
                </c:pt>
                <c:pt idx="13772">
                  <c:v>0</c:v>
                </c:pt>
                <c:pt idx="13773">
                  <c:v>-1.8166034365542316E-2</c:v>
                </c:pt>
                <c:pt idx="13774">
                  <c:v>-1.9500882860397084E-2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-5.9256390653281699E-3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-8.6686244652529609E-3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-8.5104848449706338E-3</c:v>
                </c:pt>
                <c:pt idx="13789">
                  <c:v>-5.2202547665771704E-3</c:v>
                </c:pt>
                <c:pt idx="13790">
                  <c:v>-4.4977654949462931E-4</c:v>
                </c:pt>
                <c:pt idx="13791">
                  <c:v>2.4381991651587498E-3</c:v>
                </c:pt>
                <c:pt idx="13792">
                  <c:v>-1.1517732758225208E-2</c:v>
                </c:pt>
                <c:pt idx="13793">
                  <c:v>5.641416750352235E-3</c:v>
                </c:pt>
                <c:pt idx="13794">
                  <c:v>-3.9820728819091045E-3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-2.0162007109131963E-2</c:v>
                </c:pt>
                <c:pt idx="13798">
                  <c:v>-9.2039428626353725E-3</c:v>
                </c:pt>
                <c:pt idx="13799">
                  <c:v>-3.1901058020958217E-2</c:v>
                </c:pt>
                <c:pt idx="13800">
                  <c:v>6.9725884989146891E-3</c:v>
                </c:pt>
                <c:pt idx="13801">
                  <c:v>-5.8528221536331415E-3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-1.2707969633391158E-2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-2.3694456242822071E-3</c:v>
                </c:pt>
                <c:pt idx="13814">
                  <c:v>-1.0119726317993738E-2</c:v>
                </c:pt>
                <c:pt idx="13815">
                  <c:v>3.9448094659846333E-3</c:v>
                </c:pt>
                <c:pt idx="13816">
                  <c:v>-2.6168427681145801E-3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-4.0729818917899507E-3</c:v>
                </c:pt>
                <c:pt idx="13820">
                  <c:v>4.8748873677162408E-4</c:v>
                </c:pt>
                <c:pt idx="13821">
                  <c:v>-1.3617676247923427E-2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-4.3347559332467256E-3</c:v>
                </c:pt>
                <c:pt idx="13827">
                  <c:v>3.2826795684002263E-3</c:v>
                </c:pt>
                <c:pt idx="13828">
                  <c:v>-1.9522941955205653E-3</c:v>
                </c:pt>
                <c:pt idx="13829">
                  <c:v>1.4084728604633057E-3</c:v>
                </c:pt>
                <c:pt idx="13830">
                  <c:v>-2.7165448162840278E-3</c:v>
                </c:pt>
                <c:pt idx="13831">
                  <c:v>-9.8257193395152598E-3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-3.3749153327882198E-3</c:v>
                </c:pt>
                <c:pt idx="13836">
                  <c:v>-6.168544678375909E-3</c:v>
                </c:pt>
                <c:pt idx="13837">
                  <c:v>-4.0076280378968931E-3</c:v>
                </c:pt>
                <c:pt idx="13838">
                  <c:v>5.38165510134192E-3</c:v>
                </c:pt>
                <c:pt idx="13839">
                  <c:v>-1.1201870267818492E-3</c:v>
                </c:pt>
                <c:pt idx="13840">
                  <c:v>1.6165984581064663E-3</c:v>
                </c:pt>
                <c:pt idx="13841">
                  <c:v>-5.4504192646120941E-4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-1.0248665730367534E-2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-1.9308027865321264E-3</c:v>
                </c:pt>
                <c:pt idx="13850">
                  <c:v>4.8303469241268715E-3</c:v>
                </c:pt>
                <c:pt idx="13851">
                  <c:v>-1.7790079775341638E-3</c:v>
                </c:pt>
                <c:pt idx="13852">
                  <c:v>4.0475312192054247E-3</c:v>
                </c:pt>
                <c:pt idx="13853">
                  <c:v>-1.0034635773076062E-2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-5.1952308766338717E-3</c:v>
                </c:pt>
                <c:pt idx="13857">
                  <c:v>-4.4850235979119191E-3</c:v>
                </c:pt>
                <c:pt idx="13858">
                  <c:v>-1.1074871863812064E-3</c:v>
                </c:pt>
                <c:pt idx="13859">
                  <c:v>-4.557985041072854E-3</c:v>
                </c:pt>
                <c:pt idx="13860">
                  <c:v>-2.5866769858444272E-2</c:v>
                </c:pt>
                <c:pt idx="13861">
                  <c:v>1.2469723145096978E-2</c:v>
                </c:pt>
                <c:pt idx="13862">
                  <c:v>-1.8738083037090902E-2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-1.325501127496409E-3</c:v>
                </c:pt>
                <c:pt idx="13875">
                  <c:v>-7.2948135011152715E-3</c:v>
                </c:pt>
                <c:pt idx="13876">
                  <c:v>4.701017116737205E-3</c:v>
                </c:pt>
                <c:pt idx="13877">
                  <c:v>-1.4474540578852668E-3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-2.1645873925278281E-2</c:v>
                </c:pt>
                <c:pt idx="13881">
                  <c:v>-1.298620283468388E-2</c:v>
                </c:pt>
                <c:pt idx="13882">
                  <c:v>2.0918245872458385E-2</c:v>
                </c:pt>
                <c:pt idx="13883">
                  <c:v>-3.3164774580782819E-3</c:v>
                </c:pt>
                <c:pt idx="13884">
                  <c:v>-5.1075425909878902E-3</c:v>
                </c:pt>
                <c:pt idx="13885">
                  <c:v>-1.5901621555435952E-2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-6.7547320671597078E-3</c:v>
                </c:pt>
                <c:pt idx="13894">
                  <c:v>3.9394763835947089E-3</c:v>
                </c:pt>
                <c:pt idx="13895">
                  <c:v>-9.0715473539244584E-3</c:v>
                </c:pt>
                <c:pt idx="13896">
                  <c:v>-1.7225632256785417E-3</c:v>
                </c:pt>
                <c:pt idx="13897">
                  <c:v>-6.8780989606587184E-4</c:v>
                </c:pt>
                <c:pt idx="13898">
                  <c:v>-1.3271519851604907E-2</c:v>
                </c:pt>
                <c:pt idx="13899">
                  <c:v>-4.5698082803564688E-3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-4.5158386866361866E-3</c:v>
                </c:pt>
                <c:pt idx="13903">
                  <c:v>9.111002261885659E-4</c:v>
                </c:pt>
                <c:pt idx="13904">
                  <c:v>-1.5607941302384631E-3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-2.4662235800825272E-3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-9.4678853479379654E-4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-4.8758897395835277E-3</c:v>
                </c:pt>
                <c:pt idx="13917">
                  <c:v>-1.0167837139784197E-2</c:v>
                </c:pt>
                <c:pt idx="13918">
                  <c:v>1.1039766694544539E-2</c:v>
                </c:pt>
                <c:pt idx="13919">
                  <c:v>-5.6599792040170627E-3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-9.613102744163271E-3</c:v>
                </c:pt>
                <c:pt idx="13926">
                  <c:v>6.5086451514932975E-3</c:v>
                </c:pt>
                <c:pt idx="13927">
                  <c:v>-2.2058107170170871E-3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-4.4461385064273884E-3</c:v>
                </c:pt>
                <c:pt idx="13932">
                  <c:v>-9.808289460766062E-3</c:v>
                </c:pt>
                <c:pt idx="13933">
                  <c:v>-1.9300845945743106E-2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-5.2032272598996343E-3</c:v>
                </c:pt>
                <c:pt idx="13938">
                  <c:v>-6.4112462529291037E-3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-4.5351028625528755E-3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-2.4992938085706129E-3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-1.4265891344837911E-3</c:v>
                </c:pt>
                <c:pt idx="13952">
                  <c:v>-3.9321188253147454E-3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-1.9491822145933924E-3</c:v>
                </c:pt>
                <c:pt idx="13956">
                  <c:v>-3.9674226353980657E-4</c:v>
                </c:pt>
                <c:pt idx="13957">
                  <c:v>-6.810607620526099E-3</c:v>
                </c:pt>
                <c:pt idx="13958">
                  <c:v>-7.9570574097918012E-3</c:v>
                </c:pt>
                <c:pt idx="13959">
                  <c:v>-1.6446093758533564E-2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-6.9200789365275739E-4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-5.1195980324330037E-3</c:v>
                </c:pt>
                <c:pt idx="13966">
                  <c:v>-1.5790686070253912E-3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-7.9536334318213164E-3</c:v>
                </c:pt>
                <c:pt idx="13971">
                  <c:v>1.0005750764729981E-3</c:v>
                </c:pt>
                <c:pt idx="13972">
                  <c:v>-1.2127508937453513E-2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-5.8571166338516889E-3</c:v>
                </c:pt>
                <c:pt idx="13976">
                  <c:v>-1.9318043319209721E-3</c:v>
                </c:pt>
                <c:pt idx="13977">
                  <c:v>-2.706715131814974E-3</c:v>
                </c:pt>
                <c:pt idx="13978">
                  <c:v>-8.1793015165185778E-3</c:v>
                </c:pt>
                <c:pt idx="13979">
                  <c:v>-1.9246460978171953E-2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-2.885418273164575E-3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-2.6808481929805339E-3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-5.6969034857488055E-3</c:v>
                </c:pt>
                <c:pt idx="13989">
                  <c:v>-1.5719897143906536E-3</c:v>
                </c:pt>
                <c:pt idx="13990">
                  <c:v>8.2458474323043873E-3</c:v>
                </c:pt>
                <c:pt idx="13991">
                  <c:v>-7.144300731141584E-3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-1.2624850373796903E-3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-2.5315115859037007E-4</c:v>
                </c:pt>
                <c:pt idx="13998">
                  <c:v>-1.7841344573454876E-4</c:v>
                </c:pt>
                <c:pt idx="13999">
                  <c:v>-1.8614027608041539E-3</c:v>
                </c:pt>
                <c:pt idx="14000">
                  <c:v>-7.7277914435871509E-3</c:v>
                </c:pt>
                <c:pt idx="14001">
                  <c:v>-9.4289898372021952E-3</c:v>
                </c:pt>
                <c:pt idx="14002">
                  <c:v>-7.3500105460251319E-3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-7.0743103700028342E-3</c:v>
                </c:pt>
                <c:pt idx="14008">
                  <c:v>8.9704749919388149E-3</c:v>
                </c:pt>
                <c:pt idx="14009">
                  <c:v>-1.4923277969671744E-3</c:v>
                </c:pt>
                <c:pt idx="14010">
                  <c:v>-7.8459401020225528E-4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-1.0048338846520011E-3</c:v>
                </c:pt>
                <c:pt idx="14014">
                  <c:v>-6.4395426298169411E-3</c:v>
                </c:pt>
                <c:pt idx="14015">
                  <c:v>-4.1834826271500702E-3</c:v>
                </c:pt>
                <c:pt idx="14016">
                  <c:v>-4.0677782766653792E-3</c:v>
                </c:pt>
                <c:pt idx="14017">
                  <c:v>-5.9975424413298839E-3</c:v>
                </c:pt>
                <c:pt idx="14018">
                  <c:v>4.3320911881572499E-3</c:v>
                </c:pt>
                <c:pt idx="14019">
                  <c:v>-8.3398748563094927E-3</c:v>
                </c:pt>
                <c:pt idx="14020">
                  <c:v>7.8281980641978777E-3</c:v>
                </c:pt>
                <c:pt idx="14021">
                  <c:v>-3.0184251103708704E-3</c:v>
                </c:pt>
                <c:pt idx="14022">
                  <c:v>-7.0478544699721368E-3</c:v>
                </c:pt>
                <c:pt idx="14023">
                  <c:v>-1.7909945119821913E-2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-1.6981232106658695E-3</c:v>
                </c:pt>
                <c:pt idx="14028">
                  <c:v>3.6596668860067183E-3</c:v>
                </c:pt>
                <c:pt idx="14029">
                  <c:v>-1.6460776447425829E-2</c:v>
                </c:pt>
                <c:pt idx="14030">
                  <c:v>9.8607694478580754E-4</c:v>
                </c:pt>
                <c:pt idx="14031">
                  <c:v>-1.2309844458664898E-2</c:v>
                </c:pt>
                <c:pt idx="14032">
                  <c:v>1.1015060010644007E-2</c:v>
                </c:pt>
                <c:pt idx="14033">
                  <c:v>-7.6981814298804352E-3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-5.2908952938892639E-3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30-44AA-96F5-C9F4AD22E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'^NYA (1)'!$A$2:$A$14041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'^NYA (1)'!$J$2:$J$14041</c:f>
              <c:numCache>
                <c:formatCode>General</c:formatCode>
                <c:ptCount val="14040"/>
                <c:pt idx="0">
                  <c:v>-2.803259656281476E-3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-1.7795514293217352E-3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-2.3592937215886067E-3</c:v>
                </c:pt>
                <c:pt idx="13">
                  <c:v>-3.7266893585545802E-3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-9.8537479200366818E-4</c:v>
                </c:pt>
                <c:pt idx="18">
                  <c:v>-3.907640576326088E-4</c:v>
                </c:pt>
                <c:pt idx="19">
                  <c:v>-3.1499649549191489E-3</c:v>
                </c:pt>
                <c:pt idx="20">
                  <c:v>-4.3590979834373655E-3</c:v>
                </c:pt>
                <c:pt idx="21">
                  <c:v>-7.9628487051150998E-3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-7.8203302315849044E-4</c:v>
                </c:pt>
                <c:pt idx="27">
                  <c:v>5.6839403881747685E-3</c:v>
                </c:pt>
                <c:pt idx="28">
                  <c:v>-2.745141325998901E-3</c:v>
                </c:pt>
                <c:pt idx="29">
                  <c:v>-1.857028809348904E-4</c:v>
                </c:pt>
                <c:pt idx="30">
                  <c:v>-9.8499015798125811E-4</c:v>
                </c:pt>
                <c:pt idx="31">
                  <c:v>-4.3420712647810333E-3</c:v>
                </c:pt>
                <c:pt idx="32">
                  <c:v>-1.8684348414677032E-4</c:v>
                </c:pt>
                <c:pt idx="33">
                  <c:v>-5.356594488965527E-3</c:v>
                </c:pt>
                <c:pt idx="34">
                  <c:v>-1.9737921644820133E-3</c:v>
                </c:pt>
                <c:pt idx="35">
                  <c:v>-6.0017014426181348E-3</c:v>
                </c:pt>
                <c:pt idx="36">
                  <c:v>-4.4014640846663511E-3</c:v>
                </c:pt>
                <c:pt idx="37">
                  <c:v>-6.6578331442359584E-3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-1.2777592371807422E-2</c:v>
                </c:pt>
                <c:pt idx="41">
                  <c:v>-9.8377803860918434E-3</c:v>
                </c:pt>
                <c:pt idx="42">
                  <c:v>4.1059535213525677E-3</c:v>
                </c:pt>
                <c:pt idx="43">
                  <c:v>-3.0925659128540062E-3</c:v>
                </c:pt>
                <c:pt idx="44">
                  <c:v>-1.3670441539971101E-2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-8.2183634008003992E-4</c:v>
                </c:pt>
                <c:pt idx="49">
                  <c:v>-1.16569133818194E-2</c:v>
                </c:pt>
                <c:pt idx="50">
                  <c:v>-6.7368106588983068E-3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-3.2954195666770048E-3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-4.1059535213525677E-3</c:v>
                </c:pt>
                <c:pt idx="61">
                  <c:v>-8.2825745996357725E-3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-3.9940667012761111E-4</c:v>
                </c:pt>
                <c:pt idx="69">
                  <c:v>-3.0288820961015261E-3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-4.0166910023042846E-3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-2.0053679335267915E-3</c:v>
                </c:pt>
                <c:pt idx="78">
                  <c:v>-1.0041362306880686E-3</c:v>
                </c:pt>
                <c:pt idx="79">
                  <c:v>-2.6004284354863572E-3</c:v>
                </c:pt>
                <c:pt idx="80">
                  <c:v>-3.4270342917297469E-3</c:v>
                </c:pt>
                <c:pt idx="81">
                  <c:v>-6.0638964115096172E-3</c:v>
                </c:pt>
                <c:pt idx="82">
                  <c:v>0</c:v>
                </c:pt>
                <c:pt idx="83">
                  <c:v>-1.2287660759993102E-3</c:v>
                </c:pt>
                <c:pt idx="84">
                  <c:v>-1.1224239536733016E-2</c:v>
                </c:pt>
                <c:pt idx="85">
                  <c:v>-5.3568692234540194E-3</c:v>
                </c:pt>
                <c:pt idx="86">
                  <c:v>-1.7496613838431152E-2</c:v>
                </c:pt>
                <c:pt idx="87">
                  <c:v>-1.8901015326049375E-3</c:v>
                </c:pt>
                <c:pt idx="88">
                  <c:v>-1.7416514396792593E-2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-1.237182393509606E-2</c:v>
                </c:pt>
                <c:pt idx="92">
                  <c:v>-1.0370014039119191E-2</c:v>
                </c:pt>
                <c:pt idx="93">
                  <c:v>-1.3323438315146596E-2</c:v>
                </c:pt>
                <c:pt idx="94">
                  <c:v>-9.2757739351663204E-3</c:v>
                </c:pt>
                <c:pt idx="95">
                  <c:v>1.8919433345650383E-2</c:v>
                </c:pt>
                <c:pt idx="96">
                  <c:v>-1.5251868463721507E-3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-1.3675223398071701E-2</c:v>
                </c:pt>
                <c:pt idx="104">
                  <c:v>2.0337583868812459E-4</c:v>
                </c:pt>
                <c:pt idx="105">
                  <c:v>-6.3055786477761444E-4</c:v>
                </c:pt>
                <c:pt idx="106">
                  <c:v>1.281057945393016E-3</c:v>
                </c:pt>
                <c:pt idx="107">
                  <c:v>-7.1173655103278222E-3</c:v>
                </c:pt>
                <c:pt idx="108">
                  <c:v>-7.1683218470246501E-3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-3.837627382560882E-3</c:v>
                </c:pt>
                <c:pt idx="115">
                  <c:v>-2.3379175142475006E-3</c:v>
                </c:pt>
                <c:pt idx="116">
                  <c:v>2.2196531703944089E-4</c:v>
                </c:pt>
                <c:pt idx="117">
                  <c:v>-4.2377748508215518E-4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-4.0222887843093247E-3</c:v>
                </c:pt>
                <c:pt idx="121">
                  <c:v>4.2308320062556248E-4</c:v>
                </c:pt>
                <c:pt idx="122">
                  <c:v>-6.203244771927352E-3</c:v>
                </c:pt>
                <c:pt idx="123">
                  <c:v>-4.7337803182063709E-3</c:v>
                </c:pt>
                <c:pt idx="124">
                  <c:v>-9.9466978971420872E-3</c:v>
                </c:pt>
                <c:pt idx="125">
                  <c:v>-1.5232110225884554E-3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-1.4794200829060244E-3</c:v>
                </c:pt>
                <c:pt idx="132">
                  <c:v>-5.0948018833887332E-3</c:v>
                </c:pt>
                <c:pt idx="133">
                  <c:v>-6.1724815236852137E-3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-1.0636464316595706E-3</c:v>
                </c:pt>
                <c:pt idx="137">
                  <c:v>-7.23464501685811E-3</c:v>
                </c:pt>
                <c:pt idx="138">
                  <c:v>-9.0206074319034713E-3</c:v>
                </c:pt>
                <c:pt idx="139">
                  <c:v>-2.2448896490967485E-4</c:v>
                </c:pt>
                <c:pt idx="140">
                  <c:v>-8.57749152423537E-4</c:v>
                </c:pt>
                <c:pt idx="141">
                  <c:v>-1.8975079465021416E-2</c:v>
                </c:pt>
                <c:pt idx="142">
                  <c:v>-2.4182883296655078E-3</c:v>
                </c:pt>
                <c:pt idx="143">
                  <c:v>5.0591761039644467E-3</c:v>
                </c:pt>
                <c:pt idx="144">
                  <c:v>-3.7450639474974068E-3</c:v>
                </c:pt>
                <c:pt idx="145">
                  <c:v>-1.7734140236065343E-3</c:v>
                </c:pt>
                <c:pt idx="146">
                  <c:v>-1.5340098999480745E-2</c:v>
                </c:pt>
                <c:pt idx="147">
                  <c:v>-2.3324885678110974E-4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-2.6224545122408571E-3</c:v>
                </c:pt>
                <c:pt idx="152">
                  <c:v>-2.2115070362493938E-3</c:v>
                </c:pt>
                <c:pt idx="153">
                  <c:v>-4.4377427625592603E-3</c:v>
                </c:pt>
                <c:pt idx="154">
                  <c:v>-8.8154901845971523E-4</c:v>
                </c:pt>
                <c:pt idx="155">
                  <c:v>2.4327934893344505E-3</c:v>
                </c:pt>
                <c:pt idx="156">
                  <c:v>-4.8715177944256283E-3</c:v>
                </c:pt>
                <c:pt idx="157">
                  <c:v>-1.3008350784699196E-2</c:v>
                </c:pt>
                <c:pt idx="158">
                  <c:v>-5.8600804158457365E-3</c:v>
                </c:pt>
                <c:pt idx="159">
                  <c:v>-1.2801502427421951E-2</c:v>
                </c:pt>
                <c:pt idx="160">
                  <c:v>-7.3705553811622693E-3</c:v>
                </c:pt>
                <c:pt idx="161">
                  <c:v>-1.7976754730609557E-2</c:v>
                </c:pt>
                <c:pt idx="162">
                  <c:v>-1.1817542639986911E-3</c:v>
                </c:pt>
                <c:pt idx="163">
                  <c:v>1.1733156540466361E-2</c:v>
                </c:pt>
                <c:pt idx="164">
                  <c:v>-1.267066471197964E-2</c:v>
                </c:pt>
                <c:pt idx="165">
                  <c:v>-2.2447487045312187E-2</c:v>
                </c:pt>
                <c:pt idx="166">
                  <c:v>-2.6685526542595817E-2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-3.094113518347541E-3</c:v>
                </c:pt>
                <c:pt idx="171">
                  <c:v>-5.5117621816389573E-3</c:v>
                </c:pt>
                <c:pt idx="172">
                  <c:v>-8.9559977811877189E-3</c:v>
                </c:pt>
                <c:pt idx="173">
                  <c:v>-3.402256155417227E-3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-2.4115474414099225E-4</c:v>
                </c:pt>
                <c:pt idx="180">
                  <c:v>-4.6363699287352844E-3</c:v>
                </c:pt>
                <c:pt idx="181">
                  <c:v>-6.7844990485426138E-3</c:v>
                </c:pt>
                <c:pt idx="182">
                  <c:v>-1.7018773378521423E-2</c:v>
                </c:pt>
                <c:pt idx="183">
                  <c:v>2.1404652199761287E-3</c:v>
                </c:pt>
                <c:pt idx="184">
                  <c:v>-2.8624327652480019E-3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-1.19488871147162E-2</c:v>
                </c:pt>
                <c:pt idx="188">
                  <c:v>-1.0875090119133013E-2</c:v>
                </c:pt>
                <c:pt idx="189">
                  <c:v>3.165079062346976E-3</c:v>
                </c:pt>
                <c:pt idx="190">
                  <c:v>-2.1549507548171754E-2</c:v>
                </c:pt>
                <c:pt idx="191">
                  <c:v>1.2393121803428997E-3</c:v>
                </c:pt>
                <c:pt idx="192">
                  <c:v>-5.6948701301937632E-3</c:v>
                </c:pt>
                <c:pt idx="193">
                  <c:v>-9.7538828961898361E-3</c:v>
                </c:pt>
                <c:pt idx="194">
                  <c:v>-1.2105385182761275E-2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-4.8040218568612403E-4</c:v>
                </c:pt>
                <c:pt idx="199">
                  <c:v>-2.9103887630155256E-3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-7.351653795324431E-3</c:v>
                </c:pt>
                <c:pt idx="203">
                  <c:v>-2.8610786173342007E-3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-2.4104379176836943E-4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-3.4596376332629575E-3</c:v>
                </c:pt>
                <c:pt idx="214">
                  <c:v>3.2206412693005504E-3</c:v>
                </c:pt>
                <c:pt idx="215">
                  <c:v>-2.1723523570393866E-4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-6.1182094318326108E-3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-6.765903925686878E-3</c:v>
                </c:pt>
                <c:pt idx="223">
                  <c:v>-6.1438508950999449E-3</c:v>
                </c:pt>
                <c:pt idx="224">
                  <c:v>-1.399591486231877E-2</c:v>
                </c:pt>
                <c:pt idx="225">
                  <c:v>-4.6214089015768067E-3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-9.083523201924848E-4</c:v>
                </c:pt>
                <c:pt idx="229">
                  <c:v>-3.446142792911111E-3</c:v>
                </c:pt>
                <c:pt idx="230">
                  <c:v>6.9453719558065785E-4</c:v>
                </c:pt>
                <c:pt idx="231">
                  <c:v>-3.9130047570399284E-3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-2.6767903094926382E-3</c:v>
                </c:pt>
                <c:pt idx="240">
                  <c:v>-2.3215797053932619E-4</c:v>
                </c:pt>
                <c:pt idx="241">
                  <c:v>-1.0547302086821198E-2</c:v>
                </c:pt>
                <c:pt idx="242">
                  <c:v>2.3461714791039867E-4</c:v>
                </c:pt>
                <c:pt idx="243">
                  <c:v>-2.7124652120118498E-3</c:v>
                </c:pt>
                <c:pt idx="244">
                  <c:v>-4.0718284351406453E-3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-2.4918452086559739E-3</c:v>
                </c:pt>
                <c:pt idx="248">
                  <c:v>-5.1953550368901702E-3</c:v>
                </c:pt>
                <c:pt idx="249">
                  <c:v>-4.9855222423662582E-3</c:v>
                </c:pt>
                <c:pt idx="250">
                  <c:v>-3.6690420032527982E-3</c:v>
                </c:pt>
                <c:pt idx="251">
                  <c:v>-4.5414753096917337E-4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-1.7270034532801404E-3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-6.7998832615723259E-3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-1.0591381675180145E-3</c:v>
                </c:pt>
                <c:pt idx="273">
                  <c:v>-1.2804911325012824E-3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-1.8841191127831891E-3</c:v>
                </c:pt>
                <c:pt idx="277">
                  <c:v>-2.0866612549985675E-3</c:v>
                </c:pt>
                <c:pt idx="278">
                  <c:v>8.7938812947276901E-3</c:v>
                </c:pt>
                <c:pt idx="279">
                  <c:v>-3.9714544749953617E-3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-4.376850767578766E-3</c:v>
                </c:pt>
                <c:pt idx="285">
                  <c:v>2.1632067219901074E-4</c:v>
                </c:pt>
                <c:pt idx="286">
                  <c:v>-5.2053354326666579E-3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-1.0699140267030671E-2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-1.4479555590529714E-3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-4.7252776189834478E-3</c:v>
                </c:pt>
                <c:pt idx="300">
                  <c:v>-1.03352942982049E-3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-2.1052964070911173E-4</c:v>
                </c:pt>
                <c:pt idx="305">
                  <c:v>-2.6437243540637922E-3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-4.179098131720238E-4</c:v>
                </c:pt>
                <c:pt idx="309">
                  <c:v>8.1675520074941943E-4</c:v>
                </c:pt>
                <c:pt idx="310">
                  <c:v>-1.2159265454920742E-3</c:v>
                </c:pt>
                <c:pt idx="311">
                  <c:v>3.9917134474265481E-4</c:v>
                </c:pt>
                <c:pt idx="312">
                  <c:v>-5.0292812419865385E-3</c:v>
                </c:pt>
                <c:pt idx="313">
                  <c:v>-1.0964883983767493E-2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-6.0874187647339539E-3</c:v>
                </c:pt>
                <c:pt idx="318">
                  <c:v>-1.228691038931462E-2</c:v>
                </c:pt>
                <c:pt idx="319">
                  <c:v>6.9759155857509469E-3</c:v>
                </c:pt>
                <c:pt idx="320">
                  <c:v>-1.0267614332644115E-3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-9.8170408465581005E-4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-5.8726346921567085E-4</c:v>
                </c:pt>
                <c:pt idx="334">
                  <c:v>-7.7151572127753809E-4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-1.0251122943881974E-2</c:v>
                </c:pt>
                <c:pt idx="340">
                  <c:v>-1.7495138629843865E-3</c:v>
                </c:pt>
                <c:pt idx="341">
                  <c:v>4.8542276585692434E-3</c:v>
                </c:pt>
                <c:pt idx="342">
                  <c:v>-2.129954874575013E-3</c:v>
                </c:pt>
                <c:pt idx="343">
                  <c:v>-7.6206047617377592E-3</c:v>
                </c:pt>
                <c:pt idx="344">
                  <c:v>4.5092607091321568E-3</c:v>
                </c:pt>
                <c:pt idx="345">
                  <c:v>-2.732771895066044E-3</c:v>
                </c:pt>
                <c:pt idx="346">
                  <c:v>-2.1655733590115744E-3</c:v>
                </c:pt>
                <c:pt idx="347">
                  <c:v>-4.1219787814474884E-3</c:v>
                </c:pt>
                <c:pt idx="348">
                  <c:v>-3.3361114718006846E-3</c:v>
                </c:pt>
                <c:pt idx="349">
                  <c:v>-4.3590979834373655E-3</c:v>
                </c:pt>
                <c:pt idx="350">
                  <c:v>-1.1768931777001335E-2</c:v>
                </c:pt>
                <c:pt idx="351">
                  <c:v>9.7794828291402069E-3</c:v>
                </c:pt>
                <c:pt idx="352">
                  <c:v>-1.7863920263119226E-3</c:v>
                </c:pt>
                <c:pt idx="353">
                  <c:v>-5.1891313084544421E-3</c:v>
                </c:pt>
                <c:pt idx="354">
                  <c:v>-1.6538530082586433E-2</c:v>
                </c:pt>
                <c:pt idx="355">
                  <c:v>1.2120717255799995E-2</c:v>
                </c:pt>
                <c:pt idx="356">
                  <c:v>-4.2273950656381842E-3</c:v>
                </c:pt>
                <c:pt idx="357">
                  <c:v>-1.668333345393247E-2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-1.7764888140661128E-3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-3.8824302887530138E-4</c:v>
                </c:pt>
                <c:pt idx="369">
                  <c:v>-2.3508410412373948E-3</c:v>
                </c:pt>
                <c:pt idx="370">
                  <c:v>-2.1707890988276191E-3</c:v>
                </c:pt>
                <c:pt idx="371">
                  <c:v>4.0858651035335924E-4</c:v>
                </c:pt>
                <c:pt idx="372">
                  <c:v>-3.9436682069817763E-3</c:v>
                </c:pt>
                <c:pt idx="373">
                  <c:v>-3.5477388187130643E-3</c:v>
                </c:pt>
                <c:pt idx="374">
                  <c:v>5.984030819448094E-4</c:v>
                </c:pt>
                <c:pt idx="375">
                  <c:v>-4.7595524788723864E-3</c:v>
                </c:pt>
                <c:pt idx="376">
                  <c:v>-1.5979193865440777E-3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-3.918077960083366E-4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-3.4677322400602506E-3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-1.3173430877868597E-3</c:v>
                </c:pt>
                <c:pt idx="400">
                  <c:v>2.4375196309467384E-3</c:v>
                </c:pt>
                <c:pt idx="401">
                  <c:v>-2.6334647976948844E-3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-2.6349200185684651E-3</c:v>
                </c:pt>
                <c:pt idx="405">
                  <c:v>-4.5383570686183816E-3</c:v>
                </c:pt>
                <c:pt idx="406">
                  <c:v>-5.8912968438731284E-3</c:v>
                </c:pt>
                <c:pt idx="407">
                  <c:v>1.1522667937722275E-3</c:v>
                </c:pt>
                <c:pt idx="408">
                  <c:v>-2.2878100498955334E-3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-5.1384981881898995E-3</c:v>
                </c:pt>
                <c:pt idx="412">
                  <c:v>-5.3647880345266685E-3</c:v>
                </c:pt>
                <c:pt idx="413">
                  <c:v>-1.1637907214012699E-3</c:v>
                </c:pt>
                <c:pt idx="414">
                  <c:v>-5.4001336877593786E-3</c:v>
                </c:pt>
                <c:pt idx="415">
                  <c:v>-4.0692404256024162E-3</c:v>
                </c:pt>
                <c:pt idx="416">
                  <c:v>-5.8794556129182496E-4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-3.7822112587804213E-4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-4.4908543057164962E-3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-8.8959780171267155E-3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-1.7613078154532502E-4</c:v>
                </c:pt>
                <c:pt idx="440">
                  <c:v>-3.7398961387777874E-3</c:v>
                </c:pt>
                <c:pt idx="441">
                  <c:v>3.1762653440301492E-3</c:v>
                </c:pt>
                <c:pt idx="442">
                  <c:v>-1.3045698048212984E-3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-7.026936390082561E-3</c:v>
                </c:pt>
                <c:pt idx="447">
                  <c:v>-4.6709049461650665E-3</c:v>
                </c:pt>
                <c:pt idx="448">
                  <c:v>-6.185039002826187E-3</c:v>
                </c:pt>
                <c:pt idx="449">
                  <c:v>2.2550781586589963E-3</c:v>
                </c:pt>
                <c:pt idx="450">
                  <c:v>-7.9064503290036114E-3</c:v>
                </c:pt>
                <c:pt idx="451">
                  <c:v>-1.8968511532406751E-3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-1.1250392113417718E-3</c:v>
                </c:pt>
                <c:pt idx="455">
                  <c:v>-4.3512850503635292E-3</c:v>
                </c:pt>
                <c:pt idx="456">
                  <c:v>-5.524540687539492E-3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-1.7056640245751709E-3</c:v>
                </c:pt>
                <c:pt idx="461">
                  <c:v>-9.5512690334036421E-3</c:v>
                </c:pt>
                <c:pt idx="462">
                  <c:v>-1.274398681002431E-2</c:v>
                </c:pt>
                <c:pt idx="463">
                  <c:v>-4.4750073695718484E-3</c:v>
                </c:pt>
                <c:pt idx="464">
                  <c:v>-5.4781765645950387E-3</c:v>
                </c:pt>
                <c:pt idx="465">
                  <c:v>-3.5510117805230834E-3</c:v>
                </c:pt>
                <c:pt idx="466">
                  <c:v>-3.5448448646846487E-3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-2.9459421832358501E-3</c:v>
                </c:pt>
                <c:pt idx="470">
                  <c:v>-7.2813768767883147E-3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-1.350419571468997E-2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-4.5860475294414726E-3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-7.4815271482364665E-4</c:v>
                </c:pt>
                <c:pt idx="487">
                  <c:v>-9.4498699459855118E-4</c:v>
                </c:pt>
                <c:pt idx="488">
                  <c:v>-1.8925482029858998E-3</c:v>
                </c:pt>
                <c:pt idx="489">
                  <c:v>-5.7205579577956911E-4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-5.4745944460643514E-3</c:v>
                </c:pt>
                <c:pt idx="493">
                  <c:v>-2.64992097769845E-3</c:v>
                </c:pt>
                <c:pt idx="494">
                  <c:v>-7.532651886341668E-4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-1.5139628786506876E-3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-1.9440914425850053E-4</c:v>
                </c:pt>
                <c:pt idx="501">
                  <c:v>6.1504877512481571E-3</c:v>
                </c:pt>
                <c:pt idx="502">
                  <c:v>-2.7798132629595074E-3</c:v>
                </c:pt>
                <c:pt idx="503">
                  <c:v>-5.2285165100300901E-3</c:v>
                </c:pt>
                <c:pt idx="504">
                  <c:v>-2.8199736620191374E-3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-1.1223608968995435E-3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-1.8524391492098502E-3</c:v>
                </c:pt>
                <c:pt idx="512">
                  <c:v>-5.9294316240210421E-3</c:v>
                </c:pt>
                <c:pt idx="513">
                  <c:v>-9.3302649612869715E-4</c:v>
                </c:pt>
                <c:pt idx="514">
                  <c:v>-3.6994919404342852E-4</c:v>
                </c:pt>
                <c:pt idx="515">
                  <c:v>-3.3706744882886497E-3</c:v>
                </c:pt>
                <c:pt idx="516">
                  <c:v>-1.3543876772158292E-2</c:v>
                </c:pt>
                <c:pt idx="517">
                  <c:v>-4.7417556963749163E-3</c:v>
                </c:pt>
                <c:pt idx="518">
                  <c:v>-4.2037264147376519E-3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-1.5158293310415516E-3</c:v>
                </c:pt>
                <c:pt idx="522">
                  <c:v>-5.5594558761598023E-3</c:v>
                </c:pt>
                <c:pt idx="523">
                  <c:v>-8.0954441840814795E-3</c:v>
                </c:pt>
                <c:pt idx="524">
                  <c:v>3.0891074881846947E-3</c:v>
                </c:pt>
                <c:pt idx="525">
                  <c:v>-2.90598680370735E-3</c:v>
                </c:pt>
                <c:pt idx="526">
                  <c:v>-4.8438957607119804E-3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-1.3490969496221084E-2</c:v>
                </c:pt>
                <c:pt idx="530">
                  <c:v>-1.207350727288059E-2</c:v>
                </c:pt>
                <c:pt idx="531">
                  <c:v>-9.9931373654289501E-3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-4.1728417489546032E-3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-4.5243339414700046E-3</c:v>
                </c:pt>
                <c:pt idx="539">
                  <c:v>-8.1318524764082412E-3</c:v>
                </c:pt>
                <c:pt idx="540">
                  <c:v>3.568191048855418E-3</c:v>
                </c:pt>
                <c:pt idx="541">
                  <c:v>-4.9613234610124124E-3</c:v>
                </c:pt>
                <c:pt idx="542">
                  <c:v>-8.6088948540758992E-3</c:v>
                </c:pt>
                <c:pt idx="543">
                  <c:v>-3.807715214561469E-3</c:v>
                </c:pt>
                <c:pt idx="544">
                  <c:v>-1.4641709119005419E-2</c:v>
                </c:pt>
                <c:pt idx="545">
                  <c:v>-3.2765677569264184E-3</c:v>
                </c:pt>
                <c:pt idx="546">
                  <c:v>1.7307681344478354E-2</c:v>
                </c:pt>
                <c:pt idx="547">
                  <c:v>-1.6236257124662146E-3</c:v>
                </c:pt>
                <c:pt idx="548">
                  <c:v>-8.0334313807739477E-4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-1.6038647714236021E-3</c:v>
                </c:pt>
                <c:pt idx="552">
                  <c:v>-2.0375097630699557E-2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-6.2535311620948164E-3</c:v>
                </c:pt>
                <c:pt idx="556">
                  <c:v>-6.1220756289070977E-4</c:v>
                </c:pt>
                <c:pt idx="557">
                  <c:v>-7.7035221966621492E-3</c:v>
                </c:pt>
                <c:pt idx="558">
                  <c:v>1.9290190899479143E-4</c:v>
                </c:pt>
                <c:pt idx="559">
                  <c:v>-1.2154633914409629E-3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-7.9870496759237852E-4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-5.3907905623855612E-3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-1.2480848276350542E-2</c:v>
                </c:pt>
                <c:pt idx="577">
                  <c:v>-5.0612976769413009E-3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-2.1838338955371128E-3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-5.2479103418017203E-3</c:v>
                </c:pt>
                <c:pt idx="591">
                  <c:v>2.5416122740793412E-3</c:v>
                </c:pt>
                <c:pt idx="592">
                  <c:v>-2.3697187324644986E-3</c:v>
                </c:pt>
                <c:pt idx="593">
                  <c:v>-5.502080964250311E-4</c:v>
                </c:pt>
                <c:pt idx="594">
                  <c:v>-3.6133749086619815E-4</c:v>
                </c:pt>
                <c:pt idx="595">
                  <c:v>-4.5532494652826827E-3</c:v>
                </c:pt>
                <c:pt idx="596">
                  <c:v>-6.0512023158887374E-3</c:v>
                </c:pt>
                <c:pt idx="597">
                  <c:v>-4.6019029660984145E-3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-1.2825673759406797E-3</c:v>
                </c:pt>
                <c:pt idx="601">
                  <c:v>1.8193743905907667E-3</c:v>
                </c:pt>
                <c:pt idx="602">
                  <c:v>-1.2818803615877172E-3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-4.4310959145468232E-3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-3.8517499019139478E-3</c:v>
                </c:pt>
                <c:pt idx="614">
                  <c:v>-1.4088974658941211E-3</c:v>
                </c:pt>
                <c:pt idx="615">
                  <c:v>-1.0755668737198576E-2</c:v>
                </c:pt>
                <c:pt idx="616">
                  <c:v>-1.0567983259548441E-3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-3.3541285309537372E-3</c:v>
                </c:pt>
                <c:pt idx="620">
                  <c:v>-3.7177167869124617E-3</c:v>
                </c:pt>
                <c:pt idx="621">
                  <c:v>-1.5950420145829369E-3</c:v>
                </c:pt>
                <c:pt idx="622">
                  <c:v>-3.5689413899833156E-3</c:v>
                </c:pt>
                <c:pt idx="623">
                  <c:v>-2.1270714158942994E-3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-6.8873384402490245E-4</c:v>
                </c:pt>
                <c:pt idx="630">
                  <c:v>-1.5761323087879475E-3</c:v>
                </c:pt>
                <c:pt idx="631">
                  <c:v>-5.2220879942010967E-3</c:v>
                </c:pt>
                <c:pt idx="632">
                  <c:v>-2.9774034838094821E-3</c:v>
                </c:pt>
                <c:pt idx="633">
                  <c:v>-9.671394751914697E-3</c:v>
                </c:pt>
                <c:pt idx="634">
                  <c:v>-1.2997307208105546E-2</c:v>
                </c:pt>
                <c:pt idx="635">
                  <c:v>-1.9675905918230541E-3</c:v>
                </c:pt>
                <c:pt idx="636">
                  <c:v>-1.3022476915302228E-2</c:v>
                </c:pt>
                <c:pt idx="637">
                  <c:v>3.2800808321509223E-3</c:v>
                </c:pt>
                <c:pt idx="638">
                  <c:v>-8.1946677882998031E-3</c:v>
                </c:pt>
                <c:pt idx="639">
                  <c:v>1.2783576684336495E-3</c:v>
                </c:pt>
                <c:pt idx="640">
                  <c:v>-5.1232652087893626E-3</c:v>
                </c:pt>
                <c:pt idx="641">
                  <c:v>-5.9000561463680157E-3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-2.3931840037878516E-3</c:v>
                </c:pt>
                <c:pt idx="645">
                  <c:v>-1.7370377026182382E-4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-3.9799117712631116E-3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-3.0527750107536278E-3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-1.8085621533483476E-3</c:v>
                </c:pt>
                <c:pt idx="656">
                  <c:v>-7.1747814489420136E-4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-4.7658950631674912E-3</c:v>
                </c:pt>
                <c:pt idx="664">
                  <c:v>-2.2990939218514583E-3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-1.727281142528625E-3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-1.7874621414826208E-4</c:v>
                </c:pt>
                <c:pt idx="680">
                  <c:v>-4.1345558121266279E-3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-3.388530360293629E-3</c:v>
                </c:pt>
                <c:pt idx="688">
                  <c:v>-5.8080215883791197E-3</c:v>
                </c:pt>
                <c:pt idx="689">
                  <c:v>3.0856554966911531E-3</c:v>
                </c:pt>
                <c:pt idx="690">
                  <c:v>-3.4255381619079373E-3</c:v>
                </c:pt>
                <c:pt idx="691">
                  <c:v>-5.6648935034324666E-3</c:v>
                </c:pt>
                <c:pt idx="692">
                  <c:v>1.2038231249711373E-3</c:v>
                </c:pt>
                <c:pt idx="693">
                  <c:v>-3.779071440191295E-3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-8.369628196804868E-4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-2.1169200407804567E-3</c:v>
                </c:pt>
                <c:pt idx="711">
                  <c:v>-8.2011100482670685E-4</c:v>
                </c:pt>
                <c:pt idx="712">
                  <c:v>-3.4427675183641426E-3</c:v>
                </c:pt>
                <c:pt idx="713">
                  <c:v>2.4514659254171178E-3</c:v>
                </c:pt>
                <c:pt idx="714">
                  <c:v>-1.9544741806498678E-3</c:v>
                </c:pt>
                <c:pt idx="715">
                  <c:v>-1.6471877451929018E-3</c:v>
                </c:pt>
                <c:pt idx="716">
                  <c:v>-4.9780970603308106E-4</c:v>
                </c:pt>
                <c:pt idx="717">
                  <c:v>2.9520919092451692E-3</c:v>
                </c:pt>
                <c:pt idx="718">
                  <c:v>-3.9328658887827217E-3</c:v>
                </c:pt>
                <c:pt idx="719">
                  <c:v>-4.2924216506303736E-3</c:v>
                </c:pt>
                <c:pt idx="720">
                  <c:v>2.4684693094965127E-3</c:v>
                </c:pt>
                <c:pt idx="721">
                  <c:v>-5.1155306032546477E-3</c:v>
                </c:pt>
                <c:pt idx="722">
                  <c:v>-1.0516179565887462E-2</c:v>
                </c:pt>
                <c:pt idx="723">
                  <c:v>-1.665577278734176E-3</c:v>
                </c:pt>
                <c:pt idx="724">
                  <c:v>1.1741215152873963E-3</c:v>
                </c:pt>
                <c:pt idx="725">
                  <c:v>-3.7016462026651098E-3</c:v>
                </c:pt>
                <c:pt idx="726">
                  <c:v>-9.8045573133607178E-3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-1.4869701158633397E-2</c:v>
                </c:pt>
                <c:pt idx="731">
                  <c:v>-1.2650466742969435E-2</c:v>
                </c:pt>
                <c:pt idx="732">
                  <c:v>-4.8932550462907898E-3</c:v>
                </c:pt>
                <c:pt idx="733">
                  <c:v>4.0188144918493762E-3</c:v>
                </c:pt>
                <c:pt idx="734">
                  <c:v>-2.7932781547859165E-3</c:v>
                </c:pt>
                <c:pt idx="735">
                  <c:v>-6.4925678819189869E-3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-8.6747249024199391E-4</c:v>
                </c:pt>
                <c:pt idx="740">
                  <c:v>-2.2621188701821282E-3</c:v>
                </c:pt>
                <c:pt idx="741">
                  <c:v>-8.5364969045009786E-4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-1.7901641249906675E-4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-1.3616582693130042E-3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-3.3843130660482501E-4</c:v>
                </c:pt>
                <c:pt idx="757">
                  <c:v>3.3843130660482501E-4</c:v>
                </c:pt>
                <c:pt idx="758">
                  <c:v>-1.0316833318189111E-3</c:v>
                </c:pt>
                <c:pt idx="759">
                  <c:v>-1.2169746112554058E-2</c:v>
                </c:pt>
                <c:pt idx="760">
                  <c:v>-1.1295482559592784E-2</c:v>
                </c:pt>
                <c:pt idx="761">
                  <c:v>-7.873599959697053E-3</c:v>
                </c:pt>
                <c:pt idx="762">
                  <c:v>-9.1949294482951416E-3</c:v>
                </c:pt>
                <c:pt idx="763">
                  <c:v>-1.2880494702920409E-2</c:v>
                </c:pt>
                <c:pt idx="764">
                  <c:v>-7.2224330459960129E-3</c:v>
                </c:pt>
                <c:pt idx="765">
                  <c:v>4.53085390826935E-3</c:v>
                </c:pt>
                <c:pt idx="766">
                  <c:v>-4.1538754829328894E-3</c:v>
                </c:pt>
                <c:pt idx="767">
                  <c:v>-3.7697842533646053E-4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-1.112148578855443E-2</c:v>
                </c:pt>
                <c:pt idx="772">
                  <c:v>-1.093370028039331E-3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-2.7023020481014015E-3</c:v>
                </c:pt>
                <c:pt idx="776">
                  <c:v>-7.0365006523962492E-3</c:v>
                </c:pt>
                <c:pt idx="777">
                  <c:v>-4.5350250092512923E-3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-1.9785458301813108E-3</c:v>
                </c:pt>
                <c:pt idx="783">
                  <c:v>-1.6094400317214763E-3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-1.4149861930015106E-3</c:v>
                </c:pt>
                <c:pt idx="789">
                  <c:v>-6.719545112299663E-3</c:v>
                </c:pt>
                <c:pt idx="790">
                  <c:v>-5.200479897782273E-4</c:v>
                </c:pt>
                <c:pt idx="791">
                  <c:v>-8.3747885882656803E-3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-1.23243359307601E-3</c:v>
                </c:pt>
                <c:pt idx="797">
                  <c:v>-5.3343559058038892E-4</c:v>
                </c:pt>
                <c:pt idx="798">
                  <c:v>-8.6745784713126994E-3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-7.2833207166898006E-3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-1.0279839040645555E-3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-2.0496597855537146E-3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-1.5302184934542495E-3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-3.0337300596308125E-3</c:v>
                </c:pt>
                <c:pt idx="820">
                  <c:v>3.3570395454507462E-4</c:v>
                </c:pt>
                <c:pt idx="821">
                  <c:v>-8.4764804381869396E-3</c:v>
                </c:pt>
                <c:pt idx="822">
                  <c:v>-8.5653221233181753E-3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-3.3959141155470718E-4</c:v>
                </c:pt>
                <c:pt idx="826">
                  <c:v>-2.0558986822551972E-3</c:v>
                </c:pt>
                <c:pt idx="827">
                  <c:v>-7.9070550213469204E-3</c:v>
                </c:pt>
                <c:pt idx="828">
                  <c:v>-2.7641677792145103E-3</c:v>
                </c:pt>
                <c:pt idx="829">
                  <c:v>2.2414297983104348E-3</c:v>
                </c:pt>
                <c:pt idx="830">
                  <c:v>-5.0133579324977973E-3</c:v>
                </c:pt>
                <c:pt idx="831">
                  <c:v>-3.3068378077940608E-3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-6.4574983771201744E-3</c:v>
                </c:pt>
                <c:pt idx="835">
                  <c:v>-9.5056624801541645E-3</c:v>
                </c:pt>
                <c:pt idx="836">
                  <c:v>-7.9938789708702274E-3</c:v>
                </c:pt>
                <c:pt idx="837">
                  <c:v>-9.4871569718000259E-3</c:v>
                </c:pt>
                <c:pt idx="838">
                  <c:v>-1.3780045503270166E-2</c:v>
                </c:pt>
                <c:pt idx="839">
                  <c:v>3.6520212855197798E-3</c:v>
                </c:pt>
                <c:pt idx="840">
                  <c:v>-3.4622249951645756E-3</c:v>
                </c:pt>
                <c:pt idx="841">
                  <c:v>-4.9470557280875127E-3</c:v>
                </c:pt>
                <c:pt idx="842">
                  <c:v>-1.839762032324721E-3</c:v>
                </c:pt>
                <c:pt idx="843">
                  <c:v>-7.9182391413858966E-3</c:v>
                </c:pt>
                <c:pt idx="844">
                  <c:v>-6.6938026103562365E-3</c:v>
                </c:pt>
                <c:pt idx="845">
                  <c:v>-6.1712574018830679E-3</c:v>
                </c:pt>
                <c:pt idx="846">
                  <c:v>1.0814167557551713E-2</c:v>
                </c:pt>
                <c:pt idx="847">
                  <c:v>-3.3393056936663612E-3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-6.1858610459566421E-3</c:v>
                </c:pt>
                <c:pt idx="855">
                  <c:v>-1.3762429323159076E-2</c:v>
                </c:pt>
                <c:pt idx="856">
                  <c:v>-7.7891066360438188E-3</c:v>
                </c:pt>
                <c:pt idx="857">
                  <c:v>-1.5959421947239427E-2</c:v>
                </c:pt>
                <c:pt idx="858">
                  <c:v>3.7865212473304766E-3</c:v>
                </c:pt>
                <c:pt idx="859">
                  <c:v>-1.2900630137377966E-2</c:v>
                </c:pt>
                <c:pt idx="860">
                  <c:v>-4.2165829475377947E-3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-7.5796004476913481E-3</c:v>
                </c:pt>
                <c:pt idx="864">
                  <c:v>-1.5333539170693022E-2</c:v>
                </c:pt>
                <c:pt idx="865">
                  <c:v>-5.0353955710811249E-3</c:v>
                </c:pt>
                <c:pt idx="866">
                  <c:v>-3.696540299062967E-3</c:v>
                </c:pt>
                <c:pt idx="867">
                  <c:v>-9.9805757140396523E-3</c:v>
                </c:pt>
                <c:pt idx="868">
                  <c:v>-2.1690234131570563E-2</c:v>
                </c:pt>
                <c:pt idx="869">
                  <c:v>-8.4796479611632947E-3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-5.2535709726253543E-3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-7.65010300369795E-4</c:v>
                </c:pt>
                <c:pt idx="878">
                  <c:v>-5.9948801702844889E-3</c:v>
                </c:pt>
                <c:pt idx="879">
                  <c:v>-8.1726305425480206E-3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-9.4646282039718699E-3</c:v>
                </c:pt>
                <c:pt idx="889">
                  <c:v>-7.6332165944448249E-3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-7.506684202338576E-4</c:v>
                </c:pt>
                <c:pt idx="894">
                  <c:v>-6.6367095616808314E-3</c:v>
                </c:pt>
                <c:pt idx="895">
                  <c:v>-8.4038336713971873E-3</c:v>
                </c:pt>
                <c:pt idx="896">
                  <c:v>-5.9706546356448342E-3</c:v>
                </c:pt>
                <c:pt idx="897">
                  <c:v>-1.0092384859177628E-2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-6.5074467561174743E-3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-2.484303467849891E-3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-1.8725548095348543E-3</c:v>
                </c:pt>
                <c:pt idx="910">
                  <c:v>-7.3996860520777474E-3</c:v>
                </c:pt>
                <c:pt idx="911">
                  <c:v>-6.8571048541015145E-3</c:v>
                </c:pt>
                <c:pt idx="912">
                  <c:v>-7.3057060427528242E-3</c:v>
                </c:pt>
                <c:pt idx="913">
                  <c:v>-3.0872997970972094E-3</c:v>
                </c:pt>
                <c:pt idx="914">
                  <c:v>-6.2217723561817095E-3</c:v>
                </c:pt>
                <c:pt idx="915">
                  <c:v>8.3418393725516182E-3</c:v>
                </c:pt>
                <c:pt idx="916">
                  <c:v>-5.8431406706738187E-4</c:v>
                </c:pt>
                <c:pt idx="917">
                  <c:v>1.7338849883472562E-3</c:v>
                </c:pt>
                <c:pt idx="918">
                  <c:v>-2.3186503511336554E-3</c:v>
                </c:pt>
                <c:pt idx="919">
                  <c:v>-4.8373279500442123E-3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-7.3910566317980653E-4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-3.1193471517463323E-3</c:v>
                </c:pt>
                <c:pt idx="931">
                  <c:v>7.3149641708134538E-3</c:v>
                </c:pt>
                <c:pt idx="932">
                  <c:v>-1.0860751598524843E-3</c:v>
                </c:pt>
                <c:pt idx="933">
                  <c:v>-2.7463283773387914E-3</c:v>
                </c:pt>
                <c:pt idx="934">
                  <c:v>-8.8077339920209496E-3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-7.2973262858866406E-4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-3.2653783570353312E-3</c:v>
                </c:pt>
                <c:pt idx="944">
                  <c:v>-1.4642264949404904E-3</c:v>
                </c:pt>
                <c:pt idx="945">
                  <c:v>-5.4798151162289699E-3</c:v>
                </c:pt>
                <c:pt idx="946">
                  <c:v>-4.2211567416368112E-3</c:v>
                </c:pt>
                <c:pt idx="947">
                  <c:v>-7.5658551080488579E-3</c:v>
                </c:pt>
                <c:pt idx="948">
                  <c:v>-3.8600074227357339E-4</c:v>
                </c:pt>
                <c:pt idx="949">
                  <c:v>-5.0132050306803677E-3</c:v>
                </c:pt>
                <c:pt idx="950">
                  <c:v>-1.1064905632946598E-2</c:v>
                </c:pt>
                <c:pt idx="951">
                  <c:v>-6.8166777781835108E-3</c:v>
                </c:pt>
                <c:pt idx="952">
                  <c:v>-1.0684944490813919E-2</c:v>
                </c:pt>
                <c:pt idx="953">
                  <c:v>-2.6891160891899801E-3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-7.087947828001262E-3</c:v>
                </c:pt>
                <c:pt idx="957">
                  <c:v>-6.5354927113787653E-3</c:v>
                </c:pt>
                <c:pt idx="958">
                  <c:v>-1.1665810786209541E-2</c:v>
                </c:pt>
                <c:pt idx="959">
                  <c:v>3.5233041164897116E-3</c:v>
                </c:pt>
                <c:pt idx="960">
                  <c:v>-3.1167934887035287E-3</c:v>
                </c:pt>
                <c:pt idx="961">
                  <c:v>-1.3575772166214861E-2</c:v>
                </c:pt>
                <c:pt idx="962">
                  <c:v>1.5902118243333874E-3</c:v>
                </c:pt>
                <c:pt idx="963">
                  <c:v>-2.3770026640557163E-3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-2.7854203800048438E-3</c:v>
                </c:pt>
                <c:pt idx="967">
                  <c:v>-9.5365263085476215E-3</c:v>
                </c:pt>
                <c:pt idx="968">
                  <c:v>-5.2109606165560152E-3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-9.2591263803818435E-3</c:v>
                </c:pt>
                <c:pt idx="972">
                  <c:v>-4.9532982957511962E-3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-7.0500303469094305E-3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-6.9055126642867393E-3</c:v>
                </c:pt>
                <c:pt idx="981">
                  <c:v>-1.5289622655112467E-3</c:v>
                </c:pt>
                <c:pt idx="982">
                  <c:v>7.6471783432996432E-4</c:v>
                </c:pt>
                <c:pt idx="983">
                  <c:v>-2.6973972391619583E-3</c:v>
                </c:pt>
                <c:pt idx="984">
                  <c:v>-7.9338906604116133E-3</c:v>
                </c:pt>
                <c:pt idx="985">
                  <c:v>5.7010422512693282E-4</c:v>
                </c:pt>
                <c:pt idx="986">
                  <c:v>-1.9323101802299902E-3</c:v>
                </c:pt>
                <c:pt idx="987">
                  <c:v>0</c:v>
                </c:pt>
                <c:pt idx="988">
                  <c:v>-7.8225440997838902E-3</c:v>
                </c:pt>
                <c:pt idx="989">
                  <c:v>-1.3250475809166495E-2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-9.9512082985908634E-3</c:v>
                </c:pt>
                <c:pt idx="994">
                  <c:v>-1.1084996383403656E-2</c:v>
                </c:pt>
                <c:pt idx="995">
                  <c:v>-6.8994807190039253E-3</c:v>
                </c:pt>
                <c:pt idx="996">
                  <c:v>-9.2219131689939005E-3</c:v>
                </c:pt>
                <c:pt idx="997">
                  <c:v>-1.3481481068897239E-2</c:v>
                </c:pt>
                <c:pt idx="998">
                  <c:v>-8.3599628200659026E-3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-7.0207819298229168E-3</c:v>
                </c:pt>
                <c:pt idx="1002">
                  <c:v>-4.3663059191549891E-3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-9.1019887658347898E-3</c:v>
                </c:pt>
                <c:pt idx="1006">
                  <c:v>9.2963565299166717E-3</c:v>
                </c:pt>
                <c:pt idx="1007">
                  <c:v>-1.6342072866768476E-3</c:v>
                </c:pt>
                <c:pt idx="1008">
                  <c:v>-1.6565224499922593E-3</c:v>
                </c:pt>
                <c:pt idx="1009">
                  <c:v>-8.1946311350300505E-4</c:v>
                </c:pt>
                <c:pt idx="1010">
                  <c:v>-1.8560685357131845E-3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-4.8187874902172467E-3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-1.9878820156353783E-3</c:v>
                </c:pt>
                <c:pt idx="1021">
                  <c:v>-1.8780813183294498E-4</c:v>
                </c:pt>
                <c:pt idx="1022">
                  <c:v>-6.5743069169812429E-3</c:v>
                </c:pt>
                <c:pt idx="1023">
                  <c:v>-1.0640169974158731E-2</c:v>
                </c:pt>
                <c:pt idx="1024">
                  <c:v>1.4125183552984311E-3</c:v>
                </c:pt>
                <c:pt idx="1025">
                  <c:v>-1.0115347955785836E-3</c:v>
                </c:pt>
                <c:pt idx="1026">
                  <c:v>-4.4587840348233598E-3</c:v>
                </c:pt>
                <c:pt idx="1027">
                  <c:v>-5.9055253047555212E-3</c:v>
                </c:pt>
                <c:pt idx="1028">
                  <c:v>-1.1077532780592314E-2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-2.2699833786328227E-3</c:v>
                </c:pt>
                <c:pt idx="1032">
                  <c:v>-4.5165395737907232E-3</c:v>
                </c:pt>
                <c:pt idx="1033">
                  <c:v>-6.2458867308645694E-4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-2.9912690095814654E-3</c:v>
                </c:pt>
                <c:pt idx="1038">
                  <c:v>-2.0855574863709592E-4</c:v>
                </c:pt>
                <c:pt idx="1039">
                  <c:v>4.5976941642802416E-3</c:v>
                </c:pt>
                <c:pt idx="1040">
                  <c:v>-3.3846962824126692E-3</c:v>
                </c:pt>
                <c:pt idx="1041">
                  <c:v>-4.6323663211493837E-3</c:v>
                </c:pt>
                <c:pt idx="1042">
                  <c:v>-8.0818576148304899E-3</c:v>
                </c:pt>
                <c:pt idx="1043">
                  <c:v>-3.0356359413286071E-3</c:v>
                </c:pt>
                <c:pt idx="1044">
                  <c:v>-1.6369673094969173E-3</c:v>
                </c:pt>
                <c:pt idx="1045">
                  <c:v>-5.9764991560218306E-4</c:v>
                </c:pt>
                <c:pt idx="1046">
                  <c:v>-3.6901672165168264E-3</c:v>
                </c:pt>
                <c:pt idx="1047">
                  <c:v>-8.2213438020382057E-3</c:v>
                </c:pt>
                <c:pt idx="1048">
                  <c:v>-8.073141992071875E-3</c:v>
                </c:pt>
                <c:pt idx="1049">
                  <c:v>-2.718741227264232E-3</c:v>
                </c:pt>
                <c:pt idx="1050">
                  <c:v>-1.0470882677233284E-2</c:v>
                </c:pt>
                <c:pt idx="1051">
                  <c:v>-3.1747563420330138E-3</c:v>
                </c:pt>
                <c:pt idx="1052">
                  <c:v>2.1176230649846417E-3</c:v>
                </c:pt>
                <c:pt idx="1053">
                  <c:v>-5.2824101440238636E-3</c:v>
                </c:pt>
                <c:pt idx="1054">
                  <c:v>-1.4326281378347794E-2</c:v>
                </c:pt>
                <c:pt idx="1055">
                  <c:v>-1.5836166844146682E-2</c:v>
                </c:pt>
                <c:pt idx="1056">
                  <c:v>-4.6007623391064456E-3</c:v>
                </c:pt>
                <c:pt idx="1057">
                  <c:v>-1.7496713099173888E-2</c:v>
                </c:pt>
                <c:pt idx="1058">
                  <c:v>-1.4864643939533018E-2</c:v>
                </c:pt>
                <c:pt idx="1059">
                  <c:v>2.0219419186429555E-2</c:v>
                </c:pt>
                <c:pt idx="1060">
                  <c:v>-3.5807204399294079E-3</c:v>
                </c:pt>
                <c:pt idx="1061">
                  <c:v>-1.5626792611040941E-3</c:v>
                </c:pt>
                <c:pt idx="1062">
                  <c:v>-2.6251954578447645E-2</c:v>
                </c:pt>
                <c:pt idx="1063">
                  <c:v>-1.1082900382359817E-2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-5.4932316657660962E-3</c:v>
                </c:pt>
                <c:pt idx="1067">
                  <c:v>-1.1055875654729874E-2</c:v>
                </c:pt>
                <c:pt idx="1068">
                  <c:v>-9.3185403912912079E-3</c:v>
                </c:pt>
                <c:pt idx="1069">
                  <c:v>-1.7481868788935095E-2</c:v>
                </c:pt>
                <c:pt idx="1070">
                  <c:v>-1.4862459025396291E-2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-1.9411506107960719E-2</c:v>
                </c:pt>
                <c:pt idx="1074">
                  <c:v>-2.6466778920290146E-2</c:v>
                </c:pt>
                <c:pt idx="1075">
                  <c:v>-2.0308152436385285E-2</c:v>
                </c:pt>
                <c:pt idx="1076">
                  <c:v>-5.0341258154684709E-4</c:v>
                </c:pt>
                <c:pt idx="1077">
                  <c:v>-3.1941288523951172E-2</c:v>
                </c:pt>
                <c:pt idx="1078">
                  <c:v>-1.345921316072296E-2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-1.5243803519372712E-2</c:v>
                </c:pt>
                <c:pt idx="1086">
                  <c:v>-1.6659534441172852E-2</c:v>
                </c:pt>
                <c:pt idx="1087">
                  <c:v>1.2024527003307028E-3</c:v>
                </c:pt>
                <c:pt idx="1088">
                  <c:v>-2.4941549764445625E-4</c:v>
                </c:pt>
                <c:pt idx="1089">
                  <c:v>-1.0120902162265466E-2</c:v>
                </c:pt>
                <c:pt idx="1090">
                  <c:v>-1.414373537903213E-2</c:v>
                </c:pt>
                <c:pt idx="1091">
                  <c:v>-3.9347717972315621E-3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-2.1626332827553441E-3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-6.2027241119952947E-3</c:v>
                </c:pt>
                <c:pt idx="1098">
                  <c:v>-2.4692609649061836E-2</c:v>
                </c:pt>
                <c:pt idx="1099">
                  <c:v>-1.110036565183492E-2</c:v>
                </c:pt>
                <c:pt idx="1100">
                  <c:v>-2.5801799319769003E-4</c:v>
                </c:pt>
                <c:pt idx="1101">
                  <c:v>-7.4632962078053922E-3</c:v>
                </c:pt>
                <c:pt idx="1102">
                  <c:v>-8.51997358487111E-3</c:v>
                </c:pt>
                <c:pt idx="1103">
                  <c:v>-2.5295855854432503E-3</c:v>
                </c:pt>
                <c:pt idx="1104">
                  <c:v>3.2681596748123098E-3</c:v>
                </c:pt>
                <c:pt idx="1105">
                  <c:v>-1.7639392963992861E-3</c:v>
                </c:pt>
                <c:pt idx="1106">
                  <c:v>-1.5750674679489762E-2</c:v>
                </c:pt>
                <c:pt idx="1107">
                  <c:v>-8.2502906968873191E-3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-7.4680983634323184E-4</c:v>
                </c:pt>
                <c:pt idx="1112">
                  <c:v>-1.2380962948466134E-3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-9.7715421479245279E-3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-2.3458951963677421E-3</c:v>
                </c:pt>
                <c:pt idx="1121">
                  <c:v>-2.1272845624968895E-3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-9.5797534247488159E-4</c:v>
                </c:pt>
                <c:pt idx="1126">
                  <c:v>-1.2560738103704949E-2</c:v>
                </c:pt>
                <c:pt idx="1127">
                  <c:v>1.4209924109991334E-3</c:v>
                </c:pt>
                <c:pt idx="1128">
                  <c:v>-4.7348641794719981E-4</c:v>
                </c:pt>
                <c:pt idx="1129">
                  <c:v>-1.8959829020017693E-3</c:v>
                </c:pt>
                <c:pt idx="1130">
                  <c:v>2.6173390570072286E-3</c:v>
                </c:pt>
                <c:pt idx="1131">
                  <c:v>-1.4640912755080393E-2</c:v>
                </c:pt>
                <c:pt idx="1132">
                  <c:v>-5.3419980411373302E-3</c:v>
                </c:pt>
                <c:pt idx="1133">
                  <c:v>-4.6314211363247537E-3</c:v>
                </c:pt>
                <c:pt idx="1134">
                  <c:v>-8.8148939685348537E-3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-1.1374956655503254E-3</c:v>
                </c:pt>
                <c:pt idx="1145">
                  <c:v>9.9360723013512953E-3</c:v>
                </c:pt>
                <c:pt idx="1146">
                  <c:v>-3.5997737970578925E-3</c:v>
                </c:pt>
                <c:pt idx="1147">
                  <c:v>-6.5725774025509054E-3</c:v>
                </c:pt>
                <c:pt idx="1148">
                  <c:v>-4.5115425263375641E-4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-2.8662529922680591E-3</c:v>
                </c:pt>
                <c:pt idx="1153">
                  <c:v>-5.5675211835159999E-3</c:v>
                </c:pt>
                <c:pt idx="1154">
                  <c:v>3.3442301604038605E-3</c:v>
                </c:pt>
                <c:pt idx="1155">
                  <c:v>-4.9044691577817545E-3</c:v>
                </c:pt>
                <c:pt idx="1156">
                  <c:v>-9.626079343834526E-3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-8.2375548020863221E-3</c:v>
                </c:pt>
                <c:pt idx="1161">
                  <c:v>-3.5724578830622633E-3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-8.6447335801409508E-4</c:v>
                </c:pt>
                <c:pt idx="1166">
                  <c:v>5.6465424577742951E-3</c:v>
                </c:pt>
                <c:pt idx="1167">
                  <c:v>-1.085763278680929E-3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-1.1234805577538864E-2</c:v>
                </c:pt>
                <c:pt idx="1174">
                  <c:v>-9.6326023292272467E-3</c:v>
                </c:pt>
                <c:pt idx="1175">
                  <c:v>-9.9315947441347419E-3</c:v>
                </c:pt>
                <c:pt idx="1176">
                  <c:v>-2.1793795549802653E-3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-5.4154265680761426E-3</c:v>
                </c:pt>
                <c:pt idx="1180">
                  <c:v>-1.3584798025921607E-2</c:v>
                </c:pt>
                <c:pt idx="1181">
                  <c:v>5.7173307821347663E-3</c:v>
                </c:pt>
                <c:pt idx="1182">
                  <c:v>-4.3542658815276525E-4</c:v>
                </c:pt>
                <c:pt idx="1183">
                  <c:v>-3.9483727285665182E-3</c:v>
                </c:pt>
                <c:pt idx="1184">
                  <c:v>4.8397788513403484E-3</c:v>
                </c:pt>
                <c:pt idx="1185">
                  <c:v>-5.2771834473270829E-3</c:v>
                </c:pt>
                <c:pt idx="1186">
                  <c:v>-2.8787882835379364E-3</c:v>
                </c:pt>
                <c:pt idx="1187">
                  <c:v>3.0870907251880908E-3</c:v>
                </c:pt>
                <c:pt idx="1188">
                  <c:v>-1.5423530539750985E-3</c:v>
                </c:pt>
                <c:pt idx="1189">
                  <c:v>-1.3149899055742154E-3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-2.4125113686679356E-3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-1.0861988425576286E-2</c:v>
                </c:pt>
                <c:pt idx="1199">
                  <c:v>-9.4170262928665593E-3</c:v>
                </c:pt>
                <c:pt idx="1200">
                  <c:v>-1.7730071755801546E-3</c:v>
                </c:pt>
                <c:pt idx="1201">
                  <c:v>6.6786604591850818E-4</c:v>
                </c:pt>
                <c:pt idx="1202">
                  <c:v>-7.3079193697820344E-3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-4.9204454947657794E-3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-5.7200858157138157E-3</c:v>
                </c:pt>
                <c:pt idx="1220">
                  <c:v>-1.4351184373078141E-3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-2.6637953570629591E-3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-1.1854790835110762E-3</c:v>
                </c:pt>
                <c:pt idx="1232">
                  <c:v>-1.0009976084044858E-2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-1.1800831377266618E-3</c:v>
                </c:pt>
                <c:pt idx="1237">
                  <c:v>-1.1814773794220912E-3</c:v>
                </c:pt>
                <c:pt idx="1238">
                  <c:v>9.6730847017090227E-3</c:v>
                </c:pt>
                <c:pt idx="1239">
                  <c:v>-7.9941444600084566E-4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-7.087947828001262E-3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-1.9386428843493064E-4</c:v>
                </c:pt>
                <c:pt idx="1259">
                  <c:v>-1.1111885837360447E-3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-4.6269478369467265E-3</c:v>
                </c:pt>
                <c:pt idx="1264">
                  <c:v>-6.6726287961831332E-3</c:v>
                </c:pt>
                <c:pt idx="1265">
                  <c:v>-8.9901784462513845E-3</c:v>
                </c:pt>
                <c:pt idx="1266">
                  <c:v>-1.0957210390578176E-2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-2.2555870303442305E-3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-1.1049411920343033E-3</c:v>
                </c:pt>
                <c:pt idx="1279">
                  <c:v>-1.7271015919728683E-4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-1.4425118256395919E-3</c:v>
                </c:pt>
                <c:pt idx="1286">
                  <c:v>-3.9646393218362164E-3</c:v>
                </c:pt>
                <c:pt idx="1287">
                  <c:v>-3.2447472423120516E-3</c:v>
                </c:pt>
                <c:pt idx="1288">
                  <c:v>-5.798319718102185E-3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-4.5500122491848316E-3</c:v>
                </c:pt>
                <c:pt idx="1307">
                  <c:v>-2.640255563128413E-3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-2.081640863783818E-3</c:v>
                </c:pt>
                <c:pt idx="1314">
                  <c:v>-6.4360330139896504E-3</c:v>
                </c:pt>
                <c:pt idx="1315">
                  <c:v>-6.3115697777691437E-3</c:v>
                </c:pt>
                <c:pt idx="1316">
                  <c:v>5.4360148466425784E-3</c:v>
                </c:pt>
                <c:pt idx="1317">
                  <c:v>-3.4718683450041254E-4</c:v>
                </c:pt>
                <c:pt idx="1318">
                  <c:v>-5.620763399045714E-3</c:v>
                </c:pt>
                <c:pt idx="1319">
                  <c:v>-3.6979835789612281E-3</c:v>
                </c:pt>
                <c:pt idx="1320">
                  <c:v>-5.1198041868518729E-3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-1.7697133166363344E-3</c:v>
                </c:pt>
                <c:pt idx="1324">
                  <c:v>-4.4209299610917796E-3</c:v>
                </c:pt>
                <c:pt idx="1325">
                  <c:v>-1.5561114076295901E-2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-3.6002332989664154E-3</c:v>
                </c:pt>
                <c:pt idx="1330">
                  <c:v>-8.113946924173554E-3</c:v>
                </c:pt>
                <c:pt idx="1331">
                  <c:v>-6.7460555471807737E-3</c:v>
                </c:pt>
                <c:pt idx="1332">
                  <c:v>1.6390966296393472E-3</c:v>
                </c:pt>
                <c:pt idx="1333">
                  <c:v>-1.4491971990633346E-3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-1.6070242409629287E-3</c:v>
                </c:pt>
                <c:pt idx="1340">
                  <c:v>-7.3750094995617133E-3</c:v>
                </c:pt>
                <c:pt idx="1341">
                  <c:v>-3.5827399442833752E-4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-7.9124859070196507E-3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-3.5807852076708002E-4</c:v>
                </c:pt>
                <c:pt idx="1348">
                  <c:v>-1.508536418727946E-2</c:v>
                </c:pt>
                <c:pt idx="1349">
                  <c:v>-1.1771824516097595E-2</c:v>
                </c:pt>
                <c:pt idx="1350">
                  <c:v>-2.789106983095202E-3</c:v>
                </c:pt>
                <c:pt idx="1351">
                  <c:v>8.8838475257144722E-3</c:v>
                </c:pt>
                <c:pt idx="1352">
                  <c:v>-1.8472001043337016E-3</c:v>
                </c:pt>
                <c:pt idx="1353">
                  <c:v>-2.217698602398066E-3</c:v>
                </c:pt>
                <c:pt idx="1354">
                  <c:v>-2.4153421371737593E-3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-1.2803328536135972E-2</c:v>
                </c:pt>
                <c:pt idx="1365">
                  <c:v>-1.6313563421332944E-3</c:v>
                </c:pt>
                <c:pt idx="1366">
                  <c:v>5.4981188063507602E-4</c:v>
                </c:pt>
                <c:pt idx="1367">
                  <c:v>-1.6331231233159826E-3</c:v>
                </c:pt>
                <c:pt idx="1368">
                  <c:v>-2.3770660227659945E-3</c:v>
                </c:pt>
                <c:pt idx="1369">
                  <c:v>4.0101891460819772E-3</c:v>
                </c:pt>
                <c:pt idx="1370">
                  <c:v>-3.6080985685238431E-4</c:v>
                </c:pt>
                <c:pt idx="1371">
                  <c:v>-2.1845178041397517E-3</c:v>
                </c:pt>
                <c:pt idx="1372">
                  <c:v>-1.8270161895168613E-3</c:v>
                </c:pt>
                <c:pt idx="1373">
                  <c:v>-3.1102366325255204E-3</c:v>
                </c:pt>
                <c:pt idx="1374">
                  <c:v>-9.5461400569272215E-3</c:v>
                </c:pt>
                <c:pt idx="1375">
                  <c:v>-7.7876040339157626E-3</c:v>
                </c:pt>
                <c:pt idx="1376">
                  <c:v>-1.2188368781572478E-2</c:v>
                </c:pt>
                <c:pt idx="1377">
                  <c:v>-4.7165705876590636E-3</c:v>
                </c:pt>
                <c:pt idx="1378">
                  <c:v>4.1460260447445663E-3</c:v>
                </c:pt>
                <c:pt idx="1379">
                  <c:v>-1.6344079731459793E-2</c:v>
                </c:pt>
                <c:pt idx="1380">
                  <c:v>-6.1461534433924214E-3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-7.8956966238266091E-3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-2.8217046203184992E-3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-1.3471256261615494E-2</c:v>
                </c:pt>
                <c:pt idx="1391">
                  <c:v>-4.6066241115791939E-3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-1.2626740269068293E-3</c:v>
                </c:pt>
                <c:pt idx="1397">
                  <c:v>2.3364212485637026E-3</c:v>
                </c:pt>
                <c:pt idx="1398">
                  <c:v>-9.2239364692181525E-3</c:v>
                </c:pt>
                <c:pt idx="1399">
                  <c:v>-4.9117698880110083E-3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-5.0078115084639663E-3</c:v>
                </c:pt>
                <c:pt idx="1406">
                  <c:v>-3.585257032589162E-3</c:v>
                </c:pt>
                <c:pt idx="1407">
                  <c:v>-3.2564250611555323E-3</c:v>
                </c:pt>
                <c:pt idx="1408">
                  <c:v>-7.6112512022712409E-3</c:v>
                </c:pt>
                <c:pt idx="1409">
                  <c:v>3.6414183230171204E-3</c:v>
                </c:pt>
                <c:pt idx="1410">
                  <c:v>-1.6301526663990984E-3</c:v>
                </c:pt>
                <c:pt idx="1411">
                  <c:v>3.0693685342173538E-3</c:v>
                </c:pt>
                <c:pt idx="1412">
                  <c:v>-3.0693685342173538E-3</c:v>
                </c:pt>
                <c:pt idx="1413">
                  <c:v>-3.095957097193569E-3</c:v>
                </c:pt>
                <c:pt idx="1414">
                  <c:v>-8.7896217392779974E-3</c:v>
                </c:pt>
                <c:pt idx="1415">
                  <c:v>-9.2143515820719557E-4</c:v>
                </c:pt>
                <c:pt idx="1416">
                  <c:v>-2.0198767206771606E-3</c:v>
                </c:pt>
                <c:pt idx="1417">
                  <c:v>-5.5405363503364669E-3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-1.0878550608763859E-3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-5.9897206214429843E-3</c:v>
                </c:pt>
                <c:pt idx="1427">
                  <c:v>-2.1885099549718845E-3</c:v>
                </c:pt>
                <c:pt idx="1428">
                  <c:v>3.650700477389357E-3</c:v>
                </c:pt>
                <c:pt idx="1429">
                  <c:v>-4.7381611662151712E-3</c:v>
                </c:pt>
                <c:pt idx="1430">
                  <c:v>-8.9863949622586148E-3</c:v>
                </c:pt>
                <c:pt idx="1431">
                  <c:v>-3.8762326699472993E-3</c:v>
                </c:pt>
                <c:pt idx="1432">
                  <c:v>-5.0158560893915904E-3</c:v>
                </c:pt>
                <c:pt idx="1433">
                  <c:v>-4.1050753898339565E-3</c:v>
                </c:pt>
                <c:pt idx="1434">
                  <c:v>-1.3526064471054866E-2</c:v>
                </c:pt>
                <c:pt idx="1435">
                  <c:v>0</c:v>
                </c:pt>
                <c:pt idx="1436">
                  <c:v>-5.728117401373467E-4</c:v>
                </c:pt>
                <c:pt idx="1437">
                  <c:v>-4.1626482301451162E-3</c:v>
                </c:pt>
                <c:pt idx="1438">
                  <c:v>-4.9567067079010485E-3</c:v>
                </c:pt>
                <c:pt idx="1439">
                  <c:v>-1.0371109053939342E-2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-1.4895085996649904E-2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-1.8074004170731683E-4</c:v>
                </c:pt>
                <c:pt idx="1446">
                  <c:v>-3.4389766772990882E-3</c:v>
                </c:pt>
                <c:pt idx="1447">
                  <c:v>-7.8004955398647269E-4</c:v>
                </c:pt>
                <c:pt idx="1448">
                  <c:v>7.8004955398647269E-4</c:v>
                </c:pt>
                <c:pt idx="1449">
                  <c:v>-1.1195124314109073E-2</c:v>
                </c:pt>
                <c:pt idx="1450">
                  <c:v>-1.3847056402810587E-2</c:v>
                </c:pt>
                <c:pt idx="1451">
                  <c:v>-4.091487289938911E-4</c:v>
                </c:pt>
                <c:pt idx="1452">
                  <c:v>-3.5399556170281343E-3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-7.6624555730955279E-3</c:v>
                </c:pt>
                <c:pt idx="1456">
                  <c:v>-6.1088376932971755E-3</c:v>
                </c:pt>
                <c:pt idx="1457">
                  <c:v>-9.9620950611765124E-3</c:v>
                </c:pt>
                <c:pt idx="1458">
                  <c:v>-7.4275826346488216E-3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-4.8722248280190783E-3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-3.6892083931618913E-3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-5.3525888970096247E-3</c:v>
                </c:pt>
                <c:pt idx="1479">
                  <c:v>-4.3096863009175479E-3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-3.5431301578974228E-3</c:v>
                </c:pt>
                <c:pt idx="1484">
                  <c:v>3.7274771100221926E-3</c:v>
                </c:pt>
                <c:pt idx="1485">
                  <c:v>-3.5593117325616319E-3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-6.9451972480294444E-4</c:v>
                </c:pt>
                <c:pt idx="1491">
                  <c:v>3.8470438954503194E-3</c:v>
                </c:pt>
                <c:pt idx="1492">
                  <c:v>-5.274811681781344E-4</c:v>
                </c:pt>
                <c:pt idx="1493">
                  <c:v>-5.9533457085283459E-3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-1.560505246589905E-3</c:v>
                </c:pt>
                <c:pt idx="1498">
                  <c:v>-5.2619914583740268E-4</c:v>
                </c:pt>
                <c:pt idx="1499">
                  <c:v>-1.9097040645501551E-3</c:v>
                </c:pt>
                <c:pt idx="1500">
                  <c:v>-1.0869126635446591E-2</c:v>
                </c:pt>
                <c:pt idx="1501">
                  <c:v>1.5812885751183003E-3</c:v>
                </c:pt>
                <c:pt idx="1502">
                  <c:v>-1.5812885751183003E-3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-1.2119461331394632E-3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-5.208548569610727E-4</c:v>
                </c:pt>
                <c:pt idx="1509">
                  <c:v>2.9262924444335425E-3</c:v>
                </c:pt>
                <c:pt idx="1510">
                  <c:v>-3.2681772432043843E-3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-4.4326437697952414E-3</c:v>
                </c:pt>
                <c:pt idx="1515">
                  <c:v>-4.1267970834040213E-3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-1.6125421672796847E-4</c:v>
                </c:pt>
                <c:pt idx="1519">
                  <c:v>-2.5681010136873184E-3</c:v>
                </c:pt>
                <c:pt idx="1520">
                  <c:v>-1.6169497356965934E-4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-5.4506106295448831E-3</c:v>
                </c:pt>
                <c:pt idx="1534">
                  <c:v>-9.4880898750249187E-3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-2.5068825673209005E-3</c:v>
                </c:pt>
                <c:pt idx="1538">
                  <c:v>2.8375399538864698E-3</c:v>
                </c:pt>
                <c:pt idx="1539">
                  <c:v>-3.342738052870331E-3</c:v>
                </c:pt>
                <c:pt idx="1540">
                  <c:v>-9.218697350155125E-3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-2.177935917952567E-3</c:v>
                </c:pt>
                <c:pt idx="1544">
                  <c:v>-2.1668401614576283E-3</c:v>
                </c:pt>
                <c:pt idx="1545">
                  <c:v>-8.3957680904056531E-4</c:v>
                </c:pt>
                <c:pt idx="1546">
                  <c:v>-6.2153534735029936E-3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-1.6271886251217893E-3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-2.4513051409575937E-3</c:v>
                </c:pt>
                <c:pt idx="1557">
                  <c:v>1.6984897544336519E-4</c:v>
                </c:pt>
                <c:pt idx="1558">
                  <c:v>-2.4569125013798043E-3</c:v>
                </c:pt>
                <c:pt idx="1559">
                  <c:v>1.8084462494005749E-3</c:v>
                </c:pt>
                <c:pt idx="1560">
                  <c:v>-5.5749765846808685E-3</c:v>
                </c:pt>
                <c:pt idx="1561">
                  <c:v>-1.6474677639193303E-3</c:v>
                </c:pt>
                <c:pt idx="1562">
                  <c:v>-1.3075166248315284E-3</c:v>
                </c:pt>
                <c:pt idx="1563">
                  <c:v>-6.2809106164243289E-3</c:v>
                </c:pt>
                <c:pt idx="1564">
                  <c:v>-9.8283839810360263E-3</c:v>
                </c:pt>
                <c:pt idx="1565">
                  <c:v>-2.1709196490329319E-3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-9.0410327865306783E-3</c:v>
                </c:pt>
                <c:pt idx="1569">
                  <c:v>-5.7265127839505325E-3</c:v>
                </c:pt>
                <c:pt idx="1570">
                  <c:v>-2.0337069220532911E-3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-4.8921709383984435E-3</c:v>
                </c:pt>
                <c:pt idx="1574">
                  <c:v>-1.4350205160924112E-2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-2.0217283724415225E-3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-2.7773408775733088E-3</c:v>
                </c:pt>
                <c:pt idx="1589">
                  <c:v>-7.3816305429943441E-3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-8.2421346866130563E-3</c:v>
                </c:pt>
                <c:pt idx="1593">
                  <c:v>-5.4750676253849662E-3</c:v>
                </c:pt>
                <c:pt idx="1594">
                  <c:v>-5.1731509810473142E-3</c:v>
                </c:pt>
                <c:pt idx="1595">
                  <c:v>-3.0088437255901823E-3</c:v>
                </c:pt>
                <c:pt idx="1596">
                  <c:v>-4.7057015831342142E-3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-3.3049087960179691E-4</c:v>
                </c:pt>
                <c:pt idx="1601">
                  <c:v>-8.3454026229912159E-4</c:v>
                </c:pt>
                <c:pt idx="1602">
                  <c:v>-2.176115810283541E-3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-1.3357578444210816E-3</c:v>
                </c:pt>
                <c:pt idx="1606">
                  <c:v>-4.1602599152232855E-3</c:v>
                </c:pt>
                <c:pt idx="1607">
                  <c:v>-7.2109600076748492E-3</c:v>
                </c:pt>
                <c:pt idx="1608">
                  <c:v>-8.2746442794512376E-4</c:v>
                </c:pt>
                <c:pt idx="1609">
                  <c:v>-3.5561652233155883E-3</c:v>
                </c:pt>
                <c:pt idx="1610">
                  <c:v>-2.014952732241504E-3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-2.9828630276522716E-3</c:v>
                </c:pt>
                <c:pt idx="1616">
                  <c:v>-5.1705429534028013E-3</c:v>
                </c:pt>
                <c:pt idx="1617">
                  <c:v>-7.3761852999574273E-3</c:v>
                </c:pt>
                <c:pt idx="1618">
                  <c:v>-4.8999083484693173E-3</c:v>
                </c:pt>
                <c:pt idx="1619">
                  <c:v>-5.9375166029491666E-3</c:v>
                </c:pt>
                <c:pt idx="1620">
                  <c:v>4.4163653830793237E-3</c:v>
                </c:pt>
                <c:pt idx="1621">
                  <c:v>-8.8523216016263007E-3</c:v>
                </c:pt>
                <c:pt idx="1622">
                  <c:v>-8.5714589455854195E-4</c:v>
                </c:pt>
                <c:pt idx="1623">
                  <c:v>2.5693319498136802E-3</c:v>
                </c:pt>
                <c:pt idx="1624">
                  <c:v>-3.0711454339433786E-3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-2.5149907380406233E-3</c:v>
                </c:pt>
                <c:pt idx="1628">
                  <c:v>-6.8553573361107567E-4</c:v>
                </c:pt>
                <c:pt idx="1629">
                  <c:v>-3.2108043395897568E-3</c:v>
                </c:pt>
                <c:pt idx="1630">
                  <c:v>3.3587580711547105E-4</c:v>
                </c:pt>
                <c:pt idx="1631">
                  <c:v>-6.7196209593145539E-4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-4.3689175616759002E-3</c:v>
                </c:pt>
                <c:pt idx="1643">
                  <c:v>-2.5997061876150696E-3</c:v>
                </c:pt>
                <c:pt idx="1644">
                  <c:v>-1.8037329156133097E-3</c:v>
                </c:pt>
                <c:pt idx="1645">
                  <c:v>4.0808266849312602E-3</c:v>
                </c:pt>
                <c:pt idx="1646">
                  <c:v>-6.6102429503889226E-4</c:v>
                </c:pt>
                <c:pt idx="1647">
                  <c:v>5.6889615674702299E-3</c:v>
                </c:pt>
                <c:pt idx="1648">
                  <c:v>-1.1321411289442196E-3</c:v>
                </c:pt>
                <c:pt idx="1649">
                  <c:v>-1.0587816897452029E-2</c:v>
                </c:pt>
                <c:pt idx="1650">
                  <c:v>-3.2697006448572097E-3</c:v>
                </c:pt>
                <c:pt idx="1651">
                  <c:v>-4.6050394155869867E-3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-2.7637084100451403E-3</c:v>
                </c:pt>
                <c:pt idx="1657">
                  <c:v>-5.9079526852663378E-3</c:v>
                </c:pt>
                <c:pt idx="1658">
                  <c:v>-3.1309324811807926E-3</c:v>
                </c:pt>
                <c:pt idx="1659">
                  <c:v>-1.4831284181342497E-3</c:v>
                </c:pt>
                <c:pt idx="1660">
                  <c:v>-6.8040692912498812E-3</c:v>
                </c:pt>
                <c:pt idx="1661">
                  <c:v>-9.1816932840158572E-3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-6.6442495037399851E-4</c:v>
                </c:pt>
                <c:pt idx="1665">
                  <c:v>-2.1863205360785898E-3</c:v>
                </c:pt>
                <c:pt idx="1666">
                  <c:v>-6.6632239126107606E-4</c:v>
                </c:pt>
                <c:pt idx="1667">
                  <c:v>-3.3337618611728459E-4</c:v>
                </c:pt>
                <c:pt idx="1668">
                  <c:v>-1.859196897981974E-3</c:v>
                </c:pt>
                <c:pt idx="1669">
                  <c:v>8.4258996986985579E-4</c:v>
                </c:pt>
                <c:pt idx="1670">
                  <c:v>-4.5395218063131182E-3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-2.9852948290578496E-3</c:v>
                </c:pt>
                <c:pt idx="1676">
                  <c:v>6.7283656639638423E-4</c:v>
                </c:pt>
                <c:pt idx="1677">
                  <c:v>-2.317720915088195E-3</c:v>
                </c:pt>
                <c:pt idx="1678">
                  <c:v>-1.1003990651215823E-2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-4.4844764814131466E-3</c:v>
                </c:pt>
                <c:pt idx="1683">
                  <c:v>-8.2024656905161919E-3</c:v>
                </c:pt>
                <c:pt idx="1684">
                  <c:v>-6.4123554579538222E-3</c:v>
                </c:pt>
                <c:pt idx="1685">
                  <c:v>-1.0375043442763854E-2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-8.4695558206870913E-4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-1.5620862139353875E-4</c:v>
                </c:pt>
                <c:pt idx="1693">
                  <c:v>3.4609067523385662E-3</c:v>
                </c:pt>
                <c:pt idx="1694">
                  <c:v>-2.8051617536455353E-3</c:v>
                </c:pt>
                <c:pt idx="1695">
                  <c:v>-4.9953637729949207E-4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-1.4381158838538965E-3</c:v>
                </c:pt>
                <c:pt idx="1701">
                  <c:v>-4.9811303714495381E-3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-3.1755163541413722E-3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-4.5383836776409225E-3</c:v>
                </c:pt>
                <c:pt idx="1714">
                  <c:v>-2.0319258134389173E-3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-1.8497113053639325E-3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-3.8403057626918979E-3</c:v>
                </c:pt>
                <c:pt idx="1725">
                  <c:v>-1.5460883924651725E-3</c:v>
                </c:pt>
                <c:pt idx="1726">
                  <c:v>-3.2458520625393561E-3</c:v>
                </c:pt>
                <c:pt idx="1727">
                  <c:v>7.7590015438389059E-4</c:v>
                </c:pt>
                <c:pt idx="1728">
                  <c:v>-1.1050338672716542E-2</c:v>
                </c:pt>
                <c:pt idx="1729">
                  <c:v>-4.5377736255884926E-3</c:v>
                </c:pt>
                <c:pt idx="1730">
                  <c:v>-3.4691248724261214E-3</c:v>
                </c:pt>
                <c:pt idx="1731">
                  <c:v>-6.3288684812201623E-3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-1.8412531773366325E-3</c:v>
                </c:pt>
                <c:pt idx="1739">
                  <c:v>3.0573090928855962E-3</c:v>
                </c:pt>
                <c:pt idx="1740">
                  <c:v>-3.0389744002334851E-4</c:v>
                </c:pt>
                <c:pt idx="1741">
                  <c:v>-9.1215847552561513E-4</c:v>
                </c:pt>
                <c:pt idx="1742">
                  <c:v>-2.9157842924405486E-3</c:v>
                </c:pt>
                <c:pt idx="1743">
                  <c:v>5.8230929425224787E-3</c:v>
                </c:pt>
                <c:pt idx="1744">
                  <c:v>-8.1355868153512034E-3</c:v>
                </c:pt>
                <c:pt idx="1745">
                  <c:v>-8.187713249999895E-3</c:v>
                </c:pt>
                <c:pt idx="1746">
                  <c:v>-3.2644261631169513E-3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-1.3917873454349916E-3</c:v>
                </c:pt>
                <c:pt idx="1750">
                  <c:v>-5.1295961783708321E-3</c:v>
                </c:pt>
                <c:pt idx="1751">
                  <c:v>-1.091028490090018E-3</c:v>
                </c:pt>
                <c:pt idx="1752">
                  <c:v>-1.3500211890740133E-2</c:v>
                </c:pt>
                <c:pt idx="1753">
                  <c:v>-3.174931248767443E-3</c:v>
                </c:pt>
                <c:pt idx="1754">
                  <c:v>-4.4498051278560879E-3</c:v>
                </c:pt>
                <c:pt idx="1755">
                  <c:v>-1.5833428429905538E-3</c:v>
                </c:pt>
                <c:pt idx="1756">
                  <c:v>1.2668563815090295E-3</c:v>
                </c:pt>
                <c:pt idx="1757">
                  <c:v>-1.1383324090936675E-2</c:v>
                </c:pt>
                <c:pt idx="1758">
                  <c:v>-4.0325929799287508E-3</c:v>
                </c:pt>
                <c:pt idx="1759">
                  <c:v>-1.7770031171595591E-3</c:v>
                </c:pt>
                <c:pt idx="1760">
                  <c:v>1.9454223983537133E-3</c:v>
                </c:pt>
                <c:pt idx="1761">
                  <c:v>-6.9873653874257258E-3</c:v>
                </c:pt>
                <c:pt idx="1762">
                  <c:v>-4.4171090013502834E-3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-1.3924868939824364E-2</c:v>
                </c:pt>
                <c:pt idx="1767">
                  <c:v>-6.2993238372852645E-3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-6.6314869683887778E-3</c:v>
                </c:pt>
                <c:pt idx="1771">
                  <c:v>-2.9170085630116915E-3</c:v>
                </c:pt>
                <c:pt idx="1772">
                  <c:v>-1.1287480701255959E-2</c:v>
                </c:pt>
                <c:pt idx="1773">
                  <c:v>-8.7461503749599601E-3</c:v>
                </c:pt>
                <c:pt idx="1774">
                  <c:v>-1.1342697468008645E-2</c:v>
                </c:pt>
                <c:pt idx="1775">
                  <c:v>6.515291398266676E-3</c:v>
                </c:pt>
                <c:pt idx="1776">
                  <c:v>-6.515291398266676E-3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-2.1127723131817433E-3</c:v>
                </c:pt>
                <c:pt idx="1782">
                  <c:v>-3.9289401437940796E-3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-7.5147059305837871E-3</c:v>
                </c:pt>
                <c:pt idx="1787">
                  <c:v>-5.093302907167363E-3</c:v>
                </c:pt>
                <c:pt idx="1788">
                  <c:v>-1.2579719115226595E-2</c:v>
                </c:pt>
                <c:pt idx="1789">
                  <c:v>-2.667829016691492E-3</c:v>
                </c:pt>
                <c:pt idx="1790">
                  <c:v>-1.2790263280279213E-2</c:v>
                </c:pt>
                <c:pt idx="1791">
                  <c:v>-1.6205204568104925E-2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-9.5262611070996428E-3</c:v>
                </c:pt>
                <c:pt idx="1798">
                  <c:v>-1.1639235239026213E-2</c:v>
                </c:pt>
                <c:pt idx="1799">
                  <c:v>-9.5525905029001379E-3</c:v>
                </c:pt>
                <c:pt idx="1800">
                  <c:v>-4.9899864123705839E-3</c:v>
                </c:pt>
                <c:pt idx="1801">
                  <c:v>-3.8038965875033526E-3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-1.1676556565047846E-3</c:v>
                </c:pt>
                <c:pt idx="1807">
                  <c:v>-4.1927836679924724E-3</c:v>
                </c:pt>
                <c:pt idx="1808">
                  <c:v>-5.5487103464315624E-3</c:v>
                </c:pt>
                <c:pt idx="1809">
                  <c:v>-5.4033512524815919E-3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-5.043795507176263E-3</c:v>
                </c:pt>
                <c:pt idx="1813">
                  <c:v>-1.4783680261207799E-2</c:v>
                </c:pt>
                <c:pt idx="1814">
                  <c:v>-1.535061624727696E-2</c:v>
                </c:pt>
                <c:pt idx="1815">
                  <c:v>3.6428627315938655E-3</c:v>
                </c:pt>
                <c:pt idx="1816">
                  <c:v>-1.5366604002309714E-2</c:v>
                </c:pt>
                <c:pt idx="1817">
                  <c:v>-2.2812919390355901E-3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-4.4351693558875027E-3</c:v>
                </c:pt>
                <c:pt idx="1823">
                  <c:v>6.6373628708245036E-3</c:v>
                </c:pt>
                <c:pt idx="1824">
                  <c:v>-5.7810063317180749E-3</c:v>
                </c:pt>
                <c:pt idx="1825">
                  <c:v>-7.0337664355006879E-3</c:v>
                </c:pt>
                <c:pt idx="1826">
                  <c:v>-1.2454007337579398E-2</c:v>
                </c:pt>
                <c:pt idx="1827">
                  <c:v>-2.1657306546158495E-2</c:v>
                </c:pt>
                <c:pt idx="1828">
                  <c:v>5.5045281843701943E-3</c:v>
                </c:pt>
                <c:pt idx="1829">
                  <c:v>-1.2392046627072162E-3</c:v>
                </c:pt>
                <c:pt idx="1830">
                  <c:v>-8.5318976812622793E-3</c:v>
                </c:pt>
                <c:pt idx="1831">
                  <c:v>-1.8042194598002048E-2</c:v>
                </c:pt>
                <c:pt idx="1832">
                  <c:v>-1.3547913430238978E-2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-2.8099512554442541E-3</c:v>
                </c:pt>
                <c:pt idx="1838">
                  <c:v>-1.5081860081067155E-2</c:v>
                </c:pt>
                <c:pt idx="1839">
                  <c:v>-9.5109006916800354E-3</c:v>
                </c:pt>
                <c:pt idx="1840">
                  <c:v>-1.0170991596275769E-2</c:v>
                </c:pt>
                <c:pt idx="1841">
                  <c:v>-1.0623933256811213E-2</c:v>
                </c:pt>
                <c:pt idx="1842">
                  <c:v>1.4632673367341198E-2</c:v>
                </c:pt>
                <c:pt idx="1843">
                  <c:v>-3.0955278372859496E-3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-2.8602896304494863E-3</c:v>
                </c:pt>
                <c:pt idx="1847">
                  <c:v>1.4502555189322308E-2</c:v>
                </c:pt>
                <c:pt idx="1848">
                  <c:v>-4.9276115417287158E-3</c:v>
                </c:pt>
                <c:pt idx="1849">
                  <c:v>-1.0991324506086642E-2</c:v>
                </c:pt>
                <c:pt idx="1850">
                  <c:v>-1.2393816240711786E-2</c:v>
                </c:pt>
                <c:pt idx="1851">
                  <c:v>-1.455803408601053E-2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-1.1700713325905276E-2</c:v>
                </c:pt>
                <c:pt idx="1855">
                  <c:v>4.3952036118906079E-3</c:v>
                </c:pt>
                <c:pt idx="1856">
                  <c:v>-1.4210412754225743E-2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-3.6493792892295929E-3</c:v>
                </c:pt>
                <c:pt idx="1861">
                  <c:v>-1.2284919759140145E-2</c:v>
                </c:pt>
                <c:pt idx="1862">
                  <c:v>-9.0848464634030179E-3</c:v>
                </c:pt>
                <c:pt idx="1863">
                  <c:v>-1.675031469445365E-3</c:v>
                </c:pt>
                <c:pt idx="1864">
                  <c:v>-4.315309918474064E-3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-1.0841631701916654E-3</c:v>
                </c:pt>
                <c:pt idx="1869">
                  <c:v>-1.2261100024825389E-2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-3.0903986170578435E-3</c:v>
                </c:pt>
                <c:pt idx="1880">
                  <c:v>-3.0838061615687806E-3</c:v>
                </c:pt>
                <c:pt idx="1881">
                  <c:v>-9.1446732079392135E-3</c:v>
                </c:pt>
                <c:pt idx="1882">
                  <c:v>-1.309430254885946E-2</c:v>
                </c:pt>
                <c:pt idx="1883">
                  <c:v>-1.0643308039242072E-3</c:v>
                </c:pt>
                <c:pt idx="1884">
                  <c:v>-8.8228789052635648E-4</c:v>
                </c:pt>
                <c:pt idx="1885">
                  <c:v>2.4617323857736295E-3</c:v>
                </c:pt>
                <c:pt idx="1886">
                  <c:v>-1.7459064921290235E-3</c:v>
                </c:pt>
                <c:pt idx="1887">
                  <c:v>-9.5476242934946498E-3</c:v>
                </c:pt>
                <c:pt idx="1888">
                  <c:v>1.6795632126864746E-4</c:v>
                </c:pt>
                <c:pt idx="1889">
                  <c:v>-8.1974349453401985E-3</c:v>
                </c:pt>
                <c:pt idx="1890">
                  <c:v>-1.09841827857311E-2</c:v>
                </c:pt>
                <c:pt idx="1891">
                  <c:v>-9.4625991571302137E-3</c:v>
                </c:pt>
                <c:pt idx="1892">
                  <c:v>3.2790740961550213E-3</c:v>
                </c:pt>
                <c:pt idx="1893">
                  <c:v>-5.8407024982232159E-3</c:v>
                </c:pt>
                <c:pt idx="1894">
                  <c:v>1.7324888344916189E-4</c:v>
                </c:pt>
                <c:pt idx="1895">
                  <c:v>-7.16461649146094E-3</c:v>
                </c:pt>
                <c:pt idx="1896">
                  <c:v>-7.7790081387512089E-3</c:v>
                </c:pt>
                <c:pt idx="1897">
                  <c:v>-4.1065949199543539E-3</c:v>
                </c:pt>
                <c:pt idx="1898">
                  <c:v>1.3368014825166696E-2</c:v>
                </c:pt>
                <c:pt idx="1899">
                  <c:v>-1.6743794431048897E-3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-2.4909646365207649E-3</c:v>
                </c:pt>
                <c:pt idx="1909">
                  <c:v>-9.1247767383677569E-3</c:v>
                </c:pt>
                <c:pt idx="1910">
                  <c:v>-5.5938035384093254E-3</c:v>
                </c:pt>
                <c:pt idx="1911">
                  <c:v>-2.0028972483823182E-3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-3.5526197118329605E-4</c:v>
                </c:pt>
                <c:pt idx="1915">
                  <c:v>-2.1509895162887815E-3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-4.9499977191205247E-3</c:v>
                </c:pt>
                <c:pt idx="1924">
                  <c:v>-1.5367517082935933E-3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-3.2386896385654396E-3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-1.0002048859245605E-3</c:v>
                </c:pt>
                <c:pt idx="1931">
                  <c:v>-9.1112431203352884E-3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-1.2033109355850335E-2</c:v>
                </c:pt>
                <c:pt idx="1935">
                  <c:v>0</c:v>
                </c:pt>
                <c:pt idx="1936">
                  <c:v>-2.1788673199152342E-3</c:v>
                </c:pt>
                <c:pt idx="1937">
                  <c:v>-1.7522551066129211E-4</c:v>
                </c:pt>
                <c:pt idx="1938">
                  <c:v>1.6866479734334305E-3</c:v>
                </c:pt>
                <c:pt idx="1939">
                  <c:v>-1.0306834975796875E-2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-2.1812062393182785E-3</c:v>
                </c:pt>
                <c:pt idx="1945">
                  <c:v>-1.5515527513679572E-2</c:v>
                </c:pt>
                <c:pt idx="1946">
                  <c:v>-9.7215460828845579E-3</c:v>
                </c:pt>
                <c:pt idx="1947">
                  <c:v>-5.8589696040822759E-3</c:v>
                </c:pt>
                <c:pt idx="1948">
                  <c:v>-5.7129300136056216E-3</c:v>
                </c:pt>
                <c:pt idx="1949">
                  <c:v>-1.5735082040455595E-2</c:v>
                </c:pt>
                <c:pt idx="1950">
                  <c:v>-6.374080148685124E-3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-1.5625662103483151E-2</c:v>
                </c:pt>
                <c:pt idx="1954">
                  <c:v>-9.7711023439694955E-3</c:v>
                </c:pt>
                <c:pt idx="1955">
                  <c:v>-2.690789600010568E-3</c:v>
                </c:pt>
                <c:pt idx="1956">
                  <c:v>-1.7901383055808573E-2</c:v>
                </c:pt>
                <c:pt idx="1957">
                  <c:v>-7.2491373903194045E-4</c:v>
                </c:pt>
                <c:pt idx="1958">
                  <c:v>1.2694705152468622E-2</c:v>
                </c:pt>
                <c:pt idx="1959">
                  <c:v>-3.1498535692080054E-2</c:v>
                </c:pt>
                <c:pt idx="1960">
                  <c:v>-2.1803799962951231E-2</c:v>
                </c:pt>
                <c:pt idx="1961">
                  <c:v>1.1334754277227077E-2</c:v>
                </c:pt>
                <c:pt idx="1962">
                  <c:v>-2.0643403331250809E-3</c:v>
                </c:pt>
                <c:pt idx="1963">
                  <c:v>-3.0218953629763234E-2</c:v>
                </c:pt>
                <c:pt idx="1964">
                  <c:v>-9.5563082414136247E-3</c:v>
                </c:pt>
                <c:pt idx="1965">
                  <c:v>1.9985459952692075E-2</c:v>
                </c:pt>
                <c:pt idx="1966">
                  <c:v>-3.2576771878760624E-3</c:v>
                </c:pt>
                <c:pt idx="1967">
                  <c:v>-1.3599971274516065E-2</c:v>
                </c:pt>
                <c:pt idx="1968">
                  <c:v>-2.1725058416492971E-2</c:v>
                </c:pt>
                <c:pt idx="1969">
                  <c:v>-3.9927125771246352E-3</c:v>
                </c:pt>
                <c:pt idx="1970">
                  <c:v>-1.6787133060182313E-2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-1.8375293941685911E-2</c:v>
                </c:pt>
                <c:pt idx="1975">
                  <c:v>-2.7129617899428027E-2</c:v>
                </c:pt>
                <c:pt idx="1976">
                  <c:v>-1.4356024424981406E-2</c:v>
                </c:pt>
                <c:pt idx="1977">
                  <c:v>1.0133658982177884E-2</c:v>
                </c:pt>
                <c:pt idx="1978">
                  <c:v>-6.2711101762626953E-3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-2.5781603439316569E-3</c:v>
                </c:pt>
                <c:pt idx="1982">
                  <c:v>-1.0227407329667315E-2</c:v>
                </c:pt>
                <c:pt idx="1983">
                  <c:v>-6.2443920678685316E-3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-1.9352923554070145E-3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-6.2223115219310898E-3</c:v>
                </c:pt>
                <c:pt idx="1991">
                  <c:v>-7.0175095587279301E-3</c:v>
                </c:pt>
                <c:pt idx="1992">
                  <c:v>-1.9037057236339194E-2</c:v>
                </c:pt>
                <c:pt idx="1993">
                  <c:v>-2.8941179433489062E-2</c:v>
                </c:pt>
                <c:pt idx="1994">
                  <c:v>-1.1058133673898851E-2</c:v>
                </c:pt>
                <c:pt idx="1995">
                  <c:v>1.2455537562412466E-2</c:v>
                </c:pt>
                <c:pt idx="1996">
                  <c:v>-1.3974038885136153E-3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-1.6864136623608417E-2</c:v>
                </c:pt>
                <c:pt idx="2001">
                  <c:v>-2.5357846563140995E-3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-2.1371317718523741E-3</c:v>
                </c:pt>
                <c:pt idx="2005">
                  <c:v>-1.1526837708952797E-3</c:v>
                </c:pt>
                <c:pt idx="2006">
                  <c:v>-5.2495210824883287E-3</c:v>
                </c:pt>
                <c:pt idx="2007">
                  <c:v>-1.1600914582148292E-3</c:v>
                </c:pt>
                <c:pt idx="2008">
                  <c:v>1.0666096358450616E-2</c:v>
                </c:pt>
                <c:pt idx="2009">
                  <c:v>-4.6409327157919122E-3</c:v>
                </c:pt>
                <c:pt idx="2010">
                  <c:v>-1.2476124485351292E-2</c:v>
                </c:pt>
                <c:pt idx="2011">
                  <c:v>-2.140458928357436E-2</c:v>
                </c:pt>
                <c:pt idx="2012">
                  <c:v>-3.4160449802858039E-3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-1.0468111583977091E-2</c:v>
                </c:pt>
                <c:pt idx="2016">
                  <c:v>-1.7544752315155954E-2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-1.0165614322454886E-3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-2.5437417387177419E-3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-1.5579698771110984E-3</c:v>
                </c:pt>
                <c:pt idx="2029">
                  <c:v>-6.4221167407785273E-3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-9.7606834770020967E-3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-1.9491727738163434E-4</c:v>
                </c:pt>
                <c:pt idx="2039">
                  <c:v>-3.3732659303922219E-3</c:v>
                </c:pt>
                <c:pt idx="2040">
                  <c:v>-1.2868998100045381E-2</c:v>
                </c:pt>
                <c:pt idx="2041">
                  <c:v>-8.6117152795042173E-3</c:v>
                </c:pt>
                <c:pt idx="2042">
                  <c:v>3.2652281460947563E-3</c:v>
                </c:pt>
                <c:pt idx="2043">
                  <c:v>-2.3026310229585789E-3</c:v>
                </c:pt>
                <c:pt idx="2044">
                  <c:v>-1.3441674874767884E-3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-1.3673297351206593E-2</c:v>
                </c:pt>
                <c:pt idx="2048">
                  <c:v>-1.8782111499332288E-2</c:v>
                </c:pt>
                <c:pt idx="2049">
                  <c:v>-8.3282292786677203E-3</c:v>
                </c:pt>
                <c:pt idx="2050">
                  <c:v>-8.2081749987574781E-3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-3.9508313099201331E-4</c:v>
                </c:pt>
                <c:pt idx="2054">
                  <c:v>-1.4025254881255833E-2</c:v>
                </c:pt>
                <c:pt idx="2055">
                  <c:v>-1.0553074018870845E-2</c:v>
                </c:pt>
                <c:pt idx="2056">
                  <c:v>5.6933507199223854E-3</c:v>
                </c:pt>
                <c:pt idx="2057">
                  <c:v>-1.6316589296776485E-3</c:v>
                </c:pt>
                <c:pt idx="2058">
                  <c:v>-2.847212454731185E-3</c:v>
                </c:pt>
                <c:pt idx="2059">
                  <c:v>-1.002351687677816E-3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-1.0574418725249224E-2</c:v>
                </c:pt>
                <c:pt idx="2064">
                  <c:v>-4.4058925812597849E-3</c:v>
                </c:pt>
                <c:pt idx="2065">
                  <c:v>-1.7878360147431493E-2</c:v>
                </c:pt>
                <c:pt idx="2066">
                  <c:v>-1.7552846535752842E-2</c:v>
                </c:pt>
                <c:pt idx="2067">
                  <c:v>-9.0127044739150008E-3</c:v>
                </c:pt>
                <c:pt idx="2068">
                  <c:v>6.5052468707262889E-3</c:v>
                </c:pt>
                <c:pt idx="2069">
                  <c:v>-1.2660279061282864E-3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-1.0251932598261959E-3</c:v>
                </c:pt>
                <c:pt idx="2073">
                  <c:v>-8.4342104440882082E-3</c:v>
                </c:pt>
                <c:pt idx="2074">
                  <c:v>-2.6773219225120215E-3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-1.6413419526049466E-2</c:v>
                </c:pt>
                <c:pt idx="2079">
                  <c:v>-9.1681861476420323E-3</c:v>
                </c:pt>
                <c:pt idx="2080">
                  <c:v>2.1736148723139337E-4</c:v>
                </c:pt>
                <c:pt idx="2081">
                  <c:v>-2.7306841913929958E-3</c:v>
                </c:pt>
                <c:pt idx="2082">
                  <c:v>-7.3583491040478677E-3</c:v>
                </c:pt>
                <c:pt idx="2083">
                  <c:v>-1.7457606772558698E-2</c:v>
                </c:pt>
                <c:pt idx="2084">
                  <c:v>-4.2950997389432644E-3</c:v>
                </c:pt>
                <c:pt idx="2085">
                  <c:v>2.0392860856066619E-4</c:v>
                </c:pt>
                <c:pt idx="2086">
                  <c:v>-9.9617239022355974E-3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-2.154030475367108E-3</c:v>
                </c:pt>
                <c:pt idx="2090">
                  <c:v>-1.6263505525244248E-2</c:v>
                </c:pt>
                <c:pt idx="2091">
                  <c:v>5.6699427486872622E-3</c:v>
                </c:pt>
                <c:pt idx="2092">
                  <c:v>-1.7285577434158483E-3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-8.8223940027818415E-3</c:v>
                </c:pt>
                <c:pt idx="2100">
                  <c:v>-3.7072957388035732E-3</c:v>
                </c:pt>
                <c:pt idx="2101">
                  <c:v>2.4795627292357736E-3</c:v>
                </c:pt>
                <c:pt idx="2102">
                  <c:v>-1.0782785579388943E-2</c:v>
                </c:pt>
                <c:pt idx="2103">
                  <c:v>-1.3653936161909463E-2</c:v>
                </c:pt>
                <c:pt idx="2104">
                  <c:v>-6.9780535295311807E-3</c:v>
                </c:pt>
                <c:pt idx="2105">
                  <c:v>-7.2702745958377335E-3</c:v>
                </c:pt>
                <c:pt idx="2106">
                  <c:v>-7.7523650892405982E-3</c:v>
                </c:pt>
                <c:pt idx="2107">
                  <c:v>-9.3169199076559295E-3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-1.580866576734774E-2</c:v>
                </c:pt>
                <c:pt idx="2111">
                  <c:v>-1.5182032021463954E-2</c:v>
                </c:pt>
                <c:pt idx="2112">
                  <c:v>-5.1053043696320799E-3</c:v>
                </c:pt>
                <c:pt idx="2113">
                  <c:v>-8.8507854759978244E-4</c:v>
                </c:pt>
                <c:pt idx="2114">
                  <c:v>-2.1178118800138535E-2</c:v>
                </c:pt>
                <c:pt idx="2115">
                  <c:v>-1.1419071258824687E-3</c:v>
                </c:pt>
                <c:pt idx="2116">
                  <c:v>-6.1845733511036727E-3</c:v>
                </c:pt>
                <c:pt idx="2117">
                  <c:v>-3.1443008905827519E-2</c:v>
                </c:pt>
                <c:pt idx="2118">
                  <c:v>3.552791878427719E-3</c:v>
                </c:pt>
                <c:pt idx="2119">
                  <c:v>-1.7846148174907484E-2</c:v>
                </c:pt>
                <c:pt idx="2120">
                  <c:v>-7.2689219742727573E-4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-1.0806688809402942E-2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-1.836203734335129E-3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-1.1516079845420357E-2</c:v>
                </c:pt>
                <c:pt idx="2131">
                  <c:v>-1.8566037138916691E-2</c:v>
                </c:pt>
                <c:pt idx="2132">
                  <c:v>-1.8471208486836588E-2</c:v>
                </c:pt>
                <c:pt idx="2133">
                  <c:v>-5.9045685941025994E-3</c:v>
                </c:pt>
                <c:pt idx="2134">
                  <c:v>-1.4574417623911096E-2</c:v>
                </c:pt>
                <c:pt idx="2135">
                  <c:v>-7.0122991572363347E-3</c:v>
                </c:pt>
                <c:pt idx="2136">
                  <c:v>-2.1798836162512103E-3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-1.2318148535511497E-2</c:v>
                </c:pt>
                <c:pt idx="2141">
                  <c:v>-7.9997003834817448E-3</c:v>
                </c:pt>
                <c:pt idx="2142">
                  <c:v>-1.282109987744029E-2</c:v>
                </c:pt>
                <c:pt idx="2143">
                  <c:v>-1.5899407699556889E-2</c:v>
                </c:pt>
                <c:pt idx="2144">
                  <c:v>-2.2335612226244805E-2</c:v>
                </c:pt>
                <c:pt idx="2145">
                  <c:v>-5.4856981665709625E-3</c:v>
                </c:pt>
                <c:pt idx="2146">
                  <c:v>-7.5119324646140129E-3</c:v>
                </c:pt>
                <c:pt idx="2147">
                  <c:v>-1.5195376540561689E-2</c:v>
                </c:pt>
                <c:pt idx="2148">
                  <c:v>4.0731361890227191E-3</c:v>
                </c:pt>
                <c:pt idx="2149">
                  <c:v>-1.8742963881544839E-2</c:v>
                </c:pt>
                <c:pt idx="2150">
                  <c:v>-1.0148360135728396E-2</c:v>
                </c:pt>
                <c:pt idx="2151">
                  <c:v>-1.7179816788323699E-2</c:v>
                </c:pt>
                <c:pt idx="2152">
                  <c:v>7.1774469020944309E-3</c:v>
                </c:pt>
                <c:pt idx="2153">
                  <c:v>-1.7074142155803607E-2</c:v>
                </c:pt>
                <c:pt idx="2154">
                  <c:v>-3.2357638295748004E-3</c:v>
                </c:pt>
                <c:pt idx="2155">
                  <c:v>-1.193743659163804E-2</c:v>
                </c:pt>
                <c:pt idx="2156">
                  <c:v>2.9066522639476844E-2</c:v>
                </c:pt>
                <c:pt idx="2157">
                  <c:v>-2.1451106008771426E-2</c:v>
                </c:pt>
                <c:pt idx="2158">
                  <c:v>-2.6648181810252858E-2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-2.3583611515301861E-2</c:v>
                </c:pt>
                <c:pt idx="2162">
                  <c:v>-7.9950866546614208E-3</c:v>
                </c:pt>
                <c:pt idx="2163">
                  <c:v>-9.7216003209465995E-3</c:v>
                </c:pt>
                <c:pt idx="2164">
                  <c:v>-2.659475596412797E-2</c:v>
                </c:pt>
                <c:pt idx="2165">
                  <c:v>-2.2318151975635914E-2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-7.9340036563779748E-3</c:v>
                </c:pt>
                <c:pt idx="2172">
                  <c:v>-1.9096120756318058E-2</c:v>
                </c:pt>
                <c:pt idx="2173">
                  <c:v>-4.2138696492344252E-3</c:v>
                </c:pt>
                <c:pt idx="2174">
                  <c:v>-1.6711215955412584E-2</c:v>
                </c:pt>
                <c:pt idx="2175">
                  <c:v>-2.2228032655606356E-2</c:v>
                </c:pt>
                <c:pt idx="2176">
                  <c:v>-2.363764515454303E-2</c:v>
                </c:pt>
                <c:pt idx="2177">
                  <c:v>-1.7828204226937316E-3</c:v>
                </c:pt>
                <c:pt idx="2178">
                  <c:v>1.5000300116847498E-3</c:v>
                </c:pt>
                <c:pt idx="2179">
                  <c:v>-1.6596728407519024E-2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-8.8547991051690644E-4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-1.8161478269352216E-2</c:v>
                </c:pt>
                <c:pt idx="2188">
                  <c:v>-1.4694054332243134E-2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-3.8667196564974304E-3</c:v>
                </c:pt>
                <c:pt idx="2193">
                  <c:v>-2.7065248229134475E-2</c:v>
                </c:pt>
                <c:pt idx="2194">
                  <c:v>-1.1783755665729423E-2</c:v>
                </c:pt>
                <c:pt idx="2195">
                  <c:v>-8.1607633611202601E-4</c:v>
                </c:pt>
                <c:pt idx="2196">
                  <c:v>-8.1674030736955672E-4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-3.8271016195396967E-3</c:v>
                </c:pt>
                <c:pt idx="2200">
                  <c:v>-7.769070666610034E-4</c:v>
                </c:pt>
                <c:pt idx="2201">
                  <c:v>-1.0571998683576389E-2</c:v>
                </c:pt>
                <c:pt idx="2202">
                  <c:v>2.587665157572161E-2</c:v>
                </c:pt>
                <c:pt idx="2203">
                  <c:v>-2.0351389453869828E-3</c:v>
                </c:pt>
                <c:pt idx="2204">
                  <c:v>7.0692451279805724E-3</c:v>
                </c:pt>
                <c:pt idx="2205">
                  <c:v>-2.764414731664111E-3</c:v>
                </c:pt>
                <c:pt idx="2206">
                  <c:v>3.5256123124751682E-3</c:v>
                </c:pt>
                <c:pt idx="2207">
                  <c:v>-1.9546748063231867E-2</c:v>
                </c:pt>
                <c:pt idx="2208">
                  <c:v>-4.642419435979761E-3</c:v>
                </c:pt>
                <c:pt idx="2209">
                  <c:v>-3.0987836473439501E-3</c:v>
                </c:pt>
                <c:pt idx="2210">
                  <c:v>-1.4572956108276358E-2</c:v>
                </c:pt>
                <c:pt idx="2211">
                  <c:v>-3.6848991403561016E-2</c:v>
                </c:pt>
                <c:pt idx="2212">
                  <c:v>-1.5635238981146493E-2</c:v>
                </c:pt>
                <c:pt idx="2213">
                  <c:v>-4.4262424160699254E-3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-1.6297099374433799E-3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-2.6454861942427854E-2</c:v>
                </c:pt>
                <c:pt idx="2221">
                  <c:v>-1.4223850690491702E-2</c:v>
                </c:pt>
                <c:pt idx="2222">
                  <c:v>2.5434981246812427E-3</c:v>
                </c:pt>
                <c:pt idx="2223">
                  <c:v>-1.8642735928353638E-2</c:v>
                </c:pt>
                <c:pt idx="2224">
                  <c:v>-1.8118025974061425E-2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-4.2151009521322891E-3</c:v>
                </c:pt>
                <c:pt idx="2229">
                  <c:v>-5.9151298899067228E-3</c:v>
                </c:pt>
                <c:pt idx="2230">
                  <c:v>-9.0736573616112537E-3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-3.3662187191128012E-3</c:v>
                </c:pt>
                <c:pt idx="2234">
                  <c:v>-1.1025953955962287E-2</c:v>
                </c:pt>
                <c:pt idx="2235">
                  <c:v>-1.4575153474724267E-2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-4.2169005753525113E-3</c:v>
                </c:pt>
                <c:pt idx="2239">
                  <c:v>-2.9429025835980838E-4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-2.5144193682358207E-4</c:v>
                </c:pt>
                <c:pt idx="2245">
                  <c:v>-1.204158229204122E-2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-3.3894393152849034E-3</c:v>
                </c:pt>
                <c:pt idx="2249">
                  <c:v>-8.3506882162671658E-3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-1.3374351715973454E-2</c:v>
                </c:pt>
                <c:pt idx="2253">
                  <c:v>2.7470746348168262E-4</c:v>
                </c:pt>
                <c:pt idx="2254">
                  <c:v>-4.2294018923572096E-3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-1.2501720189753485E-2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-2.9068582350708638E-3</c:v>
                </c:pt>
                <c:pt idx="2265">
                  <c:v>1.659434795197523E-2</c:v>
                </c:pt>
                <c:pt idx="2266">
                  <c:v>-3.115981987347638E-3</c:v>
                </c:pt>
                <c:pt idx="2267">
                  <c:v>-4.7500141570200327E-4</c:v>
                </c:pt>
                <c:pt idx="2268">
                  <c:v>-2.8776147311209144E-3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-6.7420354553568984E-3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-1.3596505437587503E-2</c:v>
                </c:pt>
                <c:pt idx="2278">
                  <c:v>-2.3933296025947293E-2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-7.9609301570675584E-3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-6.2570057434490067E-3</c:v>
                </c:pt>
                <c:pt idx="2289">
                  <c:v>-8.5608704346649134E-3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-9.7036351200330273E-3</c:v>
                </c:pt>
                <c:pt idx="2294">
                  <c:v>-9.1424789151526298E-3</c:v>
                </c:pt>
                <c:pt idx="2295">
                  <c:v>-7.4130714930031871E-3</c:v>
                </c:pt>
                <c:pt idx="2296">
                  <c:v>-2.2624401883213352E-3</c:v>
                </c:pt>
                <c:pt idx="2297">
                  <c:v>-2.376351590580672E-2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-5.6529136483467468E-3</c:v>
                </c:pt>
                <c:pt idx="2302">
                  <c:v>-8.3995361520212697E-3</c:v>
                </c:pt>
                <c:pt idx="2303">
                  <c:v>-2.7434622217663573E-3</c:v>
                </c:pt>
                <c:pt idx="2304">
                  <c:v>-1.0328311793496248E-2</c:v>
                </c:pt>
                <c:pt idx="2305">
                  <c:v>-6.7325730106251314E-3</c:v>
                </c:pt>
                <c:pt idx="2306">
                  <c:v>-6.7781370720352285E-3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-9.5850088453026672E-3</c:v>
                </c:pt>
                <c:pt idx="2316">
                  <c:v>1.0444361899314636E-2</c:v>
                </c:pt>
                <c:pt idx="2317">
                  <c:v>-2.1703489539470766E-3</c:v>
                </c:pt>
                <c:pt idx="2318">
                  <c:v>-1.088154307929301E-2</c:v>
                </c:pt>
                <c:pt idx="2319">
                  <c:v>-2.2793165195977849E-4</c:v>
                </c:pt>
                <c:pt idx="2320">
                  <c:v>6.9809937432419034E-3</c:v>
                </c:pt>
                <c:pt idx="2321">
                  <c:v>-3.9182456081467976E-3</c:v>
                </c:pt>
                <c:pt idx="2322">
                  <c:v>-7.9036974888122558E-3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-1.4610170503827291E-2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-8.031088005082232E-3</c:v>
                </c:pt>
                <c:pt idx="2335">
                  <c:v>-9.9480017397413079E-3</c:v>
                </c:pt>
                <c:pt idx="2336">
                  <c:v>1.0249123741505883E-3</c:v>
                </c:pt>
                <c:pt idx="2337">
                  <c:v>-4.3827719824118816E-3</c:v>
                </c:pt>
                <c:pt idx="2338">
                  <c:v>-1.1141744896373318E-2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-1.6744106450286012E-3</c:v>
                </c:pt>
                <c:pt idx="2342">
                  <c:v>-6.487619159458724E-3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-2.2254560448660143E-3</c:v>
                </c:pt>
                <c:pt idx="2348">
                  <c:v>8.063260957964502E-4</c:v>
                </c:pt>
                <c:pt idx="2349">
                  <c:v>-1.8248585979740994E-3</c:v>
                </c:pt>
                <c:pt idx="2350">
                  <c:v>-1.329648867090949E-2</c:v>
                </c:pt>
                <c:pt idx="2351">
                  <c:v>-8.6883939089599238E-3</c:v>
                </c:pt>
                <c:pt idx="2352">
                  <c:v>1.2374251517597301E-3</c:v>
                </c:pt>
                <c:pt idx="2353">
                  <c:v>-4.7813401558185475E-3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-8.6616133514834104E-3</c:v>
                </c:pt>
                <c:pt idx="2357">
                  <c:v>-2.0594066268158073E-3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-3.3346927087647416E-3</c:v>
                </c:pt>
                <c:pt idx="2367">
                  <c:v>-7.736810658885318E-3</c:v>
                </c:pt>
                <c:pt idx="2368">
                  <c:v>3.1731492313324949E-3</c:v>
                </c:pt>
                <c:pt idx="2369">
                  <c:v>-8.3581714533798035E-3</c:v>
                </c:pt>
                <c:pt idx="2370">
                  <c:v>-1.3998261805721057E-3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-5.9664026459049779E-4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-1.0203223889256208E-2</c:v>
                </c:pt>
                <c:pt idx="2377">
                  <c:v>-9.5174901487959929E-3</c:v>
                </c:pt>
                <c:pt idx="2378">
                  <c:v>-3.3752505729260918E-3</c:v>
                </c:pt>
                <c:pt idx="2379">
                  <c:v>-7.8314377757946474E-3</c:v>
                </c:pt>
                <c:pt idx="2380">
                  <c:v>-1.1333702970114601E-2</c:v>
                </c:pt>
                <c:pt idx="2381">
                  <c:v>-1.4760518279205215E-2</c:v>
                </c:pt>
                <c:pt idx="2382">
                  <c:v>-2.7001151150605196E-3</c:v>
                </c:pt>
                <c:pt idx="2383">
                  <c:v>-8.3223360101785104E-3</c:v>
                </c:pt>
                <c:pt idx="2384">
                  <c:v>-7.5358684504074347E-3</c:v>
                </c:pt>
                <c:pt idx="2385">
                  <c:v>-6.5505867959680941E-3</c:v>
                </c:pt>
                <c:pt idx="2386">
                  <c:v>6.9685701475039608E-3</c:v>
                </c:pt>
                <c:pt idx="2387">
                  <c:v>-2.1893077949552975E-4</c:v>
                </c:pt>
                <c:pt idx="2388">
                  <c:v>-8.8758020895616241E-3</c:v>
                </c:pt>
                <c:pt idx="2389">
                  <c:v>-1.0232441409049109E-2</c:v>
                </c:pt>
                <c:pt idx="2390">
                  <c:v>-1.1445750133506571E-2</c:v>
                </c:pt>
                <c:pt idx="2391">
                  <c:v>-2.0522892279206673E-4</c:v>
                </c:pt>
                <c:pt idx="2392">
                  <c:v>4.3095138519788634E-4</c:v>
                </c:pt>
                <c:pt idx="2393">
                  <c:v>-3.9055013670683536E-3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-1.3004629411959456E-2</c:v>
                </c:pt>
                <c:pt idx="2397">
                  <c:v>-5.2288491136600612E-3</c:v>
                </c:pt>
                <c:pt idx="2398">
                  <c:v>8.2750190863150053E-3</c:v>
                </c:pt>
                <c:pt idx="2399">
                  <c:v>-1.7277473263703769E-3</c:v>
                </c:pt>
                <c:pt idx="2400">
                  <c:v>-1.558108703314609E-2</c:v>
                </c:pt>
                <c:pt idx="2401">
                  <c:v>-2.0768251207236688E-2</c:v>
                </c:pt>
                <c:pt idx="2402">
                  <c:v>-1.8162720018528589E-3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-1.2444744324131563E-2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-1.6126529412504809E-2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-6.5587862898768279E-3</c:v>
                </c:pt>
                <c:pt idx="2413">
                  <c:v>1.9701011274095848E-3</c:v>
                </c:pt>
                <c:pt idx="2414">
                  <c:v>-1.4334983628828901E-2</c:v>
                </c:pt>
                <c:pt idx="2415">
                  <c:v>-1.0733742794482026E-2</c:v>
                </c:pt>
                <c:pt idx="2416">
                  <c:v>-3.596556382327698E-3</c:v>
                </c:pt>
                <c:pt idx="2417">
                  <c:v>-2.2624401883213352E-3</c:v>
                </c:pt>
                <c:pt idx="2418">
                  <c:v>-5.657083274771324E-3</c:v>
                </c:pt>
                <c:pt idx="2419">
                  <c:v>-9.5870186752557984E-3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-8.5948981113128653E-3</c:v>
                </c:pt>
                <c:pt idx="2424">
                  <c:v>-1.7823878899596579E-3</c:v>
                </c:pt>
                <c:pt idx="2425">
                  <c:v>9.9409355811532762E-3</c:v>
                </c:pt>
                <c:pt idx="2426">
                  <c:v>-1.5389529827043447E-3</c:v>
                </c:pt>
                <c:pt idx="2427">
                  <c:v>5.7072449830410932E-3</c:v>
                </c:pt>
                <c:pt idx="2428">
                  <c:v>-1.276689461018865E-2</c:v>
                </c:pt>
                <c:pt idx="2429">
                  <c:v>-1.4057988770725949E-2</c:v>
                </c:pt>
                <c:pt idx="2430">
                  <c:v>-1.1996906249587269E-2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-1.2966669766081296E-3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-1.053163693988779E-3</c:v>
                </c:pt>
                <c:pt idx="2438">
                  <c:v>1.4025364149512498E-2</c:v>
                </c:pt>
                <c:pt idx="2439">
                  <c:v>-1.0396430241295107E-3</c:v>
                </c:pt>
                <c:pt idx="2440">
                  <c:v>-8.6047653070853158E-4</c:v>
                </c:pt>
                <c:pt idx="2441">
                  <c:v>1.9001195548380423E-3</c:v>
                </c:pt>
                <c:pt idx="2442">
                  <c:v>-5.7111641605986918E-3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-1.419332159981046E-2</c:v>
                </c:pt>
                <c:pt idx="2448">
                  <c:v>-1.0542524423975408E-3</c:v>
                </c:pt>
                <c:pt idx="2449">
                  <c:v>7.7713685903715302E-3</c:v>
                </c:pt>
                <c:pt idx="2450">
                  <c:v>-1.3259473306592717E-2</c:v>
                </c:pt>
                <c:pt idx="2451">
                  <c:v>-1.682381401398203E-3</c:v>
                </c:pt>
                <c:pt idx="2452">
                  <c:v>-2.7700949520710338E-3</c:v>
                </c:pt>
                <c:pt idx="2453">
                  <c:v>-1.0466840480451545E-2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-2.1198696059743227E-3</c:v>
                </c:pt>
                <c:pt idx="2458">
                  <c:v>-2.0023225735332773E-4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-4.3157761650292059E-4</c:v>
                </c:pt>
                <c:pt idx="2462">
                  <c:v>-8.2440134603789517E-4</c:v>
                </c:pt>
                <c:pt idx="2463">
                  <c:v>4.9754813709084189E-3</c:v>
                </c:pt>
                <c:pt idx="2464">
                  <c:v>-5.1718873545487654E-3</c:v>
                </c:pt>
                <c:pt idx="2465">
                  <c:v>-1.1079985042064422E-2</c:v>
                </c:pt>
                <c:pt idx="2466">
                  <c:v>-3.9998441474633495E-3</c:v>
                </c:pt>
                <c:pt idx="2467">
                  <c:v>-1.0573652371128617E-3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-5.8198985592854413E-3</c:v>
                </c:pt>
                <c:pt idx="2473">
                  <c:v>-1.5560544823970623E-2</c:v>
                </c:pt>
                <c:pt idx="2474">
                  <c:v>-2.0742803168467994E-2</c:v>
                </c:pt>
                <c:pt idx="2475">
                  <c:v>2.1447354225143656E-3</c:v>
                </c:pt>
                <c:pt idx="2476">
                  <c:v>-1.1058871937475345E-2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-2.367163003509809E-3</c:v>
                </c:pt>
                <c:pt idx="2481">
                  <c:v>-6.5394647341321388E-4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-6.6036036625742867E-3</c:v>
                </c:pt>
                <c:pt idx="2487">
                  <c:v>-7.2780611852092392E-3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-1.2525076551410663E-3</c:v>
                </c:pt>
                <c:pt idx="2492">
                  <c:v>-3.5872094020978906E-3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-7.4654469063757389E-3</c:v>
                </c:pt>
                <c:pt idx="2502">
                  <c:v>1.6255319415785507E-2</c:v>
                </c:pt>
                <c:pt idx="2503">
                  <c:v>-4.8654752667047774E-3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-5.3639263527944792E-3</c:v>
                </c:pt>
                <c:pt idx="2508">
                  <c:v>-1.5273760037022299E-3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-5.50975848251678E-3</c:v>
                </c:pt>
                <c:pt idx="2512">
                  <c:v>-5.1605000576246951E-3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-1.4860927757981202E-2</c:v>
                </c:pt>
                <c:pt idx="2519">
                  <c:v>-8.8343833507131819E-3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-3.9131261976077525E-3</c:v>
                </c:pt>
                <c:pt idx="2524">
                  <c:v>-5.241293030275429E-3</c:v>
                </c:pt>
                <c:pt idx="2525">
                  <c:v>-6.0188670312486536E-3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-4.025910038405911E-3</c:v>
                </c:pt>
                <c:pt idx="2530">
                  <c:v>4.2163652071014468E-3</c:v>
                </c:pt>
                <c:pt idx="2531">
                  <c:v>-2.9304975365720409E-3</c:v>
                </c:pt>
                <c:pt idx="2532">
                  <c:v>-1.5558375131952573E-2</c:v>
                </c:pt>
                <c:pt idx="2533">
                  <c:v>-5.039551953892385E-3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-5.7804139971837643E-3</c:v>
                </c:pt>
                <c:pt idx="2537">
                  <c:v>-1.0518153675628916E-2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-9.602363878402187E-3</c:v>
                </c:pt>
                <c:pt idx="2544">
                  <c:v>-1.0812068523191165E-2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-3.9021897004323236E-3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-5.640651241113126E-3</c:v>
                </c:pt>
                <c:pt idx="2553">
                  <c:v>5.5171893070316003E-4</c:v>
                </c:pt>
                <c:pt idx="2554">
                  <c:v>-4.1971390013451071E-3</c:v>
                </c:pt>
                <c:pt idx="2555">
                  <c:v>-3.8498433790232767E-3</c:v>
                </c:pt>
                <c:pt idx="2556">
                  <c:v>6.7707175632119032E-3</c:v>
                </c:pt>
                <c:pt idx="2557">
                  <c:v>-4.7572594377323085E-3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-1.2686269749178081E-3</c:v>
                </c:pt>
                <c:pt idx="2561">
                  <c:v>-1.149076294985818E-2</c:v>
                </c:pt>
                <c:pt idx="2562">
                  <c:v>-9.7827971641724076E-3</c:v>
                </c:pt>
                <c:pt idx="2563">
                  <c:v>-1.0428107874609793E-2</c:v>
                </c:pt>
                <c:pt idx="2564">
                  <c:v>-1.4884571602280516E-3</c:v>
                </c:pt>
                <c:pt idx="2565">
                  <c:v>7.4733012000329779E-3</c:v>
                </c:pt>
                <c:pt idx="2566">
                  <c:v>-7.1010332223560013E-3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-2.9274753990664593E-3</c:v>
                </c:pt>
                <c:pt idx="2572">
                  <c:v>-6.7657970174748172E-3</c:v>
                </c:pt>
                <c:pt idx="2573">
                  <c:v>1.2839916932891882E-3</c:v>
                </c:pt>
                <c:pt idx="2574">
                  <c:v>-5.3377164364780683E-3</c:v>
                </c:pt>
                <c:pt idx="2575">
                  <c:v>1.8462044973581726E-3</c:v>
                </c:pt>
                <c:pt idx="2576">
                  <c:v>-1.7398325771811329E-4</c:v>
                </c:pt>
                <c:pt idx="2577">
                  <c:v>-4.255625809874708E-3</c:v>
                </c:pt>
                <c:pt idx="2578">
                  <c:v>-7.9668398916448169E-3</c:v>
                </c:pt>
                <c:pt idx="2579">
                  <c:v>5.376635406122432E-3</c:v>
                </c:pt>
                <c:pt idx="2580">
                  <c:v>-5.0066862120790034E-3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-1.1031319128145256E-3</c:v>
                </c:pt>
                <c:pt idx="2585">
                  <c:v>-1.8124009473297065E-3</c:v>
                </c:pt>
                <c:pt idx="2586">
                  <c:v>-5.6828625023355173E-3</c:v>
                </c:pt>
                <c:pt idx="2587">
                  <c:v>-7.7445430482310229E-3</c:v>
                </c:pt>
                <c:pt idx="2588">
                  <c:v>-3.1569310003334294E-3</c:v>
                </c:pt>
                <c:pt idx="2589">
                  <c:v>1.4920392879194111E-3</c:v>
                </c:pt>
                <c:pt idx="2590">
                  <c:v>-1.9292911775714572E-4</c:v>
                </c:pt>
                <c:pt idx="2591">
                  <c:v>7.3932309525206463E-3</c:v>
                </c:pt>
                <c:pt idx="2592">
                  <c:v>-6.2887344408739665E-3</c:v>
                </c:pt>
                <c:pt idx="2593">
                  <c:v>-1.7946437001551629E-2</c:v>
                </c:pt>
                <c:pt idx="2594">
                  <c:v>-5.5321716023026823E-4</c:v>
                </c:pt>
                <c:pt idx="2595">
                  <c:v>-1.3218121309526154E-3</c:v>
                </c:pt>
                <c:pt idx="2596">
                  <c:v>-3.933708777639211E-4</c:v>
                </c:pt>
                <c:pt idx="2597">
                  <c:v>7.9257573074231757E-3</c:v>
                </c:pt>
                <c:pt idx="2598">
                  <c:v>-2.8247312346367792E-3</c:v>
                </c:pt>
                <c:pt idx="2599">
                  <c:v>3.1972460628741928E-3</c:v>
                </c:pt>
                <c:pt idx="2600">
                  <c:v>-9.403763608109017E-4</c:v>
                </c:pt>
                <c:pt idx="2601">
                  <c:v>-9.434245270920627E-3</c:v>
                </c:pt>
                <c:pt idx="2602">
                  <c:v>-4.9397894900105044E-3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-4.2611270708485804E-3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-7.0415522066946679E-3</c:v>
                </c:pt>
                <c:pt idx="2614">
                  <c:v>-2.0087104076988993E-3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-2.1723677561764632E-3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-7.2068068626860438E-3</c:v>
                </c:pt>
                <c:pt idx="2621">
                  <c:v>4.6912001153200933E-3</c:v>
                </c:pt>
                <c:pt idx="2622">
                  <c:v>-4.5031546045990467E-3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-1.942260230470616E-3</c:v>
                </c:pt>
                <c:pt idx="2628">
                  <c:v>3.1792674138104715E-3</c:v>
                </c:pt>
                <c:pt idx="2629">
                  <c:v>-6.7385791463721034E-3</c:v>
                </c:pt>
                <c:pt idx="2630">
                  <c:v>-5.1768726232657158E-3</c:v>
                </c:pt>
                <c:pt idx="2631">
                  <c:v>-3.3870208570077054E-3</c:v>
                </c:pt>
                <c:pt idx="2632">
                  <c:v>-5.9379497643012868E-3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-1.8699855386561381E-4</c:v>
                </c:pt>
                <c:pt idx="2637">
                  <c:v>-5.5927439491432196E-3</c:v>
                </c:pt>
                <c:pt idx="2638">
                  <c:v>-4.3354775425283876E-3</c:v>
                </c:pt>
                <c:pt idx="2639">
                  <c:v>-9.1054323704575779E-4</c:v>
                </c:pt>
                <c:pt idx="2640">
                  <c:v>4.3393140249019524E-3</c:v>
                </c:pt>
                <c:pt idx="2641">
                  <c:v>-2.3474305002544327E-3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-5.0312197547199844E-3</c:v>
                </c:pt>
                <c:pt idx="2645">
                  <c:v>-7.1602886720079084E-4</c:v>
                </c:pt>
                <c:pt idx="2646">
                  <c:v>-2.8860593885369212E-3</c:v>
                </c:pt>
                <c:pt idx="2647">
                  <c:v>8.2772578497003479E-3</c:v>
                </c:pt>
                <c:pt idx="2648">
                  <c:v>-3.0577220520866533E-3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-2.3341266039524911E-3</c:v>
                </c:pt>
                <c:pt idx="2654">
                  <c:v>-1.1341844467464668E-2</c:v>
                </c:pt>
                <c:pt idx="2655">
                  <c:v>-9.2742477125415945E-3</c:v>
                </c:pt>
                <c:pt idx="2656">
                  <c:v>-4.2094246475130603E-3</c:v>
                </c:pt>
                <c:pt idx="2657">
                  <c:v>-6.0768075438524249E-3</c:v>
                </c:pt>
                <c:pt idx="2658">
                  <c:v>6.8056013845971819E-3</c:v>
                </c:pt>
                <c:pt idx="2659">
                  <c:v>-6.6310074110598194E-3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-9.0359975240783541E-4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-3.7146234260010402E-4</c:v>
                </c:pt>
                <c:pt idx="2668">
                  <c:v>-5.1803012339322052E-3</c:v>
                </c:pt>
                <c:pt idx="2669">
                  <c:v>2.5089280866392727E-3</c:v>
                </c:pt>
                <c:pt idx="2670">
                  <c:v>-2.865359043038751E-3</c:v>
                </c:pt>
                <c:pt idx="2671">
                  <c:v>-2.8906380396440667E-3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-2.7994287528727568E-3</c:v>
                </c:pt>
                <c:pt idx="2678">
                  <c:v>-4.7110066412239249E-3</c:v>
                </c:pt>
                <c:pt idx="2679">
                  <c:v>-1.0609801911822814E-3</c:v>
                </c:pt>
                <c:pt idx="2680">
                  <c:v>4.2041159467522959E-3</c:v>
                </c:pt>
                <c:pt idx="2681">
                  <c:v>-1.1762719662685051E-2</c:v>
                </c:pt>
                <c:pt idx="2682">
                  <c:v>-5.1438233562173252E-3</c:v>
                </c:pt>
                <c:pt idx="2683">
                  <c:v>-1.2438271798540512E-3</c:v>
                </c:pt>
                <c:pt idx="2684">
                  <c:v>-9.4633258368963524E-3</c:v>
                </c:pt>
                <c:pt idx="2685">
                  <c:v>-1.4443272578787969E-3</c:v>
                </c:pt>
                <c:pt idx="2686">
                  <c:v>-7.5782542291520372E-3</c:v>
                </c:pt>
                <c:pt idx="2687">
                  <c:v>-2.8996769832980718E-3</c:v>
                </c:pt>
                <c:pt idx="2688">
                  <c:v>5.2441348440668278E-3</c:v>
                </c:pt>
                <c:pt idx="2689">
                  <c:v>-8.7038552962210858E-3</c:v>
                </c:pt>
                <c:pt idx="2690">
                  <c:v>-9.7025488095905388E-3</c:v>
                </c:pt>
                <c:pt idx="2691">
                  <c:v>-8.3218894629908391E-3</c:v>
                </c:pt>
                <c:pt idx="2692">
                  <c:v>1.1988722516845129E-2</c:v>
                </c:pt>
                <c:pt idx="2693">
                  <c:v>-1.1813114259916269E-2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-5.5843746260197946E-4</c:v>
                </c:pt>
                <c:pt idx="2697">
                  <c:v>2.7715466963549318E-3</c:v>
                </c:pt>
                <c:pt idx="2698">
                  <c:v>-8.8646091293034246E-3</c:v>
                </c:pt>
                <c:pt idx="2699">
                  <c:v>-8.0230503097871164E-3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-1.4809348356337182E-3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-1.1344103826847807E-2</c:v>
                </c:pt>
                <c:pt idx="2707">
                  <c:v>5.8610599475903413E-3</c:v>
                </c:pt>
                <c:pt idx="2708">
                  <c:v>-1.39809353504603E-2</c:v>
                </c:pt>
                <c:pt idx="2709">
                  <c:v>-1.2136123485463557E-2</c:v>
                </c:pt>
                <c:pt idx="2710">
                  <c:v>-2.8079140146024528E-3</c:v>
                </c:pt>
                <c:pt idx="2711">
                  <c:v>-4.5307755084218471E-3</c:v>
                </c:pt>
                <c:pt idx="2712">
                  <c:v>7.3386895230242999E-3</c:v>
                </c:pt>
                <c:pt idx="2713">
                  <c:v>-3.5557491250051143E-3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-5.1055046589407738E-3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-6.1551789813165669E-3</c:v>
                </c:pt>
                <c:pt idx="2724">
                  <c:v>-3.4628810384331743E-3</c:v>
                </c:pt>
                <c:pt idx="2725">
                  <c:v>4.1849231519002217E-3</c:v>
                </c:pt>
                <c:pt idx="2726">
                  <c:v>-2.9086583347437411E-3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-1.7005117057156127E-4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-3.1780486589347845E-3</c:v>
                </c:pt>
                <c:pt idx="2737">
                  <c:v>-3.726265689512509E-3</c:v>
                </c:pt>
                <c:pt idx="2738">
                  <c:v>-6.0721356984325681E-3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-3.3132155499551175E-3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-3.2896814203580149E-3</c:v>
                </c:pt>
                <c:pt idx="2748">
                  <c:v>-1.0812338307650826E-2</c:v>
                </c:pt>
                <c:pt idx="2749">
                  <c:v>-8.4373355020481711E-3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-9.5394319392001492E-3</c:v>
                </c:pt>
                <c:pt idx="2754">
                  <c:v>-6.9400190683852614E-3</c:v>
                </c:pt>
                <c:pt idx="2755">
                  <c:v>7.8293519338590301E-3</c:v>
                </c:pt>
                <c:pt idx="2756">
                  <c:v>-5.200479897782273E-4</c:v>
                </c:pt>
                <c:pt idx="2757">
                  <c:v>-2.31836139118613E-3</c:v>
                </c:pt>
                <c:pt idx="2758">
                  <c:v>-3.3863954385848771E-3</c:v>
                </c:pt>
                <c:pt idx="2759">
                  <c:v>5.7047568297710072E-3</c:v>
                </c:pt>
                <c:pt idx="2760">
                  <c:v>-7.6642706028042795E-3</c:v>
                </c:pt>
                <c:pt idx="2761">
                  <c:v>3.9152981036032486E-3</c:v>
                </c:pt>
                <c:pt idx="2762">
                  <c:v>-1.6850891022990311E-4</c:v>
                </c:pt>
                <c:pt idx="2763">
                  <c:v>0</c:v>
                </c:pt>
                <c:pt idx="2764">
                  <c:v>-6.9647734620286172E-3</c:v>
                </c:pt>
                <c:pt idx="2765">
                  <c:v>-5.5796146565887383E-3</c:v>
                </c:pt>
                <c:pt idx="2766">
                  <c:v>9.0364982419011142E-4</c:v>
                </c:pt>
                <c:pt idx="2767">
                  <c:v>-1.8746857477314194E-4</c:v>
                </c:pt>
                <c:pt idx="2768">
                  <c:v>4.8634334071717689E-3</c:v>
                </c:pt>
                <c:pt idx="2769">
                  <c:v>-1.2560940106860485E-3</c:v>
                </c:pt>
                <c:pt idx="2770">
                  <c:v>-4.6818557536152383E-3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-2.7141225757132403E-3</c:v>
                </c:pt>
                <c:pt idx="2774">
                  <c:v>-8.5313853776920467E-3</c:v>
                </c:pt>
                <c:pt idx="2775">
                  <c:v>5.5151922865803726E-4</c:v>
                </c:pt>
                <c:pt idx="2776">
                  <c:v>-5.8407024982232159E-3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-5.619330106418019E-3</c:v>
                </c:pt>
                <c:pt idx="2781">
                  <c:v>-3.6600269978341871E-3</c:v>
                </c:pt>
                <c:pt idx="2782">
                  <c:v>-5.5363578402367608E-4</c:v>
                </c:pt>
                <c:pt idx="2783">
                  <c:v>-2.7379423152957827E-3</c:v>
                </c:pt>
                <c:pt idx="2784">
                  <c:v>-6.0745861068918217E-3</c:v>
                </c:pt>
                <c:pt idx="2785">
                  <c:v>-1.485155436584229E-3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-2.1989308076957315E-3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-3.4609729485524099E-3</c:v>
                </c:pt>
                <c:pt idx="2793">
                  <c:v>-7.5140626508733988E-3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-9.0359975240783541E-4</c:v>
                </c:pt>
                <c:pt idx="2800">
                  <c:v>-1.6216395776496029E-3</c:v>
                </c:pt>
                <c:pt idx="2801">
                  <c:v>-4.8806471089584136E-3</c:v>
                </c:pt>
                <c:pt idx="2802">
                  <c:v>-2.905459610218486E-3</c:v>
                </c:pt>
                <c:pt idx="2803">
                  <c:v>-7.5002979248699475E-3</c:v>
                </c:pt>
                <c:pt idx="2804">
                  <c:v>-4.9734648420027838E-3</c:v>
                </c:pt>
                <c:pt idx="2805">
                  <c:v>-6.0851764496465677E-3</c:v>
                </c:pt>
                <c:pt idx="2806">
                  <c:v>-1.2987540212545667E-3</c:v>
                </c:pt>
                <c:pt idx="2807">
                  <c:v>6.2850301095922489E-3</c:v>
                </c:pt>
                <c:pt idx="2808">
                  <c:v>-1.0755913905391878E-2</c:v>
                </c:pt>
                <c:pt idx="2809">
                  <c:v>-1.5005696386038991E-3</c:v>
                </c:pt>
                <c:pt idx="2810">
                  <c:v>7.6384018353170546E-3</c:v>
                </c:pt>
                <c:pt idx="2811">
                  <c:v>-9.1236246285335554E-3</c:v>
                </c:pt>
                <c:pt idx="2812">
                  <c:v>-2.817217367161895E-3</c:v>
                </c:pt>
                <c:pt idx="2813">
                  <c:v>-7.455917482062091E-4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-4.3819237307358705E-3</c:v>
                </c:pt>
                <c:pt idx="2821">
                  <c:v>-3.6547651720573171E-3</c:v>
                </c:pt>
                <c:pt idx="2822">
                  <c:v>3.6547651720573171E-3</c:v>
                </c:pt>
                <c:pt idx="2823">
                  <c:v>-6.5917320408326319E-3</c:v>
                </c:pt>
                <c:pt idx="2824">
                  <c:v>-1.2046237389503389E-2</c:v>
                </c:pt>
                <c:pt idx="2825">
                  <c:v>-1.2924520793116123E-2</c:v>
                </c:pt>
                <c:pt idx="2826">
                  <c:v>-7.6757743134070466E-4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-5.3317833618597987E-3</c:v>
                </c:pt>
                <c:pt idx="2835">
                  <c:v>-2.947261927711331E-3</c:v>
                </c:pt>
                <c:pt idx="2836">
                  <c:v>2.7557171012464465E-3</c:v>
                </c:pt>
                <c:pt idx="2837">
                  <c:v>-5.9043665748603757E-3</c:v>
                </c:pt>
                <c:pt idx="2838">
                  <c:v>-3.6803027881227024E-4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-3.2862752578406429E-3</c:v>
                </c:pt>
                <c:pt idx="2844">
                  <c:v>-3.4881963333388555E-3</c:v>
                </c:pt>
                <c:pt idx="2845">
                  <c:v>-1.2384955186011126E-2</c:v>
                </c:pt>
                <c:pt idx="2846">
                  <c:v>-5.4183579149045258E-3</c:v>
                </c:pt>
                <c:pt idx="2847">
                  <c:v>-9.2094326760721046E-3</c:v>
                </c:pt>
                <c:pt idx="2848">
                  <c:v>1.8914675137935433E-3</c:v>
                </c:pt>
                <c:pt idx="2849">
                  <c:v>-7.0127696659856298E-3</c:v>
                </c:pt>
                <c:pt idx="2850">
                  <c:v>-2.2646174527336527E-3</c:v>
                </c:pt>
                <c:pt idx="2851">
                  <c:v>7.7609689302846618E-3</c:v>
                </c:pt>
                <c:pt idx="2852">
                  <c:v>-1.697617455757694E-3</c:v>
                </c:pt>
                <c:pt idx="2853">
                  <c:v>9.0266457621384077E-3</c:v>
                </c:pt>
                <c:pt idx="2854">
                  <c:v>-4.4942813682880001E-3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-5.6426681143673107E-4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-1.8404329078025583E-3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-1.8213654644476662E-3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-1.451523941113031E-3</c:v>
                </c:pt>
                <c:pt idx="2870">
                  <c:v>-7.2552411602222477E-3</c:v>
                </c:pt>
                <c:pt idx="2871">
                  <c:v>-7.2322333773033876E-4</c:v>
                </c:pt>
                <c:pt idx="2872">
                  <c:v>3.6281819291597017E-3</c:v>
                </c:pt>
                <c:pt idx="2873">
                  <c:v>-3.2664523568843862E-3</c:v>
                </c:pt>
                <c:pt idx="2874">
                  <c:v>0</c:v>
                </c:pt>
                <c:pt idx="2875">
                  <c:v>-4.5565499950415145E-3</c:v>
                </c:pt>
                <c:pt idx="2876">
                  <c:v>3.0916885099516733E-3</c:v>
                </c:pt>
                <c:pt idx="2877">
                  <c:v>-5.3474959609811634E-4</c:v>
                </c:pt>
                <c:pt idx="2878">
                  <c:v>-2.9376417408544242E-3</c:v>
                </c:pt>
                <c:pt idx="2879">
                  <c:v>-9.002216767344251E-4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-5.4290924300026688E-4</c:v>
                </c:pt>
                <c:pt idx="2885">
                  <c:v>-1.613487180288864E-3</c:v>
                </c:pt>
                <c:pt idx="2886">
                  <c:v>1.2570131891056491E-3</c:v>
                </c:pt>
                <c:pt idx="2887">
                  <c:v>-7.5659876743543464E-3</c:v>
                </c:pt>
                <c:pt idx="2888">
                  <c:v>-5.798319718102185E-3</c:v>
                </c:pt>
                <c:pt idx="2889">
                  <c:v>-1.6321961109691863E-2</c:v>
                </c:pt>
                <c:pt idx="2890">
                  <c:v>9.2636369304610611E-4</c:v>
                </c:pt>
                <c:pt idx="2891">
                  <c:v>-1.921789985761535E-4</c:v>
                </c:pt>
                <c:pt idx="2892">
                  <c:v>2.7747000369444663E-3</c:v>
                </c:pt>
                <c:pt idx="2893">
                  <c:v>-6.293351563706473E-3</c:v>
                </c:pt>
                <c:pt idx="2894">
                  <c:v>-2.0362556501716256E-3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-7.0426073934575228E-3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-5.9273550649994178E-3</c:v>
                </c:pt>
                <c:pt idx="2901">
                  <c:v>-2.9769057666406695E-3</c:v>
                </c:pt>
                <c:pt idx="2902">
                  <c:v>2.2379413761388633E-3</c:v>
                </c:pt>
                <c:pt idx="2903">
                  <c:v>-3.7385110147427625E-3</c:v>
                </c:pt>
                <c:pt idx="2904">
                  <c:v>-3.7112590060495165E-4</c:v>
                </c:pt>
                <c:pt idx="2905">
                  <c:v>-5.657450279104026E-4</c:v>
                </c:pt>
                <c:pt idx="2906">
                  <c:v>-1.8585326748574715E-3</c:v>
                </c:pt>
                <c:pt idx="2907">
                  <c:v>2.0531218685695407E-3</c:v>
                </c:pt>
                <c:pt idx="2908">
                  <c:v>-1.3093151405803027E-3</c:v>
                </c:pt>
                <c:pt idx="2909">
                  <c:v>-3.7602628296209417E-3</c:v>
                </c:pt>
                <c:pt idx="2910">
                  <c:v>-1.0378331338105617E-2</c:v>
                </c:pt>
                <c:pt idx="2911">
                  <c:v>-1.3296022369431171E-3</c:v>
                </c:pt>
                <c:pt idx="2912">
                  <c:v>8.3258893298108205E-3</c:v>
                </c:pt>
                <c:pt idx="2913">
                  <c:v>-5.0947760074464554E-3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-6.9419676789843621E-3</c:v>
                </c:pt>
                <c:pt idx="2920">
                  <c:v>-9.0504945961242811E-3</c:v>
                </c:pt>
                <c:pt idx="2921">
                  <c:v>-3.8088351711333956E-3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-2.826611007370694E-3</c:v>
                </c:pt>
                <c:pt idx="2926">
                  <c:v>-5.8935200208285465E-3</c:v>
                </c:pt>
                <c:pt idx="2927">
                  <c:v>1.9829538989757367E-4</c:v>
                </c:pt>
                <c:pt idx="2928">
                  <c:v>-7.8503196847394818E-3</c:v>
                </c:pt>
                <c:pt idx="2929">
                  <c:v>0</c:v>
                </c:pt>
                <c:pt idx="2930">
                  <c:v>-1.9974756025487039E-4</c:v>
                </c:pt>
                <c:pt idx="2931">
                  <c:v>2.5033662825295622E-3</c:v>
                </c:pt>
                <c:pt idx="2932">
                  <c:v>-1.5412468655364719E-3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-6.4340505271163195E-3</c:v>
                </c:pt>
                <c:pt idx="2938">
                  <c:v>-3.2415890711270379E-3</c:v>
                </c:pt>
                <c:pt idx="2939">
                  <c:v>3.421435534445294E-3</c:v>
                </c:pt>
                <c:pt idx="2940">
                  <c:v>-3.7761854757700775E-4</c:v>
                </c:pt>
                <c:pt idx="2941">
                  <c:v>-1.7099006106198189E-3</c:v>
                </c:pt>
                <c:pt idx="2942">
                  <c:v>-7.8307262474845984E-3</c:v>
                </c:pt>
                <c:pt idx="2943">
                  <c:v>-1.0035848447639495E-2</c:v>
                </c:pt>
                <c:pt idx="2944">
                  <c:v>-6.8084154192229462E-3</c:v>
                </c:pt>
                <c:pt idx="2945">
                  <c:v>3.8760003271498533E-4</c:v>
                </c:pt>
                <c:pt idx="2946">
                  <c:v>-9.7864041730044704E-4</c:v>
                </c:pt>
                <c:pt idx="2947">
                  <c:v>0</c:v>
                </c:pt>
                <c:pt idx="2948">
                  <c:v>-1.0605342390529238E-2</c:v>
                </c:pt>
                <c:pt idx="2949">
                  <c:v>2.5547944627115626E-3</c:v>
                </c:pt>
                <c:pt idx="2950">
                  <c:v>-3.339296221263055E-3</c:v>
                </c:pt>
                <c:pt idx="2951">
                  <c:v>-7.3522294716710235E-3</c:v>
                </c:pt>
                <c:pt idx="2952">
                  <c:v>-7.5772005935057507E-3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-2.3685778046909078E-3</c:v>
                </c:pt>
                <c:pt idx="2957">
                  <c:v>-1.0322720782081518E-2</c:v>
                </c:pt>
                <c:pt idx="2958">
                  <c:v>-7.0048431283549206E-3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-6.2826875330896925E-3</c:v>
                </c:pt>
                <c:pt idx="2967">
                  <c:v>6.6595133808293738E-3</c:v>
                </c:pt>
                <c:pt idx="2968">
                  <c:v>-3.6122386944077434E-3</c:v>
                </c:pt>
                <c:pt idx="2969">
                  <c:v>-2.4876155234769826E-3</c:v>
                </c:pt>
                <c:pt idx="2970">
                  <c:v>2.1094257715130738E-3</c:v>
                </c:pt>
                <c:pt idx="2971">
                  <c:v>-3.7822112587804213E-4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-5.8336681368951204E-3</c:v>
                </c:pt>
                <c:pt idx="2976">
                  <c:v>-1.4825202700625262E-2</c:v>
                </c:pt>
                <c:pt idx="2977">
                  <c:v>2.2965805855656996E-3</c:v>
                </c:pt>
                <c:pt idx="2978">
                  <c:v>-3.7941955070941447E-4</c:v>
                </c:pt>
                <c:pt idx="2979">
                  <c:v>0</c:v>
                </c:pt>
                <c:pt idx="2980">
                  <c:v>-4.2190262312855609E-3</c:v>
                </c:pt>
                <c:pt idx="2981">
                  <c:v>-1.5267428581522857E-2</c:v>
                </c:pt>
                <c:pt idx="2982">
                  <c:v>-9.7703910030855212E-4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-7.6811461692916083E-4</c:v>
                </c:pt>
                <c:pt idx="2987">
                  <c:v>4.0535979425095903E-3</c:v>
                </c:pt>
                <c:pt idx="2988">
                  <c:v>-4.2548513608045013E-3</c:v>
                </c:pt>
                <c:pt idx="2989">
                  <c:v>-1.3550946568248179E-3</c:v>
                </c:pt>
                <c:pt idx="2990">
                  <c:v>-7.1908319231805962E-3</c:v>
                </c:pt>
                <c:pt idx="2991">
                  <c:v>-2.5503239359085939E-3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-1.8105261351397672E-4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-1.3036768796943043E-2</c:v>
                </c:pt>
                <c:pt idx="3000">
                  <c:v>-3.6751150641238794E-3</c:v>
                </c:pt>
                <c:pt idx="3001">
                  <c:v>-7.3908868624830149E-3</c:v>
                </c:pt>
                <c:pt idx="3002">
                  <c:v>-1.1973989602742208E-2</c:v>
                </c:pt>
                <c:pt idx="3003">
                  <c:v>-1.1703367633964845E-2</c:v>
                </c:pt>
                <c:pt idx="3004">
                  <c:v>-5.6277846273840026E-3</c:v>
                </c:pt>
                <c:pt idx="3005">
                  <c:v>-5.0292812419865385E-3</c:v>
                </c:pt>
                <c:pt idx="3006">
                  <c:v>1.6221000137548458E-3</c:v>
                </c:pt>
                <c:pt idx="3007">
                  <c:v>-6.1035094152739333E-4</c:v>
                </c:pt>
                <c:pt idx="3008">
                  <c:v>-3.4400842880382143E-3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-4.4132622731458682E-3</c:v>
                </c:pt>
                <c:pt idx="3012">
                  <c:v>-1.8050602149530803E-3</c:v>
                </c:pt>
                <c:pt idx="3013">
                  <c:v>-7.0613903142460188E-3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-8.1196707429667114E-3</c:v>
                </c:pt>
                <c:pt idx="3017">
                  <c:v>-1.9270625023448673E-4</c:v>
                </c:pt>
                <c:pt idx="3018">
                  <c:v>7.9107860941851627E-3</c:v>
                </c:pt>
                <c:pt idx="3019">
                  <c:v>-8.0354919026870419E-4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-4.005523709200709E-3</c:v>
                </c:pt>
                <c:pt idx="3023">
                  <c:v>-1.6180603603244137E-3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-4.7824293243623472E-3</c:v>
                </c:pt>
                <c:pt idx="3027">
                  <c:v>-2.0025663120586401E-3</c:v>
                </c:pt>
                <c:pt idx="3028">
                  <c:v>-2.1960460514609537E-3</c:v>
                </c:pt>
                <c:pt idx="3029">
                  <c:v>-8.6608414233761977E-3</c:v>
                </c:pt>
                <c:pt idx="3030">
                  <c:v>-2.622528420173964E-3</c:v>
                </c:pt>
                <c:pt idx="3031">
                  <c:v>-8.1410817170723959E-3</c:v>
                </c:pt>
                <c:pt idx="3032">
                  <c:v>-8.1192033561272581E-4</c:v>
                </c:pt>
                <c:pt idx="3033">
                  <c:v>-4.3221359623206723E-3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-7.7590459178882298E-3</c:v>
                </c:pt>
                <c:pt idx="3038">
                  <c:v>-7.800055085164459E-3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-6.1789021487577145E-3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-1.9980179086624972E-3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-1.032041537555628E-2</c:v>
                </c:pt>
                <c:pt idx="3054">
                  <c:v>-3.217352387300032E-3</c:v>
                </c:pt>
                <c:pt idx="3055">
                  <c:v>-5.878243656329829E-4</c:v>
                </c:pt>
                <c:pt idx="3056">
                  <c:v>-4.6388833973347587E-3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-2.4017259076121178E-3</c:v>
                </c:pt>
                <c:pt idx="3060">
                  <c:v>-2.008978655005933E-3</c:v>
                </c:pt>
                <c:pt idx="3061">
                  <c:v>-8.2486032882620464E-3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-2.171373310678959E-3</c:v>
                </c:pt>
                <c:pt idx="3068">
                  <c:v>-8.0606818364525878E-4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-1.0102327953727119E-2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-1.5076663463986506E-3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-8.9391115539960708E-3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-3.3284389965677619E-3</c:v>
                </c:pt>
                <c:pt idx="3083">
                  <c:v>-8.5196148476338607E-3</c:v>
                </c:pt>
                <c:pt idx="3084">
                  <c:v>-2.2383751912435912E-3</c:v>
                </c:pt>
                <c:pt idx="3085">
                  <c:v>6.8752490210730599E-3</c:v>
                </c:pt>
                <c:pt idx="3086">
                  <c:v>-2.7724867529688169E-3</c:v>
                </c:pt>
                <c:pt idx="3087">
                  <c:v>-2.6041486531536151E-3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-8.6659198329677167E-3</c:v>
                </c:pt>
                <c:pt idx="3095">
                  <c:v>-4.5332849555554944E-3</c:v>
                </c:pt>
                <c:pt idx="3096">
                  <c:v>8.6879419916350287E-3</c:v>
                </c:pt>
                <c:pt idx="3097">
                  <c:v>-9.6005813957926733E-3</c:v>
                </c:pt>
                <c:pt idx="3098">
                  <c:v>-9.8850827148631026E-3</c:v>
                </c:pt>
                <c:pt idx="3099">
                  <c:v>-2.211874006100345E-3</c:v>
                </c:pt>
                <c:pt idx="3100">
                  <c:v>-1.8499419945419149E-3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-1.4317259126253035E-3</c:v>
                </c:pt>
                <c:pt idx="3108">
                  <c:v>1.5999801744195352E-3</c:v>
                </c:pt>
                <c:pt idx="3109">
                  <c:v>-2.1395027437050018E-3</c:v>
                </c:pt>
                <c:pt idx="3110">
                  <c:v>-3.3785529679111193E-3</c:v>
                </c:pt>
                <c:pt idx="3111">
                  <c:v>3.553220972056792E-4</c:v>
                </c:pt>
                <c:pt idx="3112">
                  <c:v>-5.4145039723518806E-4</c:v>
                </c:pt>
                <c:pt idx="3113">
                  <c:v>-1.025784154680931E-2</c:v>
                </c:pt>
                <c:pt idx="3114">
                  <c:v>-9.2591124389898027E-3</c:v>
                </c:pt>
                <c:pt idx="3115">
                  <c:v>-7.2506950679951387E-4</c:v>
                </c:pt>
                <c:pt idx="3116">
                  <c:v>-9.9104746835960711E-3</c:v>
                </c:pt>
                <c:pt idx="3117">
                  <c:v>-5.7375372512185052E-3</c:v>
                </c:pt>
                <c:pt idx="3118">
                  <c:v>2.9602684197174156E-3</c:v>
                </c:pt>
                <c:pt idx="3119">
                  <c:v>-3.1533400442338433E-3</c:v>
                </c:pt>
                <c:pt idx="3120">
                  <c:v>-1.3247098757256381E-2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-5.4620690929052529E-4</c:v>
                </c:pt>
                <c:pt idx="3125">
                  <c:v>-3.7433959177795018E-3</c:v>
                </c:pt>
                <c:pt idx="3126">
                  <c:v>-8.6349179660460962E-3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-8.5953781788026262E-3</c:v>
                </c:pt>
                <c:pt idx="3136">
                  <c:v>1.1861830535687012E-2</c:v>
                </c:pt>
                <c:pt idx="3137">
                  <c:v>-5.3222483196613268E-4</c:v>
                </c:pt>
                <c:pt idx="3138">
                  <c:v>-2.9237479811596856E-3</c:v>
                </c:pt>
                <c:pt idx="3139">
                  <c:v>-5.3406958394308646E-4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-2.4020591427129645E-3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-7.0109277551431148E-3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-1.3737402802664889E-3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-2.5429257100491043E-3</c:v>
                </c:pt>
                <c:pt idx="3159">
                  <c:v>-8.4909297502964165E-3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-6.7048169052164042E-4</c:v>
                </c:pt>
                <c:pt idx="3164">
                  <c:v>-8.8222185882917969E-3</c:v>
                </c:pt>
                <c:pt idx="3165">
                  <c:v>-5.476745887156298E-3</c:v>
                </c:pt>
                <c:pt idx="3166">
                  <c:v>1.7157073249221E-3</c:v>
                </c:pt>
                <c:pt idx="3167">
                  <c:v>-2.2180253219037382E-3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-5.3082244783624333E-3</c:v>
                </c:pt>
                <c:pt idx="3176">
                  <c:v>-1.1561535719759597E-2</c:v>
                </c:pt>
                <c:pt idx="3177">
                  <c:v>-9.4750754073791299E-3</c:v>
                </c:pt>
                <c:pt idx="3178">
                  <c:v>-9.7443971920503358E-3</c:v>
                </c:pt>
                <c:pt idx="3179">
                  <c:v>-6.892670944211865E-3</c:v>
                </c:pt>
                <c:pt idx="3180">
                  <c:v>-9.0172657638314391E-3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-8.6918435889922208E-3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-3.1040606600134524E-3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-1.0120969975897509E-3</c:v>
                </c:pt>
                <c:pt idx="3195">
                  <c:v>7.6216626796794529E-3</c:v>
                </c:pt>
                <c:pt idx="3196">
                  <c:v>-3.8996422635113603E-3</c:v>
                </c:pt>
                <c:pt idx="3197">
                  <c:v>-2.1962272687421347E-3</c:v>
                </c:pt>
                <c:pt idx="3198">
                  <c:v>-1.9364297630687588E-2</c:v>
                </c:pt>
                <c:pt idx="3199">
                  <c:v>-1.586574945971897E-2</c:v>
                </c:pt>
                <c:pt idx="3200">
                  <c:v>-8.6485106389035948E-3</c:v>
                </c:pt>
                <c:pt idx="3201">
                  <c:v>-1.2316443767251606E-2</c:v>
                </c:pt>
                <c:pt idx="3202">
                  <c:v>-1.719098880847536E-2</c:v>
                </c:pt>
                <c:pt idx="3203">
                  <c:v>5.3523891310636174E-4</c:v>
                </c:pt>
                <c:pt idx="3204">
                  <c:v>-6.0251243075901684E-3</c:v>
                </c:pt>
                <c:pt idx="3205">
                  <c:v>-2.207799733286997E-3</c:v>
                </c:pt>
                <c:pt idx="3206">
                  <c:v>-1.5964476073460077E-2</c:v>
                </c:pt>
                <c:pt idx="3207">
                  <c:v>-1.8112330378516894E-2</c:v>
                </c:pt>
                <c:pt idx="3208">
                  <c:v>2.4819352901070957E-3</c:v>
                </c:pt>
                <c:pt idx="3209">
                  <c:v>-1.8802955558657075E-2</c:v>
                </c:pt>
                <c:pt idx="3210">
                  <c:v>4.0217028126700249E-2</c:v>
                </c:pt>
                <c:pt idx="3211">
                  <c:v>-1.1031845553944208E-2</c:v>
                </c:pt>
                <c:pt idx="3212">
                  <c:v>5.4427572680229019E-3</c:v>
                </c:pt>
                <c:pt idx="3213">
                  <c:v>-8.6478613515108549E-3</c:v>
                </c:pt>
                <c:pt idx="3214">
                  <c:v>-1.5383810022027156E-2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-1.7024597898323002E-2</c:v>
                </c:pt>
                <c:pt idx="3219">
                  <c:v>-9.1099988830265488E-3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-1.5168265187730512E-3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-8.0666113886662671E-3</c:v>
                </c:pt>
                <c:pt idx="3229">
                  <c:v>-1.421651717057415E-2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-7.3896439050180618E-4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-3.859078883309941E-3</c:v>
                </c:pt>
                <c:pt idx="3236">
                  <c:v>-4.4163018234470997E-3</c:v>
                </c:pt>
                <c:pt idx="3237">
                  <c:v>4.6078466499119841E-3</c:v>
                </c:pt>
                <c:pt idx="3238">
                  <c:v>-5.1678281238949353E-3</c:v>
                </c:pt>
                <c:pt idx="3239">
                  <c:v>-5.7577801468084999E-3</c:v>
                </c:pt>
                <c:pt idx="3240">
                  <c:v>-3.6981238224953472E-4</c:v>
                </c:pt>
                <c:pt idx="3241">
                  <c:v>-7.282393650996255E-3</c:v>
                </c:pt>
                <c:pt idx="3242">
                  <c:v>-2.1046974340175773E-2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-8.5087481505352613E-3</c:v>
                </c:pt>
                <c:pt idx="3249">
                  <c:v>-4.0790672699593244E-3</c:v>
                </c:pt>
                <c:pt idx="3250">
                  <c:v>-1.1281096971460514E-3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-3.0769574788012122E-3</c:v>
                </c:pt>
                <c:pt idx="3256">
                  <c:v>5.2421823356150199E-3</c:v>
                </c:pt>
                <c:pt idx="3257">
                  <c:v>-5.4134668346028647E-3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-1.1622246788691726E-2</c:v>
                </c:pt>
                <c:pt idx="3262">
                  <c:v>-3.5692228543116045E-4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-3.5526156730192326E-3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-2.4590133609327935E-3</c:v>
                </c:pt>
                <c:pt idx="3271">
                  <c:v>-4.4182235363230404E-3</c:v>
                </c:pt>
                <c:pt idx="3272">
                  <c:v>-1.0835898091756668E-2</c:v>
                </c:pt>
                <c:pt idx="3273">
                  <c:v>1.8576193555563947E-4</c:v>
                </c:pt>
                <c:pt idx="3274">
                  <c:v>-3.756276693910543E-3</c:v>
                </c:pt>
                <c:pt idx="3275">
                  <c:v>-1.4083898955604468E-2</c:v>
                </c:pt>
                <c:pt idx="3276">
                  <c:v>-3.6103378870144809E-4</c:v>
                </c:pt>
                <c:pt idx="3277">
                  <c:v>-9.504132169454671E-3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-7.1643783636243796E-4</c:v>
                </c:pt>
                <c:pt idx="3283">
                  <c:v>-7.3404579621882959E-4</c:v>
                </c:pt>
                <c:pt idx="3284">
                  <c:v>-1.7084984650050927E-4</c:v>
                </c:pt>
                <c:pt idx="3285">
                  <c:v>6.6562514640313708E-3</c:v>
                </c:pt>
                <c:pt idx="3286">
                  <c:v>-2.8715440054201125E-3</c:v>
                </c:pt>
                <c:pt idx="3287">
                  <c:v>-6.8638758952443979E-3</c:v>
                </c:pt>
                <c:pt idx="3288">
                  <c:v>-5.807784827622342E-3</c:v>
                </c:pt>
                <c:pt idx="3289">
                  <c:v>-1.8283398883642832E-3</c:v>
                </c:pt>
                <c:pt idx="3290">
                  <c:v>-1.6572102735118222E-2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-1.44655190848475E-3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-7.0976161108049496E-4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-5.1134714725353803E-3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-1.6573227176053251E-4</c:v>
                </c:pt>
                <c:pt idx="3309">
                  <c:v>-5.6326259192003292E-3</c:v>
                </c:pt>
                <c:pt idx="3310">
                  <c:v>1.3488375815112086E-2</c:v>
                </c:pt>
                <c:pt idx="3311">
                  <c:v>-3.1447432546878318E-3</c:v>
                </c:pt>
                <c:pt idx="3312">
                  <c:v>-1.6498062049485895E-4</c:v>
                </c:pt>
                <c:pt idx="3313">
                  <c:v>-3.6682256483651088E-3</c:v>
                </c:pt>
                <c:pt idx="3314">
                  <c:v>-7.027083686203639E-3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-3.4206466974406879E-4</c:v>
                </c:pt>
                <c:pt idx="3319">
                  <c:v>-2.7575903608640928E-3</c:v>
                </c:pt>
                <c:pt idx="3320">
                  <c:v>5.1662579435562961E-3</c:v>
                </c:pt>
                <c:pt idx="3321">
                  <c:v>-9.1446732079392135E-3</c:v>
                </c:pt>
                <c:pt idx="3322">
                  <c:v>-2.0856061626473021E-3</c:v>
                </c:pt>
                <c:pt idx="3323">
                  <c:v>-8.3861001105098865E-3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-4.198872044527846E-3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-4.8549515326126169E-3</c:v>
                </c:pt>
                <c:pt idx="3332">
                  <c:v>-2.090343349639312E-3</c:v>
                </c:pt>
                <c:pt idx="3333">
                  <c:v>-6.9221884185743932E-4</c:v>
                </c:pt>
                <c:pt idx="3334">
                  <c:v>-3.4633949661699859E-4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-1.0871110483032353E-2</c:v>
                </c:pt>
                <c:pt idx="3338">
                  <c:v>-1.7938502004259504E-2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-9.1680306483565843E-3</c:v>
                </c:pt>
                <c:pt idx="3342">
                  <c:v>5.4564940597412459E-4</c:v>
                </c:pt>
                <c:pt idx="3343">
                  <c:v>-4.6988151083606766E-3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-4.7692446049847348E-3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-1.4210984530551585E-3</c:v>
                </c:pt>
                <c:pt idx="3354">
                  <c:v>-9.2440743398816139E-3</c:v>
                </c:pt>
                <c:pt idx="3355">
                  <c:v>-3.5458729524950883E-4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-1.9251854849633432E-3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-3.9578741230492653E-3</c:v>
                </c:pt>
                <c:pt idx="3365">
                  <c:v>-1.38811271763295E-3</c:v>
                </c:pt>
                <c:pt idx="3366">
                  <c:v>-3.4328818901752101E-4</c:v>
                </c:pt>
                <c:pt idx="3367">
                  <c:v>-5.0315304870274247E-3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-5.3432979530150249E-3</c:v>
                </c:pt>
                <c:pt idx="3373">
                  <c:v>-3.9770481490810639E-3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-8.9334819476238891E-3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-2.6980261050857379E-3</c:v>
                </c:pt>
                <c:pt idx="3383">
                  <c:v>-5.0804783790843189E-3</c:v>
                </c:pt>
                <c:pt idx="3384">
                  <c:v>-8.1958691043810816E-3</c:v>
                </c:pt>
                <c:pt idx="3385">
                  <c:v>-3.6028002017598482E-3</c:v>
                </c:pt>
                <c:pt idx="3386">
                  <c:v>4.4610703784613293E-3</c:v>
                </c:pt>
                <c:pt idx="3387">
                  <c:v>-9.448525639159655E-3</c:v>
                </c:pt>
                <c:pt idx="3388">
                  <c:v>-2.0773182689914904E-3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-2.0768771315706758E-3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-1.7524558233095178E-4</c:v>
                </c:pt>
                <c:pt idx="3400">
                  <c:v>-3.3462853230137313E-4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-3.6573325953002112E-3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-1.9492129087055332E-3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-2.7436766706347981E-3</c:v>
                </c:pt>
                <c:pt idx="3415">
                  <c:v>-3.2062224371021131E-4</c:v>
                </c:pt>
                <c:pt idx="3416">
                  <c:v>4.509349131943452E-3</c:v>
                </c:pt>
                <c:pt idx="3417">
                  <c:v>-9.732869521235088E-4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-1.6966361889606318E-2</c:v>
                </c:pt>
                <c:pt idx="3422">
                  <c:v>-1.1317054040343777E-2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-6.5059330154433326E-3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-7.4466809064910322E-3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-8.1549653988721715E-3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-7.0408809763513602E-3</c:v>
                </c:pt>
                <c:pt idx="3440">
                  <c:v>-6.4482117834936403E-3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-1.2868346968562427E-2</c:v>
                </c:pt>
                <c:pt idx="3446">
                  <c:v>-3.3297203587626001E-2</c:v>
                </c:pt>
                <c:pt idx="3447">
                  <c:v>-1.666865428896358E-2</c:v>
                </c:pt>
                <c:pt idx="3448">
                  <c:v>-3.3371521441427632E-4</c:v>
                </c:pt>
                <c:pt idx="3449">
                  <c:v>-3.6938123929468603E-3</c:v>
                </c:pt>
                <c:pt idx="3450">
                  <c:v>-1.171253482726442E-2</c:v>
                </c:pt>
                <c:pt idx="3451">
                  <c:v>-1.7121860552551382E-3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-2.0276860428101173E-2</c:v>
                </c:pt>
                <c:pt idx="3455">
                  <c:v>-1.2569201632802063E-2</c:v>
                </c:pt>
                <c:pt idx="3456">
                  <c:v>-3.5298574863071863E-3</c:v>
                </c:pt>
                <c:pt idx="3457">
                  <c:v>2.2990646855012287E-3</c:v>
                </c:pt>
                <c:pt idx="3458">
                  <c:v>-3.8849160057079501E-3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-6.9080908650080985E-3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-6.5548728152293734E-3</c:v>
                </c:pt>
                <c:pt idx="3466">
                  <c:v>-5.7257707140800918E-3</c:v>
                </c:pt>
                <c:pt idx="3467">
                  <c:v>-1.2783375211405712E-2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-3.9308638193835677E-3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-2.7162831971860868E-3</c:v>
                </c:pt>
                <c:pt idx="3475">
                  <c:v>4.2309099586574916E-3</c:v>
                </c:pt>
                <c:pt idx="3476">
                  <c:v>-4.566996247473476E-3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-2.3005730650869083E-3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-5.2515658178879931E-3</c:v>
                </c:pt>
                <c:pt idx="3484">
                  <c:v>-2.8079640352229873E-3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-3.8946353070592465E-3</c:v>
                </c:pt>
                <c:pt idx="3489">
                  <c:v>1.6271352582242216E-3</c:v>
                </c:pt>
                <c:pt idx="3490">
                  <c:v>-1.7961180762693374E-3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-8.8149039785188066E-3</c:v>
                </c:pt>
                <c:pt idx="3496">
                  <c:v>-9.7579630217747848E-4</c:v>
                </c:pt>
                <c:pt idx="3497">
                  <c:v>1.2957051889017634E-3</c:v>
                </c:pt>
                <c:pt idx="3498">
                  <c:v>-5.6525993887071024E-3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-4.8896343631632533E-4</c:v>
                </c:pt>
                <c:pt idx="3503">
                  <c:v>1.1303253517063183E-3</c:v>
                </c:pt>
                <c:pt idx="3504">
                  <c:v>-2.0544242595363471E-2</c:v>
                </c:pt>
                <c:pt idx="3505">
                  <c:v>-5.7823641290104533E-3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-2.3542175471664706E-3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-5.9108508582390584E-3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-7.6760936465358753E-4</c:v>
                </c:pt>
                <c:pt idx="3522">
                  <c:v>1.0507491313076933E-2</c:v>
                </c:pt>
                <c:pt idx="3523">
                  <c:v>-7.1516174133243737E-3</c:v>
                </c:pt>
                <c:pt idx="3524">
                  <c:v>9.8864239633433826E-3</c:v>
                </c:pt>
                <c:pt idx="3525">
                  <c:v>-8.0540617800126668E-3</c:v>
                </c:pt>
                <c:pt idx="3526">
                  <c:v>7.1385731091231364E-3</c:v>
                </c:pt>
                <c:pt idx="3527">
                  <c:v>-5.9140269337740747E-3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-6.8395713216204967E-3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-1.4110132121272656E-2</c:v>
                </c:pt>
                <c:pt idx="3536">
                  <c:v>-1.0228488603185149E-2</c:v>
                </c:pt>
                <c:pt idx="3537">
                  <c:v>-7.895533680321698E-3</c:v>
                </c:pt>
                <c:pt idx="3538">
                  <c:v>1.4977044049350852E-2</c:v>
                </c:pt>
                <c:pt idx="3539">
                  <c:v>-8.7558691295388513E-3</c:v>
                </c:pt>
                <c:pt idx="3540">
                  <c:v>-3.4865387412219562E-3</c:v>
                </c:pt>
                <c:pt idx="3541">
                  <c:v>-1.5469367365839481E-2</c:v>
                </c:pt>
                <c:pt idx="3542">
                  <c:v>5.3863941551570704E-3</c:v>
                </c:pt>
                <c:pt idx="3543">
                  <c:v>-1.2976384753977221E-2</c:v>
                </c:pt>
                <c:pt idx="3544">
                  <c:v>-4.7078693118063342E-4</c:v>
                </c:pt>
                <c:pt idx="3545">
                  <c:v>1.0524645259978982E-2</c:v>
                </c:pt>
                <c:pt idx="3546">
                  <c:v>-9.274671191170647E-3</c:v>
                </c:pt>
                <c:pt idx="3547">
                  <c:v>1.6171938611897474E-4</c:v>
                </c:pt>
                <c:pt idx="3548">
                  <c:v>-1.5355499408419959E-2</c:v>
                </c:pt>
                <c:pt idx="3549">
                  <c:v>-2.2972818116951288E-2</c:v>
                </c:pt>
                <c:pt idx="3550">
                  <c:v>-1.5960192771694359E-2</c:v>
                </c:pt>
                <c:pt idx="3551">
                  <c:v>-6.0845858313376411E-3</c:v>
                </c:pt>
                <c:pt idx="3552">
                  <c:v>1.2147715180021557E-2</c:v>
                </c:pt>
                <c:pt idx="3553">
                  <c:v>-7.6934303533535697E-3</c:v>
                </c:pt>
                <c:pt idx="3554">
                  <c:v>-1.0905912525966954E-2</c:v>
                </c:pt>
                <c:pt idx="3555">
                  <c:v>-2.1703319884638361E-3</c:v>
                </c:pt>
                <c:pt idx="3556">
                  <c:v>-3.1279530170552405E-2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-1.1015102542176969E-2</c:v>
                </c:pt>
                <c:pt idx="3560">
                  <c:v>-7.2002899460095193E-3</c:v>
                </c:pt>
                <c:pt idx="3561">
                  <c:v>-3.0853907790769242E-2</c:v>
                </c:pt>
                <c:pt idx="3562">
                  <c:v>-4.0779621086564077E-3</c:v>
                </c:pt>
                <c:pt idx="3563">
                  <c:v>-4.6351393528185625E-3</c:v>
                </c:pt>
                <c:pt idx="3564">
                  <c:v>-1.2221293872360484E-2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-4.2992151287188918E-3</c:v>
                </c:pt>
                <c:pt idx="3570">
                  <c:v>-1.9511894434555366E-2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-8.4924900046257079E-4</c:v>
                </c:pt>
                <c:pt idx="3575">
                  <c:v>-9.8746829782809797E-3</c:v>
                </c:pt>
                <c:pt idx="3576">
                  <c:v>-2.057997627101571E-3</c:v>
                </c:pt>
                <c:pt idx="3577">
                  <c:v>-1.0174039509927013E-2</c:v>
                </c:pt>
                <c:pt idx="3578">
                  <c:v>-4.5168306290399585E-3</c:v>
                </c:pt>
                <c:pt idx="3579">
                  <c:v>-4.1901758622433505E-3</c:v>
                </c:pt>
                <c:pt idx="3580">
                  <c:v>-8.4166058287165058E-3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-6.9810540378112407E-3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-1.7203961579781435E-4</c:v>
                </c:pt>
                <c:pt idx="3592">
                  <c:v>8.7329358620786834E-3</c:v>
                </c:pt>
                <c:pt idx="3593">
                  <c:v>-8.2327373236799062E-3</c:v>
                </c:pt>
                <c:pt idx="3594">
                  <c:v>-1.213732321189287E-2</c:v>
                </c:pt>
                <c:pt idx="3595">
                  <c:v>-1.5824725327551192E-4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-6.4721303785564288E-4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-1.4344744947615062E-2</c:v>
                </c:pt>
                <c:pt idx="3608">
                  <c:v>7.436603825956567E-3</c:v>
                </c:pt>
                <c:pt idx="3609">
                  <c:v>-3.479536496982405E-3</c:v>
                </c:pt>
                <c:pt idx="3610">
                  <c:v>-1.7367729992905367E-3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-3.7803307231039085E-3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-1.5699471117436303E-4</c:v>
                </c:pt>
                <c:pt idx="3621">
                  <c:v>1.6545283350302142E-3</c:v>
                </c:pt>
                <c:pt idx="3622">
                  <c:v>-1.257746053263098E-2</c:v>
                </c:pt>
                <c:pt idx="3623">
                  <c:v>-5.0496030897422273E-3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-4.2044948301951379E-3</c:v>
                </c:pt>
                <c:pt idx="3628">
                  <c:v>-1.5099904125364105E-3</c:v>
                </c:pt>
                <c:pt idx="3629">
                  <c:v>-1.5183265383467592E-2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-3.1116430040976084E-3</c:v>
                </c:pt>
                <c:pt idx="3635">
                  <c:v>1.3327424888398554E-3</c:v>
                </c:pt>
                <c:pt idx="3636">
                  <c:v>-7.5851436318261634E-3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-4.8174098702871149E-3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-2.2825496994371974E-3</c:v>
                </c:pt>
                <c:pt idx="3645">
                  <c:v>-2.586108429726508E-3</c:v>
                </c:pt>
                <c:pt idx="3646">
                  <c:v>-1.1394005387952433E-3</c:v>
                </c:pt>
                <c:pt idx="3647">
                  <c:v>-8.3684966115189496E-3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-5.8119337324935572E-4</c:v>
                </c:pt>
                <c:pt idx="3651">
                  <c:v>-4.4445513376958345E-3</c:v>
                </c:pt>
                <c:pt idx="3652">
                  <c:v>-2.8695795519757539E-3</c:v>
                </c:pt>
                <c:pt idx="3653">
                  <c:v>-3.4653267368502938E-3</c:v>
                </c:pt>
                <c:pt idx="3654">
                  <c:v>-5.7414728809312976E-4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-7.4399830113636156E-3</c:v>
                </c:pt>
                <c:pt idx="3660">
                  <c:v>-3.3929649916606408E-3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-1.8488826900828315E-2</c:v>
                </c:pt>
                <c:pt idx="3664">
                  <c:v>-6.1007932226520012E-3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-6.086796019544316E-3</c:v>
                </c:pt>
                <c:pt idx="3669">
                  <c:v>-2.366133600298248E-3</c:v>
                </c:pt>
                <c:pt idx="3670">
                  <c:v>-9.9329717659752959E-3</c:v>
                </c:pt>
                <c:pt idx="3671">
                  <c:v>-1.1308949737840024E-2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-4.1447760213682017E-3</c:v>
                </c:pt>
                <c:pt idx="3676">
                  <c:v>-3.8735679512793553E-3</c:v>
                </c:pt>
                <c:pt idx="3677">
                  <c:v>-1.199004765453715E-2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-2.8194768466232034E-3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-7.7280908800325676E-3</c:v>
                </c:pt>
                <c:pt idx="3689">
                  <c:v>6.5236973173403712E-3</c:v>
                </c:pt>
                <c:pt idx="3690">
                  <c:v>-1.1882694003157113E-2</c:v>
                </c:pt>
                <c:pt idx="3691">
                  <c:v>-1.9795503962036776E-2</c:v>
                </c:pt>
                <c:pt idx="3692">
                  <c:v>-2.399712452363989E-2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-5.1498681254527057E-3</c:v>
                </c:pt>
                <c:pt idx="3699">
                  <c:v>4.8886223668409556E-3</c:v>
                </c:pt>
                <c:pt idx="3700">
                  <c:v>-3.963945651864087E-3</c:v>
                </c:pt>
                <c:pt idx="3701">
                  <c:v>-5.0336557141559268E-3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-1.1316254265660852E-2</c:v>
                </c:pt>
                <c:pt idx="3706">
                  <c:v>-5.9120448316356544E-3</c:v>
                </c:pt>
                <c:pt idx="3707">
                  <c:v>6.8279987832831068E-3</c:v>
                </c:pt>
                <c:pt idx="3708">
                  <c:v>-6.0435078920164642E-3</c:v>
                </c:pt>
                <c:pt idx="3709">
                  <c:v>1.0574262442935023E-3</c:v>
                </c:pt>
                <c:pt idx="3710">
                  <c:v>-1.8181279980870713E-2</c:v>
                </c:pt>
                <c:pt idx="3711">
                  <c:v>2.807036009383701E-3</c:v>
                </c:pt>
                <c:pt idx="3712">
                  <c:v>-1.4524691662678002E-2</c:v>
                </c:pt>
                <c:pt idx="3713">
                  <c:v>2.6903305754277795E-4</c:v>
                </c:pt>
                <c:pt idx="3714">
                  <c:v>-5.3806034229531008E-4</c:v>
                </c:pt>
                <c:pt idx="3715">
                  <c:v>-1.2949722963574217E-2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-1.8015737087091033E-2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-3.8500274589674532E-3</c:v>
                </c:pt>
                <c:pt idx="3729">
                  <c:v>9.054040827574994E-3</c:v>
                </c:pt>
                <c:pt idx="3730">
                  <c:v>-9.054040827574994E-3</c:v>
                </c:pt>
                <c:pt idx="3731">
                  <c:v>-6.2600142267017489E-3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-2.3216456170396249E-2</c:v>
                </c:pt>
                <c:pt idx="3736">
                  <c:v>-3.1710458921434537E-3</c:v>
                </c:pt>
                <c:pt idx="3737">
                  <c:v>-1.2592126084349786E-3</c:v>
                </c:pt>
                <c:pt idx="3738">
                  <c:v>-2.6676347787271126E-3</c:v>
                </c:pt>
                <c:pt idx="3739">
                  <c:v>-1.8495073263178341E-2</c:v>
                </c:pt>
                <c:pt idx="3740">
                  <c:v>-2.6793813886965445E-2</c:v>
                </c:pt>
                <c:pt idx="3741">
                  <c:v>-1.0706673987668225E-3</c:v>
                </c:pt>
                <c:pt idx="3742">
                  <c:v>-1.6929962260531006E-2</c:v>
                </c:pt>
                <c:pt idx="3743">
                  <c:v>-9.116864846472339E-3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-3.8661166969067295E-3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-1.0786365208675264E-2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-2.3664244000729084E-2</c:v>
                </c:pt>
                <c:pt idx="3761">
                  <c:v>-1.4196545517733306E-2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-2.2271576145982408E-3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-2.9885539486222967E-3</c:v>
                </c:pt>
                <c:pt idx="3769">
                  <c:v>-1.9508766173432335E-2</c:v>
                </c:pt>
                <c:pt idx="3770">
                  <c:v>-2.9185943494489663E-3</c:v>
                </c:pt>
                <c:pt idx="3771">
                  <c:v>-8.3899032628789172E-3</c:v>
                </c:pt>
                <c:pt idx="3772">
                  <c:v>-5.3143570719438316E-4</c:v>
                </c:pt>
                <c:pt idx="3773">
                  <c:v>-3.6264811343675873E-3</c:v>
                </c:pt>
                <c:pt idx="3774">
                  <c:v>9.8973233262560356E-3</c:v>
                </c:pt>
                <c:pt idx="3775">
                  <c:v>-5.4737559291391236E-3</c:v>
                </c:pt>
                <c:pt idx="3776">
                  <c:v>-1.2022045711121976E-3</c:v>
                </c:pt>
                <c:pt idx="3777">
                  <c:v>-5.6378979421962683E-3</c:v>
                </c:pt>
                <c:pt idx="3778">
                  <c:v>-2.1781105464123485E-2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-1.0481544063554615E-2</c:v>
                </c:pt>
                <c:pt idx="3784">
                  <c:v>-9.455412904451066E-4</c:v>
                </c:pt>
                <c:pt idx="3785">
                  <c:v>-6.9143354025200665E-3</c:v>
                </c:pt>
                <c:pt idx="3786">
                  <c:v>-5.7317884692302812E-3</c:v>
                </c:pt>
                <c:pt idx="3787">
                  <c:v>-3.4236672640881594E-3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-1.4511328514575261E-2</c:v>
                </c:pt>
                <c:pt idx="3791">
                  <c:v>-1.0958604743951383E-3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-9.9724708457378242E-3</c:v>
                </c:pt>
                <c:pt idx="3799">
                  <c:v>2.0075471696801017E-3</c:v>
                </c:pt>
                <c:pt idx="3800">
                  <c:v>-6.2885326248123263E-3</c:v>
                </c:pt>
                <c:pt idx="3801">
                  <c:v>-6.7290390969532154E-4</c:v>
                </c:pt>
                <c:pt idx="3802">
                  <c:v>8.4234647877536872E-3</c:v>
                </c:pt>
                <c:pt idx="3803">
                  <c:v>-4.8101561533533399E-3</c:v>
                </c:pt>
                <c:pt idx="3804">
                  <c:v>-2.6738641167920463E-3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-4.9375165246683395E-3</c:v>
                </c:pt>
                <c:pt idx="3809">
                  <c:v>2.33670906659178E-3</c:v>
                </c:pt>
                <c:pt idx="3810">
                  <c:v>-4.5554386668671398E-3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-6.2996451289452082E-3</c:v>
                </c:pt>
                <c:pt idx="3814">
                  <c:v>1.662368473170428E-2</c:v>
                </c:pt>
                <c:pt idx="3815">
                  <c:v>-4.9557393955561579E-3</c:v>
                </c:pt>
                <c:pt idx="3816">
                  <c:v>-1.0765573455115529E-2</c:v>
                </c:pt>
                <c:pt idx="3817">
                  <c:v>-2.9785215563897793E-3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-6.3771397379408512E-4</c:v>
                </c:pt>
                <c:pt idx="3821">
                  <c:v>-5.4918925189415546E-3</c:v>
                </c:pt>
                <c:pt idx="3822">
                  <c:v>-1.0940363782427909E-2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-2.6750635427230662E-4</c:v>
                </c:pt>
                <c:pt idx="3827">
                  <c:v>-1.0856124140677714E-2</c:v>
                </c:pt>
                <c:pt idx="3828">
                  <c:v>-4.5583380295486364E-3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-9.1275011322853317E-3</c:v>
                </c:pt>
                <c:pt idx="3833">
                  <c:v>-6.4726942369564E-4</c:v>
                </c:pt>
                <c:pt idx="3834">
                  <c:v>-3.788062632237299E-4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-8.7301841829612314E-3</c:v>
                </c:pt>
                <c:pt idx="3838">
                  <c:v>-9.1885387387149464E-3</c:v>
                </c:pt>
                <c:pt idx="3839">
                  <c:v>-3.9393720465330517E-4</c:v>
                </c:pt>
                <c:pt idx="3840">
                  <c:v>-7.8826634034356857E-4</c:v>
                </c:pt>
                <c:pt idx="3841">
                  <c:v>-1.6148816872372684E-2</c:v>
                </c:pt>
                <c:pt idx="3842">
                  <c:v>-2.9221480728240934E-3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-1.4288258589810532E-2</c:v>
                </c:pt>
                <c:pt idx="3847">
                  <c:v>7.2947622177066407E-3</c:v>
                </c:pt>
                <c:pt idx="3848">
                  <c:v>-5.2553056687898447E-4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-3.3952955053404565E-3</c:v>
                </c:pt>
                <c:pt idx="3853">
                  <c:v>7.9122627541039492E-4</c:v>
                </c:pt>
                <c:pt idx="3854">
                  <c:v>-1.174688977783056E-3</c:v>
                </c:pt>
                <c:pt idx="3855">
                  <c:v>-2.365939648014681E-3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-1.8058022970963705E-3</c:v>
                </c:pt>
                <c:pt idx="3859">
                  <c:v>-5.8301468712134152E-3</c:v>
                </c:pt>
                <c:pt idx="3860">
                  <c:v>-1.0324182158489847E-3</c:v>
                </c:pt>
                <c:pt idx="3861">
                  <c:v>-1.3356859427804402E-2</c:v>
                </c:pt>
                <c:pt idx="3862">
                  <c:v>-2.6176348228013069E-4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-2.8748802691014319E-3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-3.8992907697377177E-4</c:v>
                </c:pt>
                <c:pt idx="3870">
                  <c:v>6.4568433369149858E-4</c:v>
                </c:pt>
                <c:pt idx="3871">
                  <c:v>-1.1009767727844455E-2</c:v>
                </c:pt>
                <c:pt idx="3872">
                  <c:v>7.0069213340930858E-3</c:v>
                </c:pt>
                <c:pt idx="3873">
                  <c:v>-1.2229486539491852E-2</c:v>
                </c:pt>
                <c:pt idx="3874">
                  <c:v>4.5697291938324724E-3</c:v>
                </c:pt>
                <c:pt idx="3875">
                  <c:v>-2.0846599525885523E-3</c:v>
                </c:pt>
                <c:pt idx="3876">
                  <c:v>1.0783258978592336E-2</c:v>
                </c:pt>
                <c:pt idx="3877">
                  <c:v>-5.4385264286276325E-3</c:v>
                </c:pt>
                <c:pt idx="3878">
                  <c:v>1.4237740950999722E-3</c:v>
                </c:pt>
                <c:pt idx="3879">
                  <c:v>-1.8168946676233588E-3</c:v>
                </c:pt>
                <c:pt idx="3880">
                  <c:v>-5.0751464729001938E-3</c:v>
                </c:pt>
                <c:pt idx="3881">
                  <c:v>-5.6349192372682211E-3</c:v>
                </c:pt>
                <c:pt idx="3882">
                  <c:v>-1.0298880740386096E-2</c:v>
                </c:pt>
                <c:pt idx="3883">
                  <c:v>-8.531305487194274E-3</c:v>
                </c:pt>
                <c:pt idx="3884">
                  <c:v>-9.9459105988488616E-3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-2.6380821187999004E-4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-1.4851094328491854E-2</c:v>
                </c:pt>
                <c:pt idx="3895">
                  <c:v>-3.3544014179511805E-3</c:v>
                </c:pt>
                <c:pt idx="3896">
                  <c:v>-9.2861304321658622E-3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-5.047749601212459E-3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-3.2928174435857827E-3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-5.4682670454235804E-3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-2.9640047134069647E-3</c:v>
                </c:pt>
                <c:pt idx="3912">
                  <c:v>1.4160573447883351E-3</c:v>
                </c:pt>
                <c:pt idx="3913">
                  <c:v>-6.8545837734159676E-3</c:v>
                </c:pt>
                <c:pt idx="3914">
                  <c:v>-9.4031753257262096E-3</c:v>
                </c:pt>
                <c:pt idx="3915">
                  <c:v>-9.6051244242607581E-3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-1.0323176794766908E-2</c:v>
                </c:pt>
                <c:pt idx="3919">
                  <c:v>-2.9456614591491181E-2</c:v>
                </c:pt>
                <c:pt idx="3920">
                  <c:v>-4.6799212433725756E-3</c:v>
                </c:pt>
                <c:pt idx="3921">
                  <c:v>-1.2386642498949385E-3</c:v>
                </c:pt>
                <c:pt idx="3922">
                  <c:v>-1.1375739204697588E-2</c:v>
                </c:pt>
                <c:pt idx="3923">
                  <c:v>4.1743043689352888E-3</c:v>
                </c:pt>
                <c:pt idx="3924">
                  <c:v>-1.0754231139910253E-2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-1.8487162189241957E-2</c:v>
                </c:pt>
                <c:pt idx="3928">
                  <c:v>-1.0012211820989769E-2</c:v>
                </c:pt>
                <c:pt idx="3929">
                  <c:v>-1.9012942251249498E-2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-7.56001126875816E-3</c:v>
                </c:pt>
                <c:pt idx="3934">
                  <c:v>-6.4712948334175735E-3</c:v>
                </c:pt>
                <c:pt idx="3935">
                  <c:v>-7.5298468567011057E-3</c:v>
                </c:pt>
                <c:pt idx="3936">
                  <c:v>-1.4478794370032411E-2</c:v>
                </c:pt>
                <c:pt idx="3937">
                  <c:v>-8.302395187186562E-3</c:v>
                </c:pt>
                <c:pt idx="3938">
                  <c:v>6.5301569356774891E-3</c:v>
                </c:pt>
                <c:pt idx="3939">
                  <c:v>-4.1429678359046207E-3</c:v>
                </c:pt>
                <c:pt idx="3940">
                  <c:v>-1.0291330631901907E-2</c:v>
                </c:pt>
                <c:pt idx="3941">
                  <c:v>-4.8011512680661284E-3</c:v>
                </c:pt>
                <c:pt idx="3942">
                  <c:v>-2.2229860637954957E-2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-5.8190692201387506E-3</c:v>
                </c:pt>
                <c:pt idx="3953">
                  <c:v>-1.709278122818958E-3</c:v>
                </c:pt>
                <c:pt idx="3954">
                  <c:v>-1.9955523733878877E-3</c:v>
                </c:pt>
                <c:pt idx="3955">
                  <c:v>-1.5821634582108501E-2</c:v>
                </c:pt>
                <c:pt idx="3956">
                  <c:v>6.069823926989848E-3</c:v>
                </c:pt>
                <c:pt idx="3957">
                  <c:v>-3.7551163727567172E-3</c:v>
                </c:pt>
                <c:pt idx="3958">
                  <c:v>-1.5882612282851483E-3</c:v>
                </c:pt>
                <c:pt idx="3959">
                  <c:v>1.0522726048761477E-2</c:v>
                </c:pt>
                <c:pt idx="3960">
                  <c:v>-1.2889485908287313E-3</c:v>
                </c:pt>
                <c:pt idx="3961">
                  <c:v>-3.8903998568908804E-3</c:v>
                </c:pt>
                <c:pt idx="3962">
                  <c:v>-8.1013703438355122E-3</c:v>
                </c:pt>
                <c:pt idx="3963">
                  <c:v>-3.6339517138328503E-3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-3.6072717665280862E-3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-8.1867525638781302E-3</c:v>
                </c:pt>
                <c:pt idx="3972">
                  <c:v>-6.4363188226481682E-3</c:v>
                </c:pt>
                <c:pt idx="3973">
                  <c:v>4.7618354738876434E-3</c:v>
                </c:pt>
                <c:pt idx="3974">
                  <c:v>-3.4897775007189935E-3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-1.1783738427201484E-2</c:v>
                </c:pt>
                <c:pt idx="3978">
                  <c:v>-1.2208001235540777E-2</c:v>
                </c:pt>
                <c:pt idx="3979">
                  <c:v>5.6860857933509479E-3</c:v>
                </c:pt>
                <c:pt idx="3980">
                  <c:v>-5.1187495275213379E-3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-1.2661709968142532E-3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-2.5813461290766782E-3</c:v>
                </c:pt>
                <c:pt idx="3989">
                  <c:v>-1.071905209161983E-2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-8.0902685495436444E-3</c:v>
                </c:pt>
                <c:pt idx="3993">
                  <c:v>-3.9913938386577641E-3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-5.6378744259619751E-3</c:v>
                </c:pt>
                <c:pt idx="3997">
                  <c:v>-1.6575610008188413E-2</c:v>
                </c:pt>
                <c:pt idx="3998">
                  <c:v>1.5519990154242436E-3</c:v>
                </c:pt>
                <c:pt idx="3999">
                  <c:v>-4.0775546180800148E-3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-4.7352683370709414E-3</c:v>
                </c:pt>
                <c:pt idx="4003">
                  <c:v>-3.642556863277413E-3</c:v>
                </c:pt>
                <c:pt idx="4004">
                  <c:v>-4.2154622286556531E-3</c:v>
                </c:pt>
                <c:pt idx="4005">
                  <c:v>1.9703411682296945E-3</c:v>
                </c:pt>
                <c:pt idx="4006">
                  <c:v>-2.3968693232632177E-3</c:v>
                </c:pt>
                <c:pt idx="4007">
                  <c:v>-5.0922638486685656E-3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-2.1006730816715447E-2</c:v>
                </c:pt>
                <c:pt idx="4012">
                  <c:v>-7.7757059174530241E-3</c:v>
                </c:pt>
                <c:pt idx="4013">
                  <c:v>-2.3130285965375919E-3</c:v>
                </c:pt>
                <c:pt idx="4014">
                  <c:v>4.9071333136661011E-3</c:v>
                </c:pt>
                <c:pt idx="4015">
                  <c:v>-2.3327335377009817E-2</c:v>
                </c:pt>
                <c:pt idx="4016">
                  <c:v>-4.5884026815823376E-3</c:v>
                </c:pt>
                <c:pt idx="4017">
                  <c:v>-1.2230947827802652E-2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-9.6234658639824389E-3</c:v>
                </c:pt>
                <c:pt idx="4022">
                  <c:v>-5.8160145248367101E-3</c:v>
                </c:pt>
                <c:pt idx="4023">
                  <c:v>2.982797961585959E-3</c:v>
                </c:pt>
                <c:pt idx="4024">
                  <c:v>-3.2943609327116263E-3</c:v>
                </c:pt>
                <c:pt idx="4025">
                  <c:v>-2.0981620333042628E-3</c:v>
                </c:pt>
                <c:pt idx="4026">
                  <c:v>-2.244853477183284E-3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-2.008564984832617E-2</c:v>
                </c:pt>
                <c:pt idx="4031">
                  <c:v>2.3473415849526447E-3</c:v>
                </c:pt>
                <c:pt idx="4032">
                  <c:v>-1.120271880982493E-2</c:v>
                </c:pt>
                <c:pt idx="4033">
                  <c:v>-1.6428706346776067E-3</c:v>
                </c:pt>
                <c:pt idx="4034">
                  <c:v>7.2528925255044285E-3</c:v>
                </c:pt>
                <c:pt idx="4035">
                  <c:v>-2.1918423141250365E-2</c:v>
                </c:pt>
                <c:pt idx="4036">
                  <c:v>-8.7799714989573729E-3</c:v>
                </c:pt>
                <c:pt idx="4037">
                  <c:v>7.1244514358994593E-3</c:v>
                </c:pt>
                <c:pt idx="4038">
                  <c:v>-1.5152355200136469E-3</c:v>
                </c:pt>
                <c:pt idx="4039">
                  <c:v>-3.0049289433264903E-4</c:v>
                </c:pt>
                <c:pt idx="4040">
                  <c:v>-3.3397871022140535E-3</c:v>
                </c:pt>
                <c:pt idx="4041">
                  <c:v>-2.4294041614947304E-3</c:v>
                </c:pt>
                <c:pt idx="4042">
                  <c:v>1.0644735646962999E-3</c:v>
                </c:pt>
                <c:pt idx="4043">
                  <c:v>-5.3337366233368044E-3</c:v>
                </c:pt>
                <c:pt idx="4044">
                  <c:v>-1.3548229411146195E-2</c:v>
                </c:pt>
                <c:pt idx="4045">
                  <c:v>-1.7010547097422446E-3</c:v>
                </c:pt>
                <c:pt idx="4046">
                  <c:v>1.55527200866592E-2</c:v>
                </c:pt>
                <c:pt idx="4047">
                  <c:v>-6.0705223031654043E-4</c:v>
                </c:pt>
                <c:pt idx="4048">
                  <c:v>-1.2297018774507507E-3</c:v>
                </c:pt>
                <c:pt idx="4049">
                  <c:v>1.6778136515123165E-3</c:v>
                </c:pt>
                <c:pt idx="4050">
                  <c:v>-4.5918223513501388E-3</c:v>
                </c:pt>
                <c:pt idx="4051">
                  <c:v>-1.5465179809884155E-2</c:v>
                </c:pt>
                <c:pt idx="4052">
                  <c:v>-1.0032491510795438E-2</c:v>
                </c:pt>
                <c:pt idx="4053">
                  <c:v>-5.6756205193444487E-3</c:v>
                </c:pt>
                <c:pt idx="4054">
                  <c:v>-1.7741020528699636E-2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-9.6062146223907519E-4</c:v>
                </c:pt>
                <c:pt idx="4058">
                  <c:v>-7.3248044148996883E-3</c:v>
                </c:pt>
                <c:pt idx="4059">
                  <c:v>5.7468357800845027E-3</c:v>
                </c:pt>
                <c:pt idx="4060">
                  <c:v>-6.4693192735898464E-4</c:v>
                </c:pt>
                <c:pt idx="4061">
                  <c:v>-1.5814861473462116E-3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-4.6017776725291171E-3</c:v>
                </c:pt>
                <c:pt idx="4067">
                  <c:v>2.3108013213155587E-3</c:v>
                </c:pt>
                <c:pt idx="4068">
                  <c:v>-9.5683313760979161E-3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-2.0062182317239774E-3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-2.7172718898400561E-3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-1.9530496991215784E-3</c:v>
                </c:pt>
                <c:pt idx="4079">
                  <c:v>0</c:v>
                </c:pt>
                <c:pt idx="4080">
                  <c:v>-1.3467230667218999E-3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-9.0032502107817436E-4</c:v>
                </c:pt>
                <c:pt idx="4084">
                  <c:v>-9.7156037308518961E-3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-9.3785814753637453E-3</c:v>
                </c:pt>
                <c:pt idx="4090">
                  <c:v>-5.8907858127374979E-3</c:v>
                </c:pt>
                <c:pt idx="4091">
                  <c:v>-8.9301268844623749E-3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-7.8846036243707118E-3</c:v>
                </c:pt>
                <c:pt idx="4099">
                  <c:v>8.4620903877157261E-3</c:v>
                </c:pt>
                <c:pt idx="4100">
                  <c:v>-1.5958030388354416E-3</c:v>
                </c:pt>
                <c:pt idx="4101">
                  <c:v>-7.1574850816924496E-3</c:v>
                </c:pt>
                <c:pt idx="4102">
                  <c:v>-1.3182620517406818E-3</c:v>
                </c:pt>
                <c:pt idx="4103">
                  <c:v>-1.1072197667498784E-2</c:v>
                </c:pt>
                <c:pt idx="4104">
                  <c:v>-7.7519768043172732E-3</c:v>
                </c:pt>
                <c:pt idx="4105">
                  <c:v>-7.8125397367942995E-3</c:v>
                </c:pt>
                <c:pt idx="4106">
                  <c:v>-3.4712484774042096E-3</c:v>
                </c:pt>
                <c:pt idx="4107">
                  <c:v>2.5724418196411136E-3</c:v>
                </c:pt>
                <c:pt idx="4108">
                  <c:v>-1.3711860090195316E-3</c:v>
                </c:pt>
                <c:pt idx="4109">
                  <c:v>-3.3213287511140166E-3</c:v>
                </c:pt>
                <c:pt idx="4110">
                  <c:v>-1.1741613353742686E-2</c:v>
                </c:pt>
                <c:pt idx="4111">
                  <c:v>-4.6247110917470025E-3</c:v>
                </c:pt>
                <c:pt idx="4112">
                  <c:v>-5.1002863475133609E-3</c:v>
                </c:pt>
                <c:pt idx="4113">
                  <c:v>-2.7876774304642638E-3</c:v>
                </c:pt>
                <c:pt idx="4114">
                  <c:v>2.7876774304642638E-3</c:v>
                </c:pt>
                <c:pt idx="4115">
                  <c:v>-2.0093371058669263E-3</c:v>
                </c:pt>
                <c:pt idx="4116">
                  <c:v>-1.5639225355232433E-2</c:v>
                </c:pt>
                <c:pt idx="4117">
                  <c:v>-9.5486151850554535E-4</c:v>
                </c:pt>
                <c:pt idx="4118">
                  <c:v>-4.4280623396426577E-3</c:v>
                </c:pt>
                <c:pt idx="4119">
                  <c:v>-6.3620895172435965E-3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-1.0841360770812436E-2</c:v>
                </c:pt>
                <c:pt idx="4123">
                  <c:v>-3.174931248767443E-3</c:v>
                </c:pt>
                <c:pt idx="4124">
                  <c:v>-6.0331479708466418E-3</c:v>
                </c:pt>
                <c:pt idx="4125">
                  <c:v>-1.1397743707327379E-2</c:v>
                </c:pt>
                <c:pt idx="4126">
                  <c:v>-3.5628025252272266E-3</c:v>
                </c:pt>
                <c:pt idx="4127">
                  <c:v>-1.5324846711983753E-4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-2.2151352517889578E-3</c:v>
                </c:pt>
                <c:pt idx="4131">
                  <c:v>-6.3580732725432298E-3</c:v>
                </c:pt>
                <c:pt idx="4132">
                  <c:v>9.0515090956682087E-3</c:v>
                </c:pt>
                <c:pt idx="4133">
                  <c:v>-1.4949638302219626E-4</c:v>
                </c:pt>
                <c:pt idx="4134">
                  <c:v>-4.1184061772003844E-3</c:v>
                </c:pt>
                <c:pt idx="4135">
                  <c:v>-8.1366855977877961E-3</c:v>
                </c:pt>
                <c:pt idx="4136">
                  <c:v>-8.3408656103927115E-3</c:v>
                </c:pt>
                <c:pt idx="4137">
                  <c:v>-3.3925869222581895E-3</c:v>
                </c:pt>
                <c:pt idx="4138">
                  <c:v>-1.3019968666165838E-3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-9.4670771634763895E-4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-2.0519292969067848E-3</c:v>
                </c:pt>
                <c:pt idx="4147">
                  <c:v>6.4390389989190666E-3</c:v>
                </c:pt>
                <c:pt idx="4148">
                  <c:v>-7.8415362201589289E-4</c:v>
                </c:pt>
                <c:pt idx="4149">
                  <c:v>7.8415362201589289E-4</c:v>
                </c:pt>
                <c:pt idx="4150">
                  <c:v>-2.3542175471664706E-3</c:v>
                </c:pt>
                <c:pt idx="4151">
                  <c:v>-7.0661161568335018E-3</c:v>
                </c:pt>
                <c:pt idx="4152">
                  <c:v>-8.0941220565113881E-3</c:v>
                </c:pt>
                <c:pt idx="4153">
                  <c:v>-1.5546515390267857E-2</c:v>
                </c:pt>
                <c:pt idx="4154">
                  <c:v>-6.5749521009017542E-4</c:v>
                </c:pt>
                <c:pt idx="4155">
                  <c:v>-5.1834322124726384E-3</c:v>
                </c:pt>
                <c:pt idx="4156">
                  <c:v>1.5803347459662831E-2</c:v>
                </c:pt>
                <c:pt idx="4157">
                  <c:v>-9.3206465125996729E-3</c:v>
                </c:pt>
                <c:pt idx="4158">
                  <c:v>-1.5300848175381354E-2</c:v>
                </c:pt>
                <c:pt idx="4159">
                  <c:v>-8.724390036308094E-3</c:v>
                </c:pt>
                <c:pt idx="4160">
                  <c:v>-1.2486078535412837E-2</c:v>
                </c:pt>
                <c:pt idx="4161">
                  <c:v>-7.4107936698482035E-3</c:v>
                </c:pt>
                <c:pt idx="4162">
                  <c:v>-2.0292551395861835E-3</c:v>
                </c:pt>
                <c:pt idx="4163">
                  <c:v>-3.0434996076618148E-3</c:v>
                </c:pt>
                <c:pt idx="4164">
                  <c:v>-2.5380589722239222E-3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-1.4557438703830528E-3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-3.9269216554025377E-3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-1.1538670328978817E-2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-9.3714455132616337E-3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-1.0010720747337665E-2</c:v>
                </c:pt>
                <c:pt idx="4182">
                  <c:v>6.5859047483476374E-3</c:v>
                </c:pt>
                <c:pt idx="4183">
                  <c:v>-7.1607138820617422E-4</c:v>
                </c:pt>
                <c:pt idx="4184">
                  <c:v>-8.0339754127063401E-3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-2.6738295245420929E-3</c:v>
                </c:pt>
                <c:pt idx="4189">
                  <c:v>-9.3276242484110483E-3</c:v>
                </c:pt>
                <c:pt idx="4190">
                  <c:v>-1.2916022693385543E-3</c:v>
                </c:pt>
                <c:pt idx="4191">
                  <c:v>1.7508714661756741E-2</c:v>
                </c:pt>
                <c:pt idx="4192">
                  <c:v>-5.4785276170461472E-3</c:v>
                </c:pt>
                <c:pt idx="4193">
                  <c:v>-1.6906741008080317E-3</c:v>
                </c:pt>
                <c:pt idx="4194">
                  <c:v>-3.2429985833317687E-3</c:v>
                </c:pt>
                <c:pt idx="4195">
                  <c:v>1.8429236790638015E-3</c:v>
                </c:pt>
                <c:pt idx="4196">
                  <c:v>-2.5516844363648872E-3</c:v>
                </c:pt>
                <c:pt idx="4197">
                  <c:v>-1.3101098124410626E-2</c:v>
                </c:pt>
                <c:pt idx="4198">
                  <c:v>-8.6299326462970782E-3</c:v>
                </c:pt>
                <c:pt idx="4199">
                  <c:v>1.193147537722794E-2</c:v>
                </c:pt>
                <c:pt idx="4200">
                  <c:v>-3.4371346422821247E-3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-1.3754904487034203E-2</c:v>
                </c:pt>
                <c:pt idx="4209">
                  <c:v>-6.3634917445289929E-3</c:v>
                </c:pt>
                <c:pt idx="4210">
                  <c:v>2.1397890670915132E-2</c:v>
                </c:pt>
                <c:pt idx="4211">
                  <c:v>-6.3950576569649087E-4</c:v>
                </c:pt>
                <c:pt idx="4212">
                  <c:v>1.8335331979171698E-2</c:v>
                </c:pt>
                <c:pt idx="4213">
                  <c:v>-9.9604801509656227E-4</c:v>
                </c:pt>
                <c:pt idx="4214">
                  <c:v>-5.1024000268995451E-4</c:v>
                </c:pt>
                <c:pt idx="4215">
                  <c:v>-3.8758903392886346E-2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-1.0488609698152018E-2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-5.6175852453836939E-3</c:v>
                </c:pt>
                <c:pt idx="4224">
                  <c:v>2.9398594840541747E-3</c:v>
                </c:pt>
                <c:pt idx="4225">
                  <c:v>-1.093500818456139E-2</c:v>
                </c:pt>
                <c:pt idx="4226">
                  <c:v>1.7271434915217654E-2</c:v>
                </c:pt>
                <c:pt idx="4227">
                  <c:v>-1.1237153056183224E-2</c:v>
                </c:pt>
                <c:pt idx="4228">
                  <c:v>4.0451278137512148E-3</c:v>
                </c:pt>
                <c:pt idx="4229">
                  <c:v>-1.3051712524188908E-2</c:v>
                </c:pt>
                <c:pt idx="4230">
                  <c:v>-1.7246148114947069E-2</c:v>
                </c:pt>
                <c:pt idx="4231">
                  <c:v>-1.2948512538009993E-2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-8.2878411945941366E-3</c:v>
                </c:pt>
                <c:pt idx="4235">
                  <c:v>-1.8714463690622019E-2</c:v>
                </c:pt>
                <c:pt idx="4236">
                  <c:v>-9.4104368551928275E-3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-5.2543985626449796E-3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-1.1807676865416283E-4</c:v>
                </c:pt>
                <c:pt idx="4243">
                  <c:v>-8.7386638825837082E-4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-4.8827946748239981E-3</c:v>
                </c:pt>
                <c:pt idx="4247">
                  <c:v>-1.1814649010417178E-2</c:v>
                </c:pt>
                <c:pt idx="4248">
                  <c:v>-3.4718541591249874E-3</c:v>
                </c:pt>
                <c:pt idx="4249">
                  <c:v>2.2299259306048924E-3</c:v>
                </c:pt>
                <c:pt idx="4250">
                  <c:v>-1.6871053746199571E-2</c:v>
                </c:pt>
                <c:pt idx="4251">
                  <c:v>-1.5633497408035879E-2</c:v>
                </c:pt>
                <c:pt idx="4252">
                  <c:v>-6.4212084515080647E-4</c:v>
                </c:pt>
                <c:pt idx="4253">
                  <c:v>1.476021661865623E-2</c:v>
                </c:pt>
                <c:pt idx="4254">
                  <c:v>-8.3698311020041771E-3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-8.4818485124484866E-3</c:v>
                </c:pt>
                <c:pt idx="4260">
                  <c:v>3.3245000982109474E-3</c:v>
                </c:pt>
                <c:pt idx="4261">
                  <c:v>-5.1840834337024688E-3</c:v>
                </c:pt>
                <c:pt idx="4262">
                  <c:v>2.9689310575893302E-3</c:v>
                </c:pt>
                <c:pt idx="4263">
                  <c:v>-1.5419554567815297E-2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-4.859144712545671E-4</c:v>
                </c:pt>
                <c:pt idx="4268">
                  <c:v>1.129573159287478E-2</c:v>
                </c:pt>
                <c:pt idx="4269">
                  <c:v>-6.0422635868366825E-3</c:v>
                </c:pt>
                <c:pt idx="4270">
                  <c:v>6.3998492682557639E-3</c:v>
                </c:pt>
                <c:pt idx="4271">
                  <c:v>-5.8040588895247325E-3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-1.8979709104529618E-3</c:v>
                </c:pt>
                <c:pt idx="4275">
                  <c:v>-7.5829600331349667E-3</c:v>
                </c:pt>
                <c:pt idx="4276">
                  <c:v>6.1739676080829753E-3</c:v>
                </c:pt>
                <c:pt idx="4277">
                  <c:v>-1.587076036620072E-2</c:v>
                </c:pt>
                <c:pt idx="4278">
                  <c:v>-2.753828130122038E-2</c:v>
                </c:pt>
                <c:pt idx="4279">
                  <c:v>1.1053315334038416E-2</c:v>
                </c:pt>
                <c:pt idx="4280">
                  <c:v>-1.0987065351653058E-3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-1.3700777777629014E-2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-7.2219589667490425E-3</c:v>
                </c:pt>
                <c:pt idx="4290">
                  <c:v>-4.414819183844898E-3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-2.44740989090797E-3</c:v>
                </c:pt>
                <c:pt idx="4295">
                  <c:v>-5.856267308993246E-3</c:v>
                </c:pt>
                <c:pt idx="4296">
                  <c:v>-5.885884861687174E-4</c:v>
                </c:pt>
                <c:pt idx="4297">
                  <c:v>3.6372192991942498E-3</c:v>
                </c:pt>
                <c:pt idx="4298">
                  <c:v>-1.616905836400484E-2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-1.0359677042845128E-2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-1.4321134850986184E-2</c:v>
                </c:pt>
                <c:pt idx="4309">
                  <c:v>9.4558424925423878E-3</c:v>
                </c:pt>
                <c:pt idx="4310">
                  <c:v>-6.5924550920399838E-3</c:v>
                </c:pt>
                <c:pt idx="4311">
                  <c:v>-4.1194348209749876E-3</c:v>
                </c:pt>
                <c:pt idx="4312">
                  <c:v>-3.4404193257300264E-3</c:v>
                </c:pt>
                <c:pt idx="4313">
                  <c:v>2.6383577268953573E-3</c:v>
                </c:pt>
                <c:pt idx="4314">
                  <c:v>-9.0952520124991665E-3</c:v>
                </c:pt>
                <c:pt idx="4315">
                  <c:v>-2.4321666741196069E-3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-2.9949109721325584E-3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-4.4275397379989201E-3</c:v>
                </c:pt>
                <c:pt idx="4322">
                  <c:v>-5.3671801224641769E-3</c:v>
                </c:pt>
                <c:pt idx="4323">
                  <c:v>-1.1484518666424748E-3</c:v>
                </c:pt>
                <c:pt idx="4324">
                  <c:v>1.0492734663126946E-2</c:v>
                </c:pt>
                <c:pt idx="4325">
                  <c:v>-1.4707489074785585E-3</c:v>
                </c:pt>
                <c:pt idx="4326">
                  <c:v>3.3298459558661619E-4</c:v>
                </c:pt>
                <c:pt idx="4327">
                  <c:v>-6.7241524906709316E-3</c:v>
                </c:pt>
                <c:pt idx="4328">
                  <c:v>-5.725237982450615E-3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-5.8019597016532032E-3</c:v>
                </c:pt>
                <c:pt idx="4338">
                  <c:v>1.2103481057103238E-2</c:v>
                </c:pt>
                <c:pt idx="4339">
                  <c:v>-3.6958884474094233E-3</c:v>
                </c:pt>
                <c:pt idx="4340">
                  <c:v>2.178130136949008E-3</c:v>
                </c:pt>
                <c:pt idx="4341">
                  <c:v>-9.3728584372589907E-3</c:v>
                </c:pt>
                <c:pt idx="4342">
                  <c:v>1.672489599703475E-2</c:v>
                </c:pt>
                <c:pt idx="4343">
                  <c:v>-1.6212113741698175E-3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-1.3137769511789799E-2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-1.2489088142224603E-3</c:v>
                </c:pt>
                <c:pt idx="4352">
                  <c:v>1.5658635508701835E-3</c:v>
                </c:pt>
                <c:pt idx="4353">
                  <c:v>-5.3519944597004709E-3</c:v>
                </c:pt>
                <c:pt idx="4354">
                  <c:v>-3.5907040159983694E-3</c:v>
                </c:pt>
                <c:pt idx="4355">
                  <c:v>4.4266408435511551E-3</c:v>
                </c:pt>
                <c:pt idx="4356">
                  <c:v>-9.2945711915088935E-3</c:v>
                </c:pt>
                <c:pt idx="4357">
                  <c:v>3.0777818040368388E-3</c:v>
                </c:pt>
                <c:pt idx="4358">
                  <c:v>-9.6143538492743374E-4</c:v>
                </c:pt>
                <c:pt idx="4359">
                  <c:v>-7.6540723772389185E-3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-3.4437279723595893E-3</c:v>
                </c:pt>
                <c:pt idx="4365">
                  <c:v>-4.7061707767337424E-3</c:v>
                </c:pt>
                <c:pt idx="4366">
                  <c:v>-1.2149673674383799E-2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-1.0854403166832505E-2</c:v>
                </c:pt>
                <c:pt idx="4372">
                  <c:v>-8.5144805042078886E-3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-4.149853044141949E-4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-1.7208721024406515E-3</c:v>
                </c:pt>
                <c:pt idx="4384">
                  <c:v>-2.0091865570215361E-4</c:v>
                </c:pt>
                <c:pt idx="4385">
                  <c:v>-1.0989481143750979E-2</c:v>
                </c:pt>
                <c:pt idx="4386">
                  <c:v>-1.6713974473961279E-2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-1.2949702932726126E-2</c:v>
                </c:pt>
                <c:pt idx="4391">
                  <c:v>1.1112722577975909E-2</c:v>
                </c:pt>
                <c:pt idx="4392">
                  <c:v>-5.4338751743641112E-3</c:v>
                </c:pt>
                <c:pt idx="4393">
                  <c:v>-3.1965080222491338E-3</c:v>
                </c:pt>
                <c:pt idx="4394">
                  <c:v>5.6551514985780926E-3</c:v>
                </c:pt>
                <c:pt idx="4395">
                  <c:v>-1.4468967489545292E-2</c:v>
                </c:pt>
                <c:pt idx="4396">
                  <c:v>-1.458453474469934E-3</c:v>
                </c:pt>
                <c:pt idx="4397">
                  <c:v>3.4358275602270894E-3</c:v>
                </c:pt>
                <c:pt idx="4398">
                  <c:v>-9.9162671886077192E-3</c:v>
                </c:pt>
                <c:pt idx="4399">
                  <c:v>-3.3704926344766406E-3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-5.0278844126872002E-4</c:v>
                </c:pt>
                <c:pt idx="4403">
                  <c:v>-5.1272800755963743E-4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-1.4718848634422521E-2</c:v>
                </c:pt>
                <c:pt idx="4407">
                  <c:v>-1.4830047961271298E-2</c:v>
                </c:pt>
                <c:pt idx="4408">
                  <c:v>-1.5153647293550065E-2</c:v>
                </c:pt>
                <c:pt idx="4409">
                  <c:v>-3.8295910952506063E-3</c:v>
                </c:pt>
                <c:pt idx="4410">
                  <c:v>-9.5712471797426701E-4</c:v>
                </c:pt>
                <c:pt idx="4411">
                  <c:v>6.4807245836862037E-3</c:v>
                </c:pt>
                <c:pt idx="4412">
                  <c:v>-1.1716074699440249E-2</c:v>
                </c:pt>
                <c:pt idx="4413">
                  <c:v>2.883851147220895E-3</c:v>
                </c:pt>
                <c:pt idx="4414">
                  <c:v>-1.5179838412630708E-2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-2.5398879785605288E-3</c:v>
                </c:pt>
                <c:pt idx="4421">
                  <c:v>1.106209448281259E-2</c:v>
                </c:pt>
                <c:pt idx="4422">
                  <c:v>-8.2026756091133635E-3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-8.7597834392560969E-3</c:v>
                </c:pt>
                <c:pt idx="4426">
                  <c:v>-8.8472645337986933E-3</c:v>
                </c:pt>
                <c:pt idx="4427">
                  <c:v>-2.7872533940849209E-3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-6.2810498773568924E-4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-1.0728412363381068E-4</c:v>
                </c:pt>
                <c:pt idx="4437">
                  <c:v>-4.2328582608721632E-3</c:v>
                </c:pt>
                <c:pt idx="4438">
                  <c:v>-7.0684894234123163E-3</c:v>
                </c:pt>
                <c:pt idx="4439">
                  <c:v>-4.7071436303323111E-3</c:v>
                </c:pt>
                <c:pt idx="4440">
                  <c:v>3.0384247054984215E-3</c:v>
                </c:pt>
                <c:pt idx="4441">
                  <c:v>-4.9235763940336241E-3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-4.2991923228301587E-3</c:v>
                </c:pt>
                <c:pt idx="4446">
                  <c:v>7.5597027298055508E-3</c:v>
                </c:pt>
                <c:pt idx="4447">
                  <c:v>-1.3202800936698011E-3</c:v>
                </c:pt>
                <c:pt idx="4448">
                  <c:v>3.2542006710958304E-3</c:v>
                </c:pt>
                <c:pt idx="4449">
                  <c:v>-9.3966138858903037E-3</c:v>
                </c:pt>
                <c:pt idx="4450">
                  <c:v>-2.253557138933715E-3</c:v>
                </c:pt>
                <c:pt idx="4451">
                  <c:v>-4.0244294796059066E-3</c:v>
                </c:pt>
                <c:pt idx="4452">
                  <c:v>-6.4160088396576498E-3</c:v>
                </c:pt>
                <c:pt idx="4453">
                  <c:v>-2.6075357507817642E-3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-1.2522775915276618E-2</c:v>
                </c:pt>
                <c:pt idx="4460">
                  <c:v>-4.3830496152112985E-3</c:v>
                </c:pt>
                <c:pt idx="4461">
                  <c:v>6.1758485834317867E-4</c:v>
                </c:pt>
                <c:pt idx="4462">
                  <c:v>-2.0259955392898377E-4</c:v>
                </c:pt>
                <c:pt idx="4463">
                  <c:v>2.7465563019237749E-3</c:v>
                </c:pt>
                <c:pt idx="4464">
                  <c:v>-1.4970746962099213E-2</c:v>
                </c:pt>
                <c:pt idx="4465">
                  <c:v>-6.7339611576446856E-3</c:v>
                </c:pt>
                <c:pt idx="4466">
                  <c:v>1.660748272730217E-3</c:v>
                </c:pt>
                <c:pt idx="4467">
                  <c:v>-6.037082613465472E-3</c:v>
                </c:pt>
                <c:pt idx="4468">
                  <c:v>-2.0748548940030531E-4</c:v>
                </c:pt>
                <c:pt idx="4469">
                  <c:v>2.7133845759435005E-3</c:v>
                </c:pt>
                <c:pt idx="4470">
                  <c:v>-5.9593378300046851E-3</c:v>
                </c:pt>
                <c:pt idx="4471">
                  <c:v>-3.6743325013892658E-3</c:v>
                </c:pt>
                <c:pt idx="4472">
                  <c:v>-8.2416812684851237E-3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-7.2922178435481655E-3</c:v>
                </c:pt>
                <c:pt idx="4477">
                  <c:v>-5.9529800427089441E-3</c:v>
                </c:pt>
                <c:pt idx="4478">
                  <c:v>-3.313632280642409E-3</c:v>
                </c:pt>
                <c:pt idx="4479">
                  <c:v>-1.3872877988969634E-3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-5.846047398641474E-3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-5.6141198110823964E-3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-3.7291752867805172E-3</c:v>
                </c:pt>
                <c:pt idx="4493">
                  <c:v>7.7665088344831545E-3</c:v>
                </c:pt>
                <c:pt idx="4494">
                  <c:v>-7.7665088344831545E-3</c:v>
                </c:pt>
                <c:pt idx="4495">
                  <c:v>0</c:v>
                </c:pt>
                <c:pt idx="4496">
                  <c:v>-5.5310502302168274E-3</c:v>
                </c:pt>
                <c:pt idx="4497">
                  <c:v>1.1560958317966552E-3</c:v>
                </c:pt>
                <c:pt idx="4498">
                  <c:v>-1.6801861728481526E-3</c:v>
                </c:pt>
                <c:pt idx="4499">
                  <c:v>2.617831645616242E-3</c:v>
                </c:pt>
                <c:pt idx="4500">
                  <c:v>-4.2909273889542021E-3</c:v>
                </c:pt>
                <c:pt idx="4501">
                  <c:v>-5.2530489726354546E-4</c:v>
                </c:pt>
                <c:pt idx="4502">
                  <c:v>2.5148924145996787E-3</c:v>
                </c:pt>
                <c:pt idx="4503">
                  <c:v>-3.7647775397422478E-3</c:v>
                </c:pt>
                <c:pt idx="4504">
                  <c:v>-9.1736870789400626E-3</c:v>
                </c:pt>
                <c:pt idx="4505">
                  <c:v>-9.3698926820948714E-3</c:v>
                </c:pt>
                <c:pt idx="4506">
                  <c:v>3.5227373933217621E-3</c:v>
                </c:pt>
                <c:pt idx="4507">
                  <c:v>-6.3499928451005161E-4</c:v>
                </c:pt>
                <c:pt idx="4508">
                  <c:v>-1.7155034110070133E-3</c:v>
                </c:pt>
                <c:pt idx="4509">
                  <c:v>8.5081439965053463E-3</c:v>
                </c:pt>
                <c:pt idx="4510">
                  <c:v>-1.7941930415741325E-3</c:v>
                </c:pt>
                <c:pt idx="4511">
                  <c:v>-1.06397739780828E-3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-2.1076030692182002E-3</c:v>
                </c:pt>
                <c:pt idx="4515">
                  <c:v>1.5810885349090142E-3</c:v>
                </c:pt>
                <c:pt idx="4516">
                  <c:v>-5.1602922993483347E-3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-1.3366055801586896E-3</c:v>
                </c:pt>
                <c:pt idx="4521">
                  <c:v>-5.0331463799180298E-3</c:v>
                </c:pt>
                <c:pt idx="4522">
                  <c:v>-6.1386947685182491E-4</c:v>
                </c:pt>
                <c:pt idx="4523">
                  <c:v>2.0474429079175849E-4</c:v>
                </c:pt>
                <c:pt idx="4524">
                  <c:v>-4.0230260635825132E-3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-1.5507231948381772E-3</c:v>
                </c:pt>
                <c:pt idx="4528">
                  <c:v>-3.0987000215203508E-3</c:v>
                </c:pt>
                <c:pt idx="4529">
                  <c:v>-4.8776230727742842E-3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-1.6658726335544216E-2</c:v>
                </c:pt>
                <c:pt idx="4533">
                  <c:v>-3.9890925470951188E-3</c:v>
                </c:pt>
                <c:pt idx="4534">
                  <c:v>-1.1668850546859844E-3</c:v>
                </c:pt>
                <c:pt idx="4535">
                  <c:v>-6.8794124268833912E-3</c:v>
                </c:pt>
                <c:pt idx="4536">
                  <c:v>2.1179183824617809E-3</c:v>
                </c:pt>
                <c:pt idx="4537">
                  <c:v>-4.1396652937821798E-3</c:v>
                </c:pt>
                <c:pt idx="4538">
                  <c:v>3.7184607972706729E-3</c:v>
                </c:pt>
                <c:pt idx="4539">
                  <c:v>-1.3878720911845832E-2</c:v>
                </c:pt>
                <c:pt idx="4540">
                  <c:v>-1.6811442303292345E-2</c:v>
                </c:pt>
                <c:pt idx="4541">
                  <c:v>2.5103884512498453E-3</c:v>
                </c:pt>
                <c:pt idx="4542">
                  <c:v>-1.7276054094971904E-2</c:v>
                </c:pt>
                <c:pt idx="4543">
                  <c:v>-4.1130817518624241E-3</c:v>
                </c:pt>
                <c:pt idx="4544">
                  <c:v>3.8925827441902427E-3</c:v>
                </c:pt>
                <c:pt idx="4545">
                  <c:v>-8.8167465144692869E-3</c:v>
                </c:pt>
                <c:pt idx="4546">
                  <c:v>9.3626179926751263E-3</c:v>
                </c:pt>
                <c:pt idx="4547">
                  <c:v>-1.8802837368756542E-3</c:v>
                </c:pt>
                <c:pt idx="4548">
                  <c:v>-1.3361300201637505E-3</c:v>
                </c:pt>
                <c:pt idx="4549">
                  <c:v>-2.6777575694696409E-3</c:v>
                </c:pt>
                <c:pt idx="4550">
                  <c:v>-6.9490312434226098E-3</c:v>
                </c:pt>
                <c:pt idx="4551">
                  <c:v>-2.2454182967077685E-3</c:v>
                </c:pt>
                <c:pt idx="4552">
                  <c:v>-9.0595983045727024E-4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-1.4307586848254061E-2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-7.7677132813844807E-3</c:v>
                </c:pt>
                <c:pt idx="4560">
                  <c:v>-9.8319886813156288E-3</c:v>
                </c:pt>
                <c:pt idx="4561">
                  <c:v>-1.0948219215342725E-2</c:v>
                </c:pt>
                <c:pt idx="4562">
                  <c:v>3.3700667544191987E-3</c:v>
                </c:pt>
                <c:pt idx="4563">
                  <c:v>-5.0487575690238984E-3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-9.4263847765763131E-3</c:v>
                </c:pt>
                <c:pt idx="4570">
                  <c:v>5.8217071705373158E-3</c:v>
                </c:pt>
                <c:pt idx="4571">
                  <c:v>-1.0974077321268538E-3</c:v>
                </c:pt>
                <c:pt idx="4572">
                  <c:v>-1.1009445677036211E-2</c:v>
                </c:pt>
                <c:pt idx="4573">
                  <c:v>5.5496061216775416E-4</c:v>
                </c:pt>
                <c:pt idx="4574">
                  <c:v>-1.2254915033764746E-3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-1.3077589521994781E-3</c:v>
                </c:pt>
                <c:pt idx="4578">
                  <c:v>-1.206386536309445E-3</c:v>
                </c:pt>
                <c:pt idx="4579">
                  <c:v>-6.9985573886093277E-3</c:v>
                </c:pt>
                <c:pt idx="4580">
                  <c:v>-2.6424073121145142E-3</c:v>
                </c:pt>
                <c:pt idx="4581">
                  <c:v>-8.8579205511063464E-4</c:v>
                </c:pt>
                <c:pt idx="4582">
                  <c:v>-1.5328454370677314E-2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-5.2532726704512811E-3</c:v>
                </c:pt>
                <c:pt idx="4587">
                  <c:v>1.5562930303906874E-2</c:v>
                </c:pt>
                <c:pt idx="4588">
                  <c:v>-1.4304831768408022E-3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-6.3624129682331443E-3</c:v>
                </c:pt>
                <c:pt idx="4592">
                  <c:v>6.6617575870431267E-4</c:v>
                </c:pt>
                <c:pt idx="4593">
                  <c:v>-7.2893729113010508E-3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-1.6238990523094188E-3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-2.7977453233125615E-3</c:v>
                </c:pt>
                <c:pt idx="4602">
                  <c:v>-1.1702734291118233E-2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-3.2586922114008487E-3</c:v>
                </c:pt>
                <c:pt idx="4606">
                  <c:v>-1.191391571721212E-3</c:v>
                </c:pt>
                <c:pt idx="4607">
                  <c:v>-8.7318368735589402E-3</c:v>
                </c:pt>
                <c:pt idx="4608">
                  <c:v>-6.2706873876496871E-3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-9.3848129379381362E-3</c:v>
                </c:pt>
                <c:pt idx="4612">
                  <c:v>-5.6861675431001402E-3</c:v>
                </c:pt>
                <c:pt idx="4613">
                  <c:v>-6.494256037305135E-3</c:v>
                </c:pt>
                <c:pt idx="4614">
                  <c:v>-6.2050511313040957E-3</c:v>
                </c:pt>
                <c:pt idx="4615">
                  <c:v>-3.8468674745271159E-3</c:v>
                </c:pt>
                <c:pt idx="4616">
                  <c:v>-1.302135490652212E-2</c:v>
                </c:pt>
                <c:pt idx="4617">
                  <c:v>1.9450263304614523E-3</c:v>
                </c:pt>
                <c:pt idx="4618">
                  <c:v>-7.7155008954736815E-3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-4.0636773785571734E-3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-1.2389176858611073E-2</c:v>
                </c:pt>
                <c:pt idx="4628">
                  <c:v>-4.7706151380717543E-3</c:v>
                </c:pt>
                <c:pt idx="4629">
                  <c:v>-7.9730856381310389E-4</c:v>
                </c:pt>
                <c:pt idx="4630">
                  <c:v>-1.0085827422582128E-2</c:v>
                </c:pt>
                <c:pt idx="4631">
                  <c:v>-7.9691037218960759E-3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-1.114370879537141E-3</c:v>
                </c:pt>
                <c:pt idx="4636">
                  <c:v>0</c:v>
                </c:pt>
                <c:pt idx="4637">
                  <c:v>-2.8180521108556178E-3</c:v>
                </c:pt>
                <c:pt idx="4638">
                  <c:v>-7.46078647659143E-3</c:v>
                </c:pt>
                <c:pt idx="4639">
                  <c:v>-6.4797107609351201E-3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-5.6733513912643474E-4</c:v>
                </c:pt>
                <c:pt idx="4643">
                  <c:v>3.2709439738241031E-3</c:v>
                </c:pt>
                <c:pt idx="4644">
                  <c:v>-5.0820457972253763E-3</c:v>
                </c:pt>
                <c:pt idx="4645">
                  <c:v>-3.0724139981730403E-3</c:v>
                </c:pt>
                <c:pt idx="4646">
                  <c:v>5.7825173866641322E-3</c:v>
                </c:pt>
                <c:pt idx="4647">
                  <c:v>-2.4848533567274345E-3</c:v>
                </c:pt>
                <c:pt idx="4648">
                  <c:v>-1.4049993884129641E-2</c:v>
                </c:pt>
                <c:pt idx="4649">
                  <c:v>-3.682729206953006E-3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-5.8254526738883428E-3</c:v>
                </c:pt>
                <c:pt idx="4654">
                  <c:v>-6.5575806728146446E-3</c:v>
                </c:pt>
                <c:pt idx="4655">
                  <c:v>-5.4374162888128907E-3</c:v>
                </c:pt>
                <c:pt idx="4656">
                  <c:v>-5.5774276576343595E-3</c:v>
                </c:pt>
                <c:pt idx="4657">
                  <c:v>-7.0296642164651146E-3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-5.7665127772041913E-3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-2.2264045788400466E-4</c:v>
                </c:pt>
                <c:pt idx="4668">
                  <c:v>-5.0436024342346286E-3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-6.2684885326547146E-4</c:v>
                </c:pt>
                <c:pt idx="4672">
                  <c:v>-5.0689166741246794E-3</c:v>
                </c:pt>
                <c:pt idx="4673">
                  <c:v>-8.8219914030966962E-3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-3.5319131487723254E-3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-5.9431854599090173E-3</c:v>
                </c:pt>
                <c:pt idx="4682">
                  <c:v>4.9009993214248482E-3</c:v>
                </c:pt>
                <c:pt idx="4683">
                  <c:v>-9.3497402004150132E-4</c:v>
                </c:pt>
                <c:pt idx="4684">
                  <c:v>-2.5040709596710897E-3</c:v>
                </c:pt>
                <c:pt idx="4685">
                  <c:v>5.2299487980267401E-4</c:v>
                </c:pt>
                <c:pt idx="4686">
                  <c:v>-9.4366100458369573E-3</c:v>
                </c:pt>
                <c:pt idx="4687">
                  <c:v>-3.8017327498147679E-3</c:v>
                </c:pt>
                <c:pt idx="4688">
                  <c:v>7.3806684327122341E-3</c:v>
                </c:pt>
                <c:pt idx="4689">
                  <c:v>-6.4214277895855432E-3</c:v>
                </c:pt>
                <c:pt idx="4690">
                  <c:v>-8.4929137790101805E-4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-5.8892634128762111E-3</c:v>
                </c:pt>
                <c:pt idx="4697">
                  <c:v>-3.5227635376093858E-3</c:v>
                </c:pt>
                <c:pt idx="4698">
                  <c:v>3.111230041500157E-3</c:v>
                </c:pt>
                <c:pt idx="4699">
                  <c:v>-8.7398999378383024E-3</c:v>
                </c:pt>
                <c:pt idx="4700">
                  <c:v>-3.0394476459481012E-3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-4.3749543984201722E-3</c:v>
                </c:pt>
                <c:pt idx="4705">
                  <c:v>-8.4989645730688679E-3</c:v>
                </c:pt>
                <c:pt idx="4706">
                  <c:v>-6.1238084024557438E-3</c:v>
                </c:pt>
                <c:pt idx="4707">
                  <c:v>-6.8070413941336838E-3</c:v>
                </c:pt>
                <c:pt idx="4708">
                  <c:v>2.2372813461792873E-3</c:v>
                </c:pt>
                <c:pt idx="4709">
                  <c:v>-6.3439081969018929E-4</c:v>
                </c:pt>
                <c:pt idx="4710">
                  <c:v>-3.3093872418739068E-3</c:v>
                </c:pt>
                <c:pt idx="4711">
                  <c:v>-1.7094128128221087E-3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-4.6106663346634491E-3</c:v>
                </c:pt>
                <c:pt idx="4717">
                  <c:v>-3.3748136650739724E-3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-3.4135064436968676E-3</c:v>
                </c:pt>
                <c:pt idx="4721">
                  <c:v>-1.5492036788478103E-3</c:v>
                </c:pt>
                <c:pt idx="4722">
                  <c:v>2.0606453404514724E-4</c:v>
                </c:pt>
                <c:pt idx="4723">
                  <c:v>-4.887744531558269E-3</c:v>
                </c:pt>
                <c:pt idx="4724">
                  <c:v>-6.1708340342097046E-3</c:v>
                </c:pt>
                <c:pt idx="4725">
                  <c:v>-2.9404970555058085E-3</c:v>
                </c:pt>
                <c:pt idx="4726">
                  <c:v>1.0982681677782047E-2</c:v>
                </c:pt>
                <c:pt idx="4727">
                  <c:v>-3.8549104329312911E-3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-6.7407762613385103E-3</c:v>
                </c:pt>
                <c:pt idx="4733">
                  <c:v>-2.6721225705435003E-3</c:v>
                </c:pt>
                <c:pt idx="4734">
                  <c:v>-4.8474733491232769E-3</c:v>
                </c:pt>
                <c:pt idx="4735">
                  <c:v>-2.2806756392599326E-3</c:v>
                </c:pt>
                <c:pt idx="4736">
                  <c:v>-7.5938739624730189E-3</c:v>
                </c:pt>
                <c:pt idx="4737">
                  <c:v>-4.1478164072117352E-4</c:v>
                </c:pt>
                <c:pt idx="4738">
                  <c:v>-6.3241965526295019E-4</c:v>
                </c:pt>
                <c:pt idx="4739">
                  <c:v>-1.0293068493827384E-2</c:v>
                </c:pt>
                <c:pt idx="4740">
                  <c:v>-6.3517354865076925E-3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-7.1009516774198644E-3</c:v>
                </c:pt>
                <c:pt idx="4745">
                  <c:v>4.0751334437008069E-3</c:v>
                </c:pt>
                <c:pt idx="4746">
                  <c:v>-7.0231605839028433E-3</c:v>
                </c:pt>
                <c:pt idx="4747">
                  <c:v>-6.4322523540907284E-3</c:v>
                </c:pt>
                <c:pt idx="4748">
                  <c:v>-2.4341557462088659E-3</c:v>
                </c:pt>
                <c:pt idx="4749">
                  <c:v>-4.1405390509048345E-3</c:v>
                </c:pt>
                <c:pt idx="4750">
                  <c:v>2.3437417000247152E-3</c:v>
                </c:pt>
                <c:pt idx="4751">
                  <c:v>-7.0375771365851492E-3</c:v>
                </c:pt>
                <c:pt idx="4752">
                  <c:v>2.8794782090439952E-3</c:v>
                </c:pt>
                <c:pt idx="4753">
                  <c:v>-2.3433961813621451E-3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-2.2360265790206668E-3</c:v>
                </c:pt>
                <c:pt idx="4757">
                  <c:v>-3.9505120614933276E-3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-4.0440145994304899E-3</c:v>
                </c:pt>
                <c:pt idx="4762">
                  <c:v>-4.0505737404670228E-3</c:v>
                </c:pt>
                <c:pt idx="4763">
                  <c:v>-4.5914679722081075E-3</c:v>
                </c:pt>
                <c:pt idx="4764">
                  <c:v>6.4614556265709666E-3</c:v>
                </c:pt>
                <c:pt idx="4765">
                  <c:v>-1.4563294852951714E-3</c:v>
                </c:pt>
                <c:pt idx="4766">
                  <c:v>-4.174115563108316E-3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-9.9105790371059044E-3</c:v>
                </c:pt>
                <c:pt idx="4770">
                  <c:v>-3.9918615985703454E-3</c:v>
                </c:pt>
                <c:pt idx="4771">
                  <c:v>-4.7474371154825334E-3</c:v>
                </c:pt>
                <c:pt idx="4772">
                  <c:v>3.0644779478317119E-3</c:v>
                </c:pt>
                <c:pt idx="4773">
                  <c:v>-8.3758130040489931E-4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-1.5494388140728788E-3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-1.5119922320243617E-3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-2.3516495585518271E-3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-5.0170225880785679E-3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-1.9018120368752278E-4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-8.4891775871174247E-3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-3.5904284647862994E-3</c:v>
                </c:pt>
                <c:pt idx="4801">
                  <c:v>-4.0704387663055286E-3</c:v>
                </c:pt>
                <c:pt idx="4802">
                  <c:v>-1.4294337261224754E-3</c:v>
                </c:pt>
                <c:pt idx="4803">
                  <c:v>-9.8956771446445657E-5</c:v>
                </c:pt>
                <c:pt idx="4804">
                  <c:v>-5.7208179291716732E-3</c:v>
                </c:pt>
                <c:pt idx="4805">
                  <c:v>-4.7986003105942032E-3</c:v>
                </c:pt>
                <c:pt idx="4806">
                  <c:v>-1.8293361484005288E-3</c:v>
                </c:pt>
                <c:pt idx="4807">
                  <c:v>9.5916207128015074E-3</c:v>
                </c:pt>
                <c:pt idx="4808">
                  <c:v>-1.5259141897132622E-3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-5.7691254640701572E-3</c:v>
                </c:pt>
                <c:pt idx="4812">
                  <c:v>3.7661166364433285E-4</c:v>
                </c:pt>
                <c:pt idx="4813">
                  <c:v>-7.8950923336904566E-3</c:v>
                </c:pt>
                <c:pt idx="4814">
                  <c:v>-5.4647321515988168E-3</c:v>
                </c:pt>
                <c:pt idx="4815">
                  <c:v>-2.4111194591691643E-3</c:v>
                </c:pt>
                <c:pt idx="4816">
                  <c:v>-2.2161015117427851E-3</c:v>
                </c:pt>
                <c:pt idx="4817">
                  <c:v>4.2454322047600357E-3</c:v>
                </c:pt>
                <c:pt idx="4818">
                  <c:v>-7.6290831138496884E-3</c:v>
                </c:pt>
                <c:pt idx="4819">
                  <c:v>-1.2557875700629495E-3</c:v>
                </c:pt>
                <c:pt idx="4820">
                  <c:v>-6.3304207949919089E-3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-2.122861168563972E-3</c:v>
                </c:pt>
                <c:pt idx="4824">
                  <c:v>1.5401817809310714E-3</c:v>
                </c:pt>
                <c:pt idx="4825">
                  <c:v>-1.9233706804016037E-3</c:v>
                </c:pt>
                <c:pt idx="4826">
                  <c:v>-5.810782412181581E-3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-3.5313851590572654E-3</c:v>
                </c:pt>
                <c:pt idx="4833">
                  <c:v>-7.2917403715626605E-3</c:v>
                </c:pt>
                <c:pt idx="4834">
                  <c:v>-5.8346463559377781E-4</c:v>
                </c:pt>
                <c:pt idx="4835">
                  <c:v>-4.1577534119587867E-3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-4.0953302263737612E-3</c:v>
                </c:pt>
                <c:pt idx="4844">
                  <c:v>1.3339163762493556E-3</c:v>
                </c:pt>
                <c:pt idx="4845">
                  <c:v>-1.9022846874392485E-3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-5.9514182456714693E-3</c:v>
                </c:pt>
                <c:pt idx="4850">
                  <c:v>-8.4696616048498541E-3</c:v>
                </c:pt>
                <c:pt idx="4851">
                  <c:v>-4.8838845861327584E-3</c:v>
                </c:pt>
                <c:pt idx="4852">
                  <c:v>-7.4210520788771106E-3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-2.8945783606992848E-4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-3.4668219526965416E-3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-6.3804342771955902E-4</c:v>
                </c:pt>
                <c:pt idx="4867">
                  <c:v>-6.0384809880371648E-3</c:v>
                </c:pt>
                <c:pt idx="4868">
                  <c:v>-4.7839487780558798E-3</c:v>
                </c:pt>
                <c:pt idx="4869">
                  <c:v>3.6813045747381423E-3</c:v>
                </c:pt>
                <c:pt idx="4870">
                  <c:v>-1.2864694176997205E-3</c:v>
                </c:pt>
                <c:pt idx="4871">
                  <c:v>-6.439629231325128E-4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-1.8114218930964654E-4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-6.5318205499949045E-3</c:v>
                </c:pt>
                <c:pt idx="4879">
                  <c:v>-1.2735941978769816E-3</c:v>
                </c:pt>
                <c:pt idx="4880">
                  <c:v>-2.1809765197993158E-3</c:v>
                </c:pt>
                <c:pt idx="4881">
                  <c:v>-6.597593385602174E-3</c:v>
                </c:pt>
                <c:pt idx="4882">
                  <c:v>-8.3918970210863364E-3</c:v>
                </c:pt>
                <c:pt idx="4883">
                  <c:v>5.53850502284714E-3</c:v>
                </c:pt>
                <c:pt idx="4884">
                  <c:v>-2.581963172655577E-3</c:v>
                </c:pt>
                <c:pt idx="4885">
                  <c:v>4.3314946707608826E-3</c:v>
                </c:pt>
                <c:pt idx="4886">
                  <c:v>-2.760630697060229E-3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-1.8182250496128205E-3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-1.5285479763598175E-3</c:v>
                </c:pt>
                <c:pt idx="4896">
                  <c:v>-2.3313725319233924E-3</c:v>
                </c:pt>
                <c:pt idx="4897">
                  <c:v>6.3686368588680153E-3</c:v>
                </c:pt>
                <c:pt idx="4898">
                  <c:v>-3.9437949067639977E-3</c:v>
                </c:pt>
                <c:pt idx="4899">
                  <c:v>-3.6863750365814241E-3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-1.781217344282382E-3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-6.0096920985905911E-3</c:v>
                </c:pt>
                <c:pt idx="4907">
                  <c:v>3.9826108490332857E-3</c:v>
                </c:pt>
                <c:pt idx="4908">
                  <c:v>-4.8632033893163396E-3</c:v>
                </c:pt>
                <c:pt idx="4909">
                  <c:v>-9.0950284512301138E-3</c:v>
                </c:pt>
                <c:pt idx="4910">
                  <c:v>-5.0253250033289731E-3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-1.4009932418112214E-2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-2.9731290392112086E-3</c:v>
                </c:pt>
                <c:pt idx="4918">
                  <c:v>-5.2436575336125557E-3</c:v>
                </c:pt>
                <c:pt idx="4919">
                  <c:v>-1.3330602758925281E-2</c:v>
                </c:pt>
                <c:pt idx="4920">
                  <c:v>-2.114349764864798E-3</c:v>
                </c:pt>
                <c:pt idx="4921">
                  <c:v>7.5232745521178757E-3</c:v>
                </c:pt>
                <c:pt idx="4922">
                  <c:v>-3.1169457343853679E-3</c:v>
                </c:pt>
                <c:pt idx="4923">
                  <c:v>-3.5791533665587849E-3</c:v>
                </c:pt>
                <c:pt idx="4924">
                  <c:v>-1.2017181982955094E-3</c:v>
                </c:pt>
                <c:pt idx="4925">
                  <c:v>7.403359609892135E-4</c:v>
                </c:pt>
                <c:pt idx="4926">
                  <c:v>-2.7871835148740587E-4</c:v>
                </c:pt>
                <c:pt idx="4927">
                  <c:v>-6.2816122283155806E-3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-8.4399503166441292E-3</c:v>
                </c:pt>
                <c:pt idx="4932">
                  <c:v>-7.4067703093660953E-4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-7.345839087538053E-4</c:v>
                </c:pt>
                <c:pt idx="4938">
                  <c:v>-4.3930043571691613E-3</c:v>
                </c:pt>
                <c:pt idx="4939">
                  <c:v>-2.7651600227613926E-3</c:v>
                </c:pt>
                <c:pt idx="4940">
                  <c:v>-5.4873943229694078E-4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-7.3593147532227121E-3</c:v>
                </c:pt>
                <c:pt idx="4944">
                  <c:v>-1.0206010540525057E-2</c:v>
                </c:pt>
                <c:pt idx="4945">
                  <c:v>-8.0590392847312842E-3</c:v>
                </c:pt>
                <c:pt idx="4946">
                  <c:v>-4.8042653718196604E-3</c:v>
                </c:pt>
                <c:pt idx="4947">
                  <c:v>-5.7199777720651213E-4</c:v>
                </c:pt>
                <c:pt idx="4948">
                  <c:v>-8.5381300694997719E-3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-5.7712937809020204E-3</c:v>
                </c:pt>
                <c:pt idx="4952">
                  <c:v>1.0568760268652611E-2</c:v>
                </c:pt>
                <c:pt idx="4953">
                  <c:v>-8.5786109414325296E-3</c:v>
                </c:pt>
                <c:pt idx="4954">
                  <c:v>-9.9997559469660047E-3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-3.8516240382149292E-3</c:v>
                </c:pt>
                <c:pt idx="4959">
                  <c:v>1.5016586717875313E-3</c:v>
                </c:pt>
                <c:pt idx="4960">
                  <c:v>-5.3592398700557098E-3</c:v>
                </c:pt>
                <c:pt idx="4961">
                  <c:v>-6.6273662726263893E-3</c:v>
                </c:pt>
                <c:pt idx="4962">
                  <c:v>-5.7525819798787126E-4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-1.3011729629814894E-3</c:v>
                </c:pt>
                <c:pt idx="4968">
                  <c:v>9.0729648524128237E-3</c:v>
                </c:pt>
                <c:pt idx="4969">
                  <c:v>-6.4533823792967127E-4</c:v>
                </c:pt>
                <c:pt idx="4970">
                  <c:v>-2.4019051067991626E-3</c:v>
                </c:pt>
                <c:pt idx="4971">
                  <c:v>-9.2741951837727044E-4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-2.6543527311240211E-3</c:v>
                </c:pt>
                <c:pt idx="4975">
                  <c:v>-4.7887807046578246E-3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-3.6212035528837561E-4</c:v>
                </c:pt>
                <c:pt idx="4980">
                  <c:v>8.1775622911104406E-3</c:v>
                </c:pt>
                <c:pt idx="4981">
                  <c:v>-9.0727409319324437E-4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-8.4947873969731802E-5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-4.7344990009543508E-3</c:v>
                </c:pt>
                <c:pt idx="4989">
                  <c:v>9.0184554670988959E-3</c:v>
                </c:pt>
                <c:pt idx="4990">
                  <c:v>-3.8456098558627971E-3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-5.6946578595020725E-3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-1.3705883250239026E-3</c:v>
                </c:pt>
                <c:pt idx="5000">
                  <c:v>-7.7562868966438714E-3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-1.1015168724064495E-3</c:v>
                </c:pt>
                <c:pt idx="5004">
                  <c:v>-5.0325444968644106E-3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-6.17090760516259E-3</c:v>
                </c:pt>
                <c:pt idx="5012">
                  <c:v>-3.886969406519114E-3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-1.0856233601765908E-2</c:v>
                </c:pt>
                <c:pt idx="5016">
                  <c:v>-6.2693113687304347E-3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-7.0170716611057671E-3</c:v>
                </c:pt>
                <c:pt idx="5022">
                  <c:v>6.2778216347556537E-3</c:v>
                </c:pt>
                <c:pt idx="5023">
                  <c:v>-9.8905449603403639E-4</c:v>
                </c:pt>
                <c:pt idx="5024">
                  <c:v>1.4311487367750786E-2</c:v>
                </c:pt>
                <c:pt idx="5025">
                  <c:v>-2.4161589609433598E-2</c:v>
                </c:pt>
                <c:pt idx="5026">
                  <c:v>-1.0957931867459081E-2</c:v>
                </c:pt>
                <c:pt idx="5027">
                  <c:v>-5.9683202862803597E-4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-2.4098357854560604E-3</c:v>
                </c:pt>
                <c:pt idx="5033">
                  <c:v>-3.8267345358189431E-3</c:v>
                </c:pt>
                <c:pt idx="5034">
                  <c:v>-7.8725754205795084E-3</c:v>
                </c:pt>
                <c:pt idx="5035">
                  <c:v>-1.0053191816068008E-2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-3.303991595561051E-3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-4.5518920088412074E-3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-4.7834010532277205E-4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-1.0517421588305709E-2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-1.7041999197733304E-3</c:v>
                </c:pt>
                <c:pt idx="5058">
                  <c:v>-2.1692013975220803E-3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-5.0615256755692783E-3</c:v>
                </c:pt>
                <c:pt idx="5063">
                  <c:v>-2.6206560823842651E-3</c:v>
                </c:pt>
                <c:pt idx="5064">
                  <c:v>-9.2605007470769607E-4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-8.1107667604394251E-3</c:v>
                </c:pt>
                <c:pt idx="5073">
                  <c:v>4.6527546728869495E-3</c:v>
                </c:pt>
                <c:pt idx="5074">
                  <c:v>-9.6230639505989757E-4</c:v>
                </c:pt>
                <c:pt idx="5075">
                  <c:v>4.1980651539059721E-3</c:v>
                </c:pt>
                <c:pt idx="5076">
                  <c:v>-9.7458801657133165E-3</c:v>
                </c:pt>
                <c:pt idx="5077">
                  <c:v>5.331562743048579E-3</c:v>
                </c:pt>
                <c:pt idx="5078">
                  <c:v>-2.2914527772393001E-3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-1.3233697087071228E-2</c:v>
                </c:pt>
                <c:pt idx="5083">
                  <c:v>1.5439298745372199E-3</c:v>
                </c:pt>
                <c:pt idx="5084">
                  <c:v>-1.2418878093853891E-2</c:v>
                </c:pt>
                <c:pt idx="5085">
                  <c:v>-1.5979595176129457E-2</c:v>
                </c:pt>
                <c:pt idx="5086">
                  <c:v>-1.66003347754895E-3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-1.3945276166760223E-3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-1.4998185090799865E-3</c:v>
                </c:pt>
                <c:pt idx="5096">
                  <c:v>8.4024352800167179E-3</c:v>
                </c:pt>
                <c:pt idx="5097">
                  <c:v>-8.4024352800167179E-3</c:v>
                </c:pt>
                <c:pt idx="5098">
                  <c:v>-3.8681136913849556E-3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-1.0061916445194719E-2</c:v>
                </c:pt>
                <c:pt idx="5103">
                  <c:v>-1.9408040892286316E-2</c:v>
                </c:pt>
                <c:pt idx="5104">
                  <c:v>-2.0642736596094835E-3</c:v>
                </c:pt>
                <c:pt idx="5105">
                  <c:v>-6.6348430273244219E-4</c:v>
                </c:pt>
                <c:pt idx="5106">
                  <c:v>1.1239700578246747E-2</c:v>
                </c:pt>
                <c:pt idx="5107">
                  <c:v>-1.1681347527421337E-3</c:v>
                </c:pt>
                <c:pt idx="5108">
                  <c:v>-4.8389184957109421E-3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-1.6081808229042593E-3</c:v>
                </c:pt>
                <c:pt idx="5112">
                  <c:v>-4.1740908364129581E-3</c:v>
                </c:pt>
                <c:pt idx="5113">
                  <c:v>4.1740908364129581E-3</c:v>
                </c:pt>
                <c:pt idx="5114">
                  <c:v>-1.1980428384172903E-2</c:v>
                </c:pt>
                <c:pt idx="5115">
                  <c:v>-6.2273634796499167E-3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-2.2825224280422773E-3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-2.2543069194709275E-3</c:v>
                </c:pt>
                <c:pt idx="5125">
                  <c:v>-8.3363427150349168E-3</c:v>
                </c:pt>
                <c:pt idx="5126">
                  <c:v>1.060074452824189E-3</c:v>
                </c:pt>
                <c:pt idx="5127">
                  <c:v>-5.9727003141007984E-3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-2.1078223665601747E-2</c:v>
                </c:pt>
                <c:pt idx="5131">
                  <c:v>-2.4627701935315827E-3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-5.5426370851892059E-3</c:v>
                </c:pt>
                <c:pt idx="5137">
                  <c:v>1.7769979286521576E-3</c:v>
                </c:pt>
                <c:pt idx="5138">
                  <c:v>-3.1320595704329435E-3</c:v>
                </c:pt>
                <c:pt idx="5139">
                  <c:v>1.0222011912269124E-2</c:v>
                </c:pt>
                <c:pt idx="5140">
                  <c:v>-6.6596322885486003E-3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-6.2963569379359541E-4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-3.315461472501724E-3</c:v>
                </c:pt>
                <c:pt idx="5149">
                  <c:v>-2.9744382746867082E-2</c:v>
                </c:pt>
                <c:pt idx="5150">
                  <c:v>-1.225085674936377E-2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-1.2194291820470937E-3</c:v>
                </c:pt>
                <c:pt idx="5154">
                  <c:v>-1.6182991175980987E-2</c:v>
                </c:pt>
                <c:pt idx="5155">
                  <c:v>-1.7346027862980229E-2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-7.3545381553596911E-4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-3.0616179829543455E-3</c:v>
                </c:pt>
                <c:pt idx="5163">
                  <c:v>8.4193103900691568E-3</c:v>
                </c:pt>
                <c:pt idx="5164">
                  <c:v>-1.6757252563942338E-2</c:v>
                </c:pt>
                <c:pt idx="5165">
                  <c:v>-6.7836910362712999E-3</c:v>
                </c:pt>
                <c:pt idx="5166">
                  <c:v>6.6377920753790676E-3</c:v>
                </c:pt>
                <c:pt idx="5167">
                  <c:v>-1.474348649312951E-3</c:v>
                </c:pt>
                <c:pt idx="5168">
                  <c:v>-4.4221382032416656E-3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-7.2883003866852647E-4</c:v>
                </c:pt>
                <c:pt idx="5172">
                  <c:v>1.6859837899394492E-3</c:v>
                </c:pt>
                <c:pt idx="5173">
                  <c:v>-7.6251288104067783E-5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-2.8814814826176871E-3</c:v>
                </c:pt>
                <c:pt idx="5181">
                  <c:v>1.211544431687539E-2</c:v>
                </c:pt>
                <c:pt idx="5182">
                  <c:v>-2.1075889508548329E-4</c:v>
                </c:pt>
                <c:pt idx="5183">
                  <c:v>1.8816693482861524E-3</c:v>
                </c:pt>
                <c:pt idx="5184">
                  <c:v>-8.5154817234194269E-3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-1.171426563694844E-3</c:v>
                </c:pt>
                <c:pt idx="5188">
                  <c:v>5.4679949299263342E-4</c:v>
                </c:pt>
                <c:pt idx="5189">
                  <c:v>-1.5253280742553166E-2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-1.2845626271903221E-2</c:v>
                </c:pt>
                <c:pt idx="5193">
                  <c:v>-1.02664060883777E-2</c:v>
                </c:pt>
                <c:pt idx="5194">
                  <c:v>-2.4600580244040771E-3</c:v>
                </c:pt>
                <c:pt idx="5195">
                  <c:v>-3.1737024429645544E-3</c:v>
                </c:pt>
                <c:pt idx="5196">
                  <c:v>-4.6019273631402235E-2</c:v>
                </c:pt>
                <c:pt idx="5197">
                  <c:v>-1.8205362229883448E-2</c:v>
                </c:pt>
                <c:pt idx="5198">
                  <c:v>4.2775978213418497E-3</c:v>
                </c:pt>
                <c:pt idx="5199">
                  <c:v>-1.2699627553365289E-3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-1.1966453959928458E-3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-1.6971420117134706E-2</c:v>
                </c:pt>
                <c:pt idx="5207">
                  <c:v>1.2718050473656817E-3</c:v>
                </c:pt>
                <c:pt idx="5208">
                  <c:v>-9.9843264601382486E-3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-5.9619811913602661E-4</c:v>
                </c:pt>
                <c:pt idx="5213">
                  <c:v>3.7811640382541256E-3</c:v>
                </c:pt>
                <c:pt idx="5214">
                  <c:v>-1.3357104037057255E-3</c:v>
                </c:pt>
                <c:pt idx="5215">
                  <c:v>8.473797867124766E-3</c:v>
                </c:pt>
                <c:pt idx="5216">
                  <c:v>-2.8630382302532453E-3</c:v>
                </c:pt>
                <c:pt idx="5217">
                  <c:v>-1.4694368482759401E-3</c:v>
                </c:pt>
                <c:pt idx="5218">
                  <c:v>1.3928936973330863E-3</c:v>
                </c:pt>
                <c:pt idx="5219">
                  <c:v>-2.501605757176506E-3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-2.4665265489112187E-3</c:v>
                </c:pt>
                <c:pt idx="5223">
                  <c:v>-1.0678172615756765E-2</c:v>
                </c:pt>
                <c:pt idx="5224">
                  <c:v>-2.2248136232860816E-4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-3.4935431107969706E-3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-2.5423881893757994E-3</c:v>
                </c:pt>
                <c:pt idx="5237">
                  <c:v>-3.5411057732215312E-4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-1.7580180677798651E-3</c:v>
                </c:pt>
                <c:pt idx="5241">
                  <c:v>-1.3197355880171457E-2</c:v>
                </c:pt>
                <c:pt idx="5242">
                  <c:v>4.9181364978894138E-3</c:v>
                </c:pt>
                <c:pt idx="5243">
                  <c:v>-5.8506038706624963E-3</c:v>
                </c:pt>
                <c:pt idx="5244">
                  <c:v>-2.4748408665447919E-2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-1.2678242451427124E-3</c:v>
                </c:pt>
                <c:pt idx="5253">
                  <c:v>1.8785147851637873E-2</c:v>
                </c:pt>
                <c:pt idx="5254">
                  <c:v>-2.7383518448775845E-4</c:v>
                </c:pt>
                <c:pt idx="5255">
                  <c:v>-2.5525547878713084E-3</c:v>
                </c:pt>
                <c:pt idx="5256">
                  <c:v>-6.8675755962965823E-3</c:v>
                </c:pt>
                <c:pt idx="5257">
                  <c:v>-6.9787336451732074E-4</c:v>
                </c:pt>
                <c:pt idx="5258">
                  <c:v>-7.125484673322191E-3</c:v>
                </c:pt>
                <c:pt idx="5259">
                  <c:v>6.2227437809214692E-3</c:v>
                </c:pt>
                <c:pt idx="5260">
                  <c:v>-1.0090876064320575E-2</c:v>
                </c:pt>
                <c:pt idx="5261">
                  <c:v>-3.4554690251882292E-3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-9.2104685021165977E-3</c:v>
                </c:pt>
                <c:pt idx="5265">
                  <c:v>-3.2588653378207155E-3</c:v>
                </c:pt>
                <c:pt idx="5266">
                  <c:v>1.0925729509417614E-2</c:v>
                </c:pt>
                <c:pt idx="5267">
                  <c:v>-4.4251684863727547E-3</c:v>
                </c:pt>
                <c:pt idx="5268">
                  <c:v>-9.1919439706638073E-3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-8.897782325474779E-3</c:v>
                </c:pt>
                <c:pt idx="5272">
                  <c:v>-5.518330751086431E-3</c:v>
                </c:pt>
                <c:pt idx="5273">
                  <c:v>-3.8891868718256006E-3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-1.1344691737011914E-3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-5.8472689235866682E-4</c:v>
                </c:pt>
                <c:pt idx="5287">
                  <c:v>-4.7021710108516857E-3</c:v>
                </c:pt>
                <c:pt idx="5288">
                  <c:v>1.98788399383929E-2</c:v>
                </c:pt>
                <c:pt idx="5289">
                  <c:v>-1.2575931434851029E-2</c:v>
                </c:pt>
                <c:pt idx="5290">
                  <c:v>-2.5391913104959585E-3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-3.3911258542858036E-3</c:v>
                </c:pt>
                <c:pt idx="5294">
                  <c:v>-5.0873423276787122E-4</c:v>
                </c:pt>
                <c:pt idx="5295">
                  <c:v>8.5416969343103943E-3</c:v>
                </c:pt>
                <c:pt idx="5296">
                  <c:v>-1.0757133994365731E-3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-2.6810602023958907E-3</c:v>
                </c:pt>
                <c:pt idx="5300">
                  <c:v>-6.9011038554398496E-3</c:v>
                </c:pt>
                <c:pt idx="5301">
                  <c:v>-1.0444831651559738E-2</c:v>
                </c:pt>
                <c:pt idx="5302">
                  <c:v>8.1735924257877457E-3</c:v>
                </c:pt>
                <c:pt idx="5303">
                  <c:v>-5.6316802437370583E-3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-1.0492743519846748E-2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-3.4626857662996002E-3</c:v>
                </c:pt>
                <c:pt idx="5313">
                  <c:v>3.7079182430543867E-3</c:v>
                </c:pt>
                <c:pt idx="5314">
                  <c:v>-2.5952703939173816E-3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-7.2745426453373341E-3</c:v>
                </c:pt>
                <c:pt idx="5320">
                  <c:v>8.0001753032616918E-3</c:v>
                </c:pt>
                <c:pt idx="5321">
                  <c:v>-1.0858197203731379E-3</c:v>
                </c:pt>
                <c:pt idx="5322">
                  <c:v>3.4421142646694491E-3</c:v>
                </c:pt>
                <c:pt idx="5323">
                  <c:v>-3.9283388354025561E-3</c:v>
                </c:pt>
                <c:pt idx="5324">
                  <c:v>-5.8813069042953359E-3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-3.3944636900118397E-3</c:v>
                </c:pt>
                <c:pt idx="5332">
                  <c:v>1.585206373244219E-3</c:v>
                </c:pt>
                <c:pt idx="5333">
                  <c:v>-1.4155365094864258E-2</c:v>
                </c:pt>
                <c:pt idx="5334">
                  <c:v>-2.2891050868677709E-2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-1.5380379303919334E-2</c:v>
                </c:pt>
                <c:pt idx="5341">
                  <c:v>9.4897518955239235E-4</c:v>
                </c:pt>
                <c:pt idx="5342">
                  <c:v>-1.446622469313219E-2</c:v>
                </c:pt>
                <c:pt idx="5343">
                  <c:v>-2.2288425735723649E-3</c:v>
                </c:pt>
                <c:pt idx="5344">
                  <c:v>-2.1842956983451067E-2</c:v>
                </c:pt>
                <c:pt idx="5345">
                  <c:v>-2.390066921995615E-2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-2.4635672693076316E-3</c:v>
                </c:pt>
                <c:pt idx="5349">
                  <c:v>2.0203290996190226E-2</c:v>
                </c:pt>
                <c:pt idx="5350">
                  <c:v>-1.7984081682095088E-2</c:v>
                </c:pt>
                <c:pt idx="5351">
                  <c:v>-1.9684730830213937E-3</c:v>
                </c:pt>
                <c:pt idx="5352">
                  <c:v>-1.7785978025143478E-2</c:v>
                </c:pt>
                <c:pt idx="5353">
                  <c:v>-6.2926080463920897E-4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-1.3540079064338073E-3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-2.0472911964146689E-3</c:v>
                </c:pt>
                <c:pt idx="5362">
                  <c:v>-3.8557505006000525E-3</c:v>
                </c:pt>
                <c:pt idx="5363">
                  <c:v>-4.8464027568995149E-3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-2.1400403179318239E-2</c:v>
                </c:pt>
                <c:pt idx="5368">
                  <c:v>-4.9434241188235362E-3</c:v>
                </c:pt>
                <c:pt idx="5369">
                  <c:v>-2.2043847720748744E-2</c:v>
                </c:pt>
                <c:pt idx="5370">
                  <c:v>-5.7774437257887001E-3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-4.9420424115531603E-4</c:v>
                </c:pt>
                <c:pt idx="5375">
                  <c:v>5.9484012749759785E-3</c:v>
                </c:pt>
                <c:pt idx="5376">
                  <c:v>-7.9802293346009634E-4</c:v>
                </c:pt>
                <c:pt idx="5377">
                  <c:v>0</c:v>
                </c:pt>
                <c:pt idx="5378">
                  <c:v>-4.3482363377531641E-3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-4.0379422487122341E-3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-3.1725836136722307E-3</c:v>
                </c:pt>
                <c:pt idx="5394">
                  <c:v>-4.7448143458623804E-3</c:v>
                </c:pt>
                <c:pt idx="5395">
                  <c:v>6.6484545336145118E-3</c:v>
                </c:pt>
                <c:pt idx="5396">
                  <c:v>-5.0807716765781663E-3</c:v>
                </c:pt>
                <c:pt idx="5397">
                  <c:v>1.8495643805396256E-3</c:v>
                </c:pt>
                <c:pt idx="5398">
                  <c:v>-1.1160120227730275E-2</c:v>
                </c:pt>
                <c:pt idx="5399">
                  <c:v>-3.2226718655765652E-3</c:v>
                </c:pt>
                <c:pt idx="5400">
                  <c:v>7.6521479552722482E-3</c:v>
                </c:pt>
                <c:pt idx="5401">
                  <c:v>-1.6304735131615899E-3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-1.5608974907896922E-3</c:v>
                </c:pt>
                <c:pt idx="5405">
                  <c:v>2.4222148630821394E-3</c:v>
                </c:pt>
                <c:pt idx="5406">
                  <c:v>-2.247409838060932E-3</c:v>
                </c:pt>
                <c:pt idx="5407">
                  <c:v>8.5643263872272613E-3</c:v>
                </c:pt>
                <c:pt idx="5408">
                  <c:v>-5.1454452620802726E-4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-9.0394041888597343E-3</c:v>
                </c:pt>
                <c:pt idx="5412">
                  <c:v>-8.5496162148803734E-3</c:v>
                </c:pt>
                <c:pt idx="5413">
                  <c:v>-8.0663855034579512E-4</c:v>
                </c:pt>
                <c:pt idx="5414">
                  <c:v>-2.4238947844485992E-3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-3.1974733943140876E-3</c:v>
                </c:pt>
                <c:pt idx="5422">
                  <c:v>-3.8259371163347211E-3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-2.3145255404948273E-3</c:v>
                </c:pt>
                <c:pt idx="5429">
                  <c:v>6.7101593479490518E-3</c:v>
                </c:pt>
                <c:pt idx="5430">
                  <c:v>-1.3921339031188751E-3</c:v>
                </c:pt>
                <c:pt idx="5431">
                  <c:v>3.7479614197266642E-4</c:v>
                </c:pt>
                <c:pt idx="5432">
                  <c:v>-1.4234280222596318E-2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-6.6342746968031108E-3</c:v>
                </c:pt>
                <c:pt idx="5437">
                  <c:v>9.1931642355156384E-3</c:v>
                </c:pt>
                <c:pt idx="5438">
                  <c:v>-5.6048768867960064E-3</c:v>
                </c:pt>
                <c:pt idx="5439">
                  <c:v>-9.0255107987573524E-3</c:v>
                </c:pt>
                <c:pt idx="5440">
                  <c:v>-1.2327508872749249E-2</c:v>
                </c:pt>
                <c:pt idx="5441">
                  <c:v>7.9994036999702089E-3</c:v>
                </c:pt>
                <c:pt idx="5442">
                  <c:v>-1.7773703627612214E-2</c:v>
                </c:pt>
                <c:pt idx="5443">
                  <c:v>-6.0356550641325057E-3</c:v>
                </c:pt>
                <c:pt idx="5444">
                  <c:v>-4.3411637916515033E-3</c:v>
                </c:pt>
                <c:pt idx="5445">
                  <c:v>-9.8623652995524225E-3</c:v>
                </c:pt>
                <c:pt idx="5446">
                  <c:v>-8.9928833735246627E-3</c:v>
                </c:pt>
                <c:pt idx="5447">
                  <c:v>-1.1345134991813666E-3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-1.4281820902633413E-2</c:v>
                </c:pt>
                <c:pt idx="5452">
                  <c:v>-8.2918714278470418E-3</c:v>
                </c:pt>
                <c:pt idx="5453">
                  <c:v>-1.7144158321524827E-4</c:v>
                </c:pt>
                <c:pt idx="5454">
                  <c:v>-6.8082438626504427E-4</c:v>
                </c:pt>
                <c:pt idx="5455">
                  <c:v>-1.2036052238784123E-2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-5.9624864617857654E-3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-3.8216071887324787E-3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-2.4614139785589018E-2</c:v>
                </c:pt>
                <c:pt idx="5467">
                  <c:v>-2.4071607092963632E-3</c:v>
                </c:pt>
                <c:pt idx="5468">
                  <c:v>-1.256843368914673E-2</c:v>
                </c:pt>
                <c:pt idx="5469">
                  <c:v>-9.5717252576354994E-3</c:v>
                </c:pt>
                <c:pt idx="5470">
                  <c:v>-6.4378649164966717E-3</c:v>
                </c:pt>
                <c:pt idx="5471">
                  <c:v>1.4307803953024667E-2</c:v>
                </c:pt>
                <c:pt idx="5472">
                  <c:v>-2.741417412251046E-2</c:v>
                </c:pt>
                <c:pt idx="5473">
                  <c:v>-2.2500364129945716E-2</c:v>
                </c:pt>
                <c:pt idx="5474">
                  <c:v>-5.0961296272666878E-2</c:v>
                </c:pt>
                <c:pt idx="5475">
                  <c:v>-0.2128628624441804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-3.9161769802054103E-2</c:v>
                </c:pt>
                <c:pt idx="5479">
                  <c:v>-1.6562011512970543E-3</c:v>
                </c:pt>
                <c:pt idx="5480">
                  <c:v>-8.495879493933689E-2</c:v>
                </c:pt>
                <c:pt idx="5481">
                  <c:v>2.0358249916042404E-2</c:v>
                </c:pt>
                <c:pt idx="5482">
                  <c:v>-1.5374317904521817E-3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-1.8591036070124467E-2</c:v>
                </c:pt>
                <c:pt idx="5487">
                  <c:v>-7.1670513494170862E-3</c:v>
                </c:pt>
                <c:pt idx="5488">
                  <c:v>1.922373728954696E-2</c:v>
                </c:pt>
                <c:pt idx="5489">
                  <c:v>-1.2556301108307188E-2</c:v>
                </c:pt>
                <c:pt idx="5490">
                  <c:v>-2.670494866051154E-2</c:v>
                </c:pt>
                <c:pt idx="5491">
                  <c:v>-1.6941949191195071E-2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-9.256336511118235E-3</c:v>
                </c:pt>
                <c:pt idx="5495">
                  <c:v>4.0606431427052669E-3</c:v>
                </c:pt>
                <c:pt idx="5496">
                  <c:v>-1.421543560603844E-2</c:v>
                </c:pt>
                <c:pt idx="5497">
                  <c:v>1.0003593014847212E-2</c:v>
                </c:pt>
                <c:pt idx="5498">
                  <c:v>-2.1006454741093528E-2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-7.4949608081356089E-3</c:v>
                </c:pt>
                <c:pt idx="5503">
                  <c:v>-1.2785712135365834E-2</c:v>
                </c:pt>
                <c:pt idx="5504">
                  <c:v>-4.1313348369609315E-2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-3.2533522367181433E-2</c:v>
                </c:pt>
                <c:pt idx="5508">
                  <c:v>-8.697629362464987E-3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-1.8820235752520453E-2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-1.6911775251846173E-2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-3.6125199604413183E-3</c:v>
                </c:pt>
                <c:pt idx="5523">
                  <c:v>-2.4070231870089387E-2</c:v>
                </c:pt>
                <c:pt idx="5524">
                  <c:v>-4.8124616335689652E-3</c:v>
                </c:pt>
                <c:pt idx="5525">
                  <c:v>1.2199719600260117E-2</c:v>
                </c:pt>
                <c:pt idx="5526">
                  <c:v>-2.0914335505075599E-3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-6.2650807267770503E-2</c:v>
                </c:pt>
                <c:pt idx="5532">
                  <c:v>1.2905314284531677E-2</c:v>
                </c:pt>
                <c:pt idx="5533">
                  <c:v>-7.7355230558113774E-3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-7.8854798025504991E-3</c:v>
                </c:pt>
                <c:pt idx="5539">
                  <c:v>-2.4637903701776764E-2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-8.8745098483800078E-3</c:v>
                </c:pt>
                <c:pt idx="5544">
                  <c:v>-2.1575551251640235E-4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-5.5666570993535558E-3</c:v>
                </c:pt>
                <c:pt idx="5548">
                  <c:v>1.9511815482680106E-3</c:v>
                </c:pt>
                <c:pt idx="5549">
                  <c:v>-1.1484916426519831E-2</c:v>
                </c:pt>
                <c:pt idx="5550">
                  <c:v>-5.5970427638563081E-4</c:v>
                </c:pt>
                <c:pt idx="5551">
                  <c:v>-3.813196291178933E-3</c:v>
                </c:pt>
                <c:pt idx="5552">
                  <c:v>-7.1713318687640637E-3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-1.7324863212326846E-3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-1.6470831816031151E-3</c:v>
                </c:pt>
                <c:pt idx="5559">
                  <c:v>-3.9863909792323682E-3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-1.5440239879804807E-3</c:v>
                </c:pt>
                <c:pt idx="5563">
                  <c:v>-1.2789375798796243E-3</c:v>
                </c:pt>
                <c:pt idx="5564">
                  <c:v>-8.3820440560051779E-3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-1.8623438763896161E-3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-1.7901470818326715E-3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-9.2357337230808412E-4</c:v>
                </c:pt>
                <c:pt idx="5574">
                  <c:v>-1.7045099941487507E-2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-4.6648219691469706E-4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-1.982778292148879E-4</c:v>
                </c:pt>
                <c:pt idx="5581">
                  <c:v>-7.7619930603924914E-3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-1.8744356870671552E-2</c:v>
                </c:pt>
                <c:pt idx="5585">
                  <c:v>-1.6375900450711356E-2</c:v>
                </c:pt>
                <c:pt idx="5586">
                  <c:v>-3.2117913727685021E-3</c:v>
                </c:pt>
                <c:pt idx="5587">
                  <c:v>7.5638853569452991E-3</c:v>
                </c:pt>
                <c:pt idx="5588">
                  <c:v>-6.8133809623187602E-3</c:v>
                </c:pt>
                <c:pt idx="5589">
                  <c:v>2.5967452506714395E-3</c:v>
                </c:pt>
                <c:pt idx="5590">
                  <c:v>-9.8020266330083317E-3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-4.0361730637393123E-2</c:v>
                </c:pt>
                <c:pt idx="5599">
                  <c:v>-9.5170676337108517E-4</c:v>
                </c:pt>
                <c:pt idx="5600">
                  <c:v>-1.5645440615950079E-3</c:v>
                </c:pt>
                <c:pt idx="5601">
                  <c:v>-4.1001098994186691E-3</c:v>
                </c:pt>
                <c:pt idx="5602">
                  <c:v>-7.1361660847362174E-3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-4.1040076691176708E-3</c:v>
                </c:pt>
                <c:pt idx="5609">
                  <c:v>-3.1035005798782933E-3</c:v>
                </c:pt>
                <c:pt idx="5610">
                  <c:v>-2.7508931246611468E-4</c:v>
                </c:pt>
                <c:pt idx="5611">
                  <c:v>4.9967119068501376E-3</c:v>
                </c:pt>
                <c:pt idx="5612">
                  <c:v>-8.5857301276535125E-3</c:v>
                </c:pt>
                <c:pt idx="5613">
                  <c:v>-5.3755281305587488E-3</c:v>
                </c:pt>
                <c:pt idx="5614">
                  <c:v>-4.3083936971459735E-3</c:v>
                </c:pt>
                <c:pt idx="5615">
                  <c:v>-4.1251749665125459E-3</c:v>
                </c:pt>
                <c:pt idx="5616">
                  <c:v>3.2301197428674655E-3</c:v>
                </c:pt>
                <c:pt idx="5617">
                  <c:v>-1.5695624137863184E-2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-1.073013540568013E-2</c:v>
                </c:pt>
                <c:pt idx="5622">
                  <c:v>-1.4906334391477927E-2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-7.6385757765145001E-3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-3.9618252869493276E-3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-4.4638075689418244E-3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-5.7960640747314329E-3</c:v>
                </c:pt>
                <c:pt idx="5636">
                  <c:v>2.1088015061792476E-2</c:v>
                </c:pt>
                <c:pt idx="5637">
                  <c:v>-3.3463441172889574E-3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-1.4523062847075607E-2</c:v>
                </c:pt>
                <c:pt idx="5643">
                  <c:v>2.6208482073553085E-3</c:v>
                </c:pt>
                <c:pt idx="5644">
                  <c:v>-5.7774362047586791E-3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-2.0597987677177798E-3</c:v>
                </c:pt>
                <c:pt idx="5648">
                  <c:v>-3.0364620300451506E-3</c:v>
                </c:pt>
                <c:pt idx="5649">
                  <c:v>-1.5260129201864814E-2</c:v>
                </c:pt>
                <c:pt idx="5650">
                  <c:v>1.0131607555149635E-2</c:v>
                </c:pt>
                <c:pt idx="5651">
                  <c:v>-4.1663192377301428E-3</c:v>
                </c:pt>
                <c:pt idx="5652">
                  <c:v>8.7072028412489288E-3</c:v>
                </c:pt>
                <c:pt idx="5653">
                  <c:v>-5.1253838620111125E-3</c:v>
                </c:pt>
                <c:pt idx="5654">
                  <c:v>1.2226707877148968E-2</c:v>
                </c:pt>
                <c:pt idx="5655">
                  <c:v>-1.1703773426710029E-2</c:v>
                </c:pt>
                <c:pt idx="5656">
                  <c:v>-9.1071217562355145E-4</c:v>
                </c:pt>
                <c:pt idx="5657">
                  <c:v>-5.289922886335674E-3</c:v>
                </c:pt>
                <c:pt idx="5658">
                  <c:v>1.3729963521580402E-3</c:v>
                </c:pt>
                <c:pt idx="5659">
                  <c:v>-9.1892744045996011E-3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-5.3508513318281103E-3</c:v>
                </c:pt>
                <c:pt idx="5664">
                  <c:v>-6.7617628147127462E-3</c:v>
                </c:pt>
                <c:pt idx="5665">
                  <c:v>4.9965855657205793E-3</c:v>
                </c:pt>
                <c:pt idx="5666">
                  <c:v>-1.0939115234724461E-2</c:v>
                </c:pt>
                <c:pt idx="5667">
                  <c:v>-1.0996673962878845E-2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-8.635379335102833E-3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-3.1178666445512704E-3</c:v>
                </c:pt>
                <c:pt idx="5677">
                  <c:v>-3.0040123789749629E-3</c:v>
                </c:pt>
                <c:pt idx="5678">
                  <c:v>-3.7259092381551895E-3</c:v>
                </c:pt>
                <c:pt idx="5679">
                  <c:v>-1.2271804633733119E-2</c:v>
                </c:pt>
                <c:pt idx="5680">
                  <c:v>-1.6264271692714161E-2</c:v>
                </c:pt>
                <c:pt idx="5681">
                  <c:v>2.4979583689104246E-3</c:v>
                </c:pt>
                <c:pt idx="5682">
                  <c:v>-4.7106417802478262E-4</c:v>
                </c:pt>
                <c:pt idx="5683">
                  <c:v>-1.3216359242210096E-2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-1.8251817829648687E-3</c:v>
                </c:pt>
                <c:pt idx="5688">
                  <c:v>-1.0905078908679755E-2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-6.7162084200855787E-3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-2.4905725570629755E-3</c:v>
                </c:pt>
                <c:pt idx="5696">
                  <c:v>-1.0920539174613886E-2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-1.3928527008451042E-3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-3.4873904190613203E-3</c:v>
                </c:pt>
                <c:pt idx="5706">
                  <c:v>7.817297850392535E-3</c:v>
                </c:pt>
                <c:pt idx="5707">
                  <c:v>-5.7109418478855645E-3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-3.6746690738969079E-3</c:v>
                </c:pt>
                <c:pt idx="5711">
                  <c:v>1.975554785901501E-3</c:v>
                </c:pt>
                <c:pt idx="5712">
                  <c:v>-2.7656556840858215E-3</c:v>
                </c:pt>
                <c:pt idx="5713">
                  <c:v>-2.1058047793109935E-3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-1.3662028193301978E-3</c:v>
                </c:pt>
                <c:pt idx="5717">
                  <c:v>-2.2195297536633518E-3</c:v>
                </c:pt>
                <c:pt idx="5718">
                  <c:v>-1.95840482702625E-3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-1.2118381102368403E-3</c:v>
                </c:pt>
                <c:pt idx="5724">
                  <c:v>-1.2835098155914437E-2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-7.2702580159678121E-3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-3.5777050091727602E-3</c:v>
                </c:pt>
                <c:pt idx="5733">
                  <c:v>1.2499575878255342E-4</c:v>
                </c:pt>
                <c:pt idx="5734">
                  <c:v>-3.1540099928442089E-3</c:v>
                </c:pt>
                <c:pt idx="5735">
                  <c:v>-1.3987593274445764E-2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-8.8231507449565427E-3</c:v>
                </c:pt>
                <c:pt idx="5742">
                  <c:v>-9.1590715173150983E-3</c:v>
                </c:pt>
                <c:pt idx="5743">
                  <c:v>3.6224212432705016E-3</c:v>
                </c:pt>
                <c:pt idx="5744">
                  <c:v>-5.9606455675078607E-3</c:v>
                </c:pt>
                <c:pt idx="5745">
                  <c:v>1.1054029053836345E-3</c:v>
                </c:pt>
                <c:pt idx="5746">
                  <c:v>-1.8671876362014395E-2</c:v>
                </c:pt>
                <c:pt idx="5747">
                  <c:v>-1.3202962480871605E-3</c:v>
                </c:pt>
                <c:pt idx="5748">
                  <c:v>1.9141473940216258E-3</c:v>
                </c:pt>
                <c:pt idx="5749">
                  <c:v>-1.5785219059634592E-2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-5.2909912898879696E-4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-5.166449154867081E-3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-3.4534508219046245E-3</c:v>
                </c:pt>
                <c:pt idx="5760">
                  <c:v>-2.2841470067769265E-3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-4.942608099247181E-3</c:v>
                </c:pt>
                <c:pt idx="5765">
                  <c:v>1.4173183067978101E-3</c:v>
                </c:pt>
                <c:pt idx="5766">
                  <c:v>-1.6120890487405504E-3</c:v>
                </c:pt>
                <c:pt idx="5767">
                  <c:v>-6.3949588072009789E-4</c:v>
                </c:pt>
                <c:pt idx="5768">
                  <c:v>-3.3562812806851028E-3</c:v>
                </c:pt>
                <c:pt idx="5769">
                  <c:v>-3.5638330305021171E-3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-4.1027124781871649E-3</c:v>
                </c:pt>
                <c:pt idx="5773">
                  <c:v>-6.0712940609164434E-5</c:v>
                </c:pt>
                <c:pt idx="5774">
                  <c:v>-1.4768456033626975E-3</c:v>
                </c:pt>
                <c:pt idx="5775">
                  <c:v>3.5940518933532672E-3</c:v>
                </c:pt>
                <c:pt idx="5776">
                  <c:v>-3.0832483067912975E-3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-4.0890832776190322E-3</c:v>
                </c:pt>
                <c:pt idx="5780">
                  <c:v>-8.2225637731161427E-3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-1.9034099981638519E-3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-1.8780443649459855E-3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-5.5730800796727209E-4</c:v>
                </c:pt>
                <c:pt idx="5794">
                  <c:v>-6.411136114141236E-3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-9.5968787852207527E-4</c:v>
                </c:pt>
                <c:pt idx="5802">
                  <c:v>-7.2177661679795335E-4</c:v>
                </c:pt>
                <c:pt idx="5803">
                  <c:v>9.0359521276983656E-4</c:v>
                </c:pt>
                <c:pt idx="5804">
                  <c:v>-1.8648294796772547E-3</c:v>
                </c:pt>
                <c:pt idx="5805">
                  <c:v>1.0951324770636539E-2</c:v>
                </c:pt>
                <c:pt idx="5806">
                  <c:v>-1.9663533994958016E-3</c:v>
                </c:pt>
                <c:pt idx="5807">
                  <c:v>-9.349251683850035E-3</c:v>
                </c:pt>
                <c:pt idx="5808">
                  <c:v>-1.2839623055348248E-2</c:v>
                </c:pt>
                <c:pt idx="5809">
                  <c:v>8.5311485563455136E-4</c:v>
                </c:pt>
                <c:pt idx="5810">
                  <c:v>-1.2799098874500814E-3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-2.3493513158827639E-3</c:v>
                </c:pt>
                <c:pt idx="5815">
                  <c:v>-1.5230432918385439E-2</c:v>
                </c:pt>
                <c:pt idx="5816">
                  <c:v>3.2964655501848128E-3</c:v>
                </c:pt>
                <c:pt idx="5817">
                  <c:v>-1.4548827522282259E-2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-4.6261989043259177E-3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-2.1148869494478362E-3</c:v>
                </c:pt>
                <c:pt idx="5825">
                  <c:v>1.0237423721459749E-3</c:v>
                </c:pt>
                <c:pt idx="5826">
                  <c:v>-5.4322635605430492E-4</c:v>
                </c:pt>
                <c:pt idx="5827">
                  <c:v>-3.087465105387821E-3</c:v>
                </c:pt>
                <c:pt idx="5828">
                  <c:v>6.9519558884758581E-3</c:v>
                </c:pt>
                <c:pt idx="5829">
                  <c:v>-4.2167796650094402E-4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-2.0674257917383088E-2</c:v>
                </c:pt>
                <c:pt idx="5833">
                  <c:v>-9.3365467097701327E-3</c:v>
                </c:pt>
                <c:pt idx="5834">
                  <c:v>4.1019621516698024E-3</c:v>
                </c:pt>
                <c:pt idx="5835">
                  <c:v>-2.3874040135911656E-3</c:v>
                </c:pt>
                <c:pt idx="5836">
                  <c:v>-4.722197887798707E-3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-2.8909270382948549E-3</c:v>
                </c:pt>
                <c:pt idx="5844">
                  <c:v>3.0102301773586859E-3</c:v>
                </c:pt>
                <c:pt idx="5845">
                  <c:v>-2.5886026563837206E-3</c:v>
                </c:pt>
                <c:pt idx="5846">
                  <c:v>5.4651126681140028E-3</c:v>
                </c:pt>
                <c:pt idx="5847">
                  <c:v>-2.3793502348645745E-4</c:v>
                </c:pt>
                <c:pt idx="5848">
                  <c:v>4.1282233890465037E-3</c:v>
                </c:pt>
                <c:pt idx="5849">
                  <c:v>-2.4266101060721468E-4</c:v>
                </c:pt>
                <c:pt idx="5850">
                  <c:v>-5.9845380901979439E-3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-2.3326318162988358E-3</c:v>
                </c:pt>
                <c:pt idx="5856">
                  <c:v>9.2980557618993487E-3</c:v>
                </c:pt>
                <c:pt idx="5857">
                  <c:v>-2.3767233391716047E-3</c:v>
                </c:pt>
                <c:pt idx="5858">
                  <c:v>-5.1727616106953533E-3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-1.7933558390801352E-3</c:v>
                </c:pt>
                <c:pt idx="5863">
                  <c:v>-2.6082690532964747E-3</c:v>
                </c:pt>
                <c:pt idx="5864">
                  <c:v>-1.1520588751245953E-4</c:v>
                </c:pt>
                <c:pt idx="5865">
                  <c:v>-8.12444319199912E-4</c:v>
                </c:pt>
                <c:pt idx="5866">
                  <c:v>-4.0646954370426869E-4</c:v>
                </c:pt>
                <c:pt idx="5867">
                  <c:v>-5.1225657187021767E-3</c:v>
                </c:pt>
                <c:pt idx="5868">
                  <c:v>-2.6929499297745352E-3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-1.8744496928402299E-3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-9.7499839153130097E-3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-6.7155766209365808E-3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-8.8560767334273649E-3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-1.0893963264546613E-4</c:v>
                </c:pt>
                <c:pt idx="5891">
                  <c:v>-1.3700061149028997E-3</c:v>
                </c:pt>
                <c:pt idx="5892">
                  <c:v>-6.5018751641598982E-3</c:v>
                </c:pt>
                <c:pt idx="5893">
                  <c:v>-6.0644872898407698E-4</c:v>
                </c:pt>
                <c:pt idx="5894">
                  <c:v>-1.0340691770814203E-2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-1.6689145052559695E-3</c:v>
                </c:pt>
                <c:pt idx="5898">
                  <c:v>-1.7297545850034624E-3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-3.6165368945768606E-3</c:v>
                </c:pt>
                <c:pt idx="5902">
                  <c:v>5.3682969598520813E-3</c:v>
                </c:pt>
                <c:pt idx="5903">
                  <c:v>-7.1814817542596998E-3</c:v>
                </c:pt>
                <c:pt idx="5904">
                  <c:v>-1.7303977829413064E-2</c:v>
                </c:pt>
                <c:pt idx="5905">
                  <c:v>-4.7625745061825597E-3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-1.2828785498637529E-3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-2.4826628808112261E-3</c:v>
                </c:pt>
                <c:pt idx="5917">
                  <c:v>1.1770746801971654E-2</c:v>
                </c:pt>
                <c:pt idx="5918">
                  <c:v>-5.3012683396280735E-3</c:v>
                </c:pt>
                <c:pt idx="5919">
                  <c:v>5.5691484917517187E-3</c:v>
                </c:pt>
                <c:pt idx="5920">
                  <c:v>-6.0011665078558707E-3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-5.3670767441165168E-3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-2.3463010008510921E-3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-5.3215364230565498E-3</c:v>
                </c:pt>
                <c:pt idx="5933">
                  <c:v>3.9816186088081906E-3</c:v>
                </c:pt>
                <c:pt idx="5934">
                  <c:v>-8.8051401401774143E-3</c:v>
                </c:pt>
                <c:pt idx="5935">
                  <c:v>-4.693719944762087E-3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-3.5853717384730643E-3</c:v>
                </c:pt>
                <c:pt idx="5939">
                  <c:v>3.5853717384730643E-3</c:v>
                </c:pt>
                <c:pt idx="5940">
                  <c:v>-1.3956145703959422E-2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-2.560263818248032E-3</c:v>
                </c:pt>
                <c:pt idx="5945">
                  <c:v>3.3831703887283737E-3</c:v>
                </c:pt>
                <c:pt idx="5946">
                  <c:v>-5.0303766446582188E-3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-2.700717725011792E-3</c:v>
                </c:pt>
                <c:pt idx="5951">
                  <c:v>-8.5112913382614508E-3</c:v>
                </c:pt>
                <c:pt idx="5952">
                  <c:v>-2.0623045544203578E-3</c:v>
                </c:pt>
                <c:pt idx="5953">
                  <c:v>8.7812413981147586E-4</c:v>
                </c:pt>
                <c:pt idx="5954">
                  <c:v>-3.3604635211741396E-3</c:v>
                </c:pt>
                <c:pt idx="5955">
                  <c:v>-4.8915036932939415E-5</c:v>
                </c:pt>
                <c:pt idx="5956">
                  <c:v>-5.1901151811755142E-3</c:v>
                </c:pt>
                <c:pt idx="5957">
                  <c:v>-6.9936009618283279E-3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-5.40481033173279E-5</c:v>
                </c:pt>
                <c:pt idx="5962">
                  <c:v>-1.5049122987349506E-3</c:v>
                </c:pt>
                <c:pt idx="5963">
                  <c:v>2.963357982407544E-3</c:v>
                </c:pt>
                <c:pt idx="5964">
                  <c:v>-7.5558877236483468E-3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-1.7094730344151543E-3</c:v>
                </c:pt>
                <c:pt idx="5976">
                  <c:v>-5.9964686564946135E-3</c:v>
                </c:pt>
                <c:pt idx="5977">
                  <c:v>-4.2066125134754273E-3</c:v>
                </c:pt>
                <c:pt idx="5978">
                  <c:v>-5.9723000065538656E-2</c:v>
                </c:pt>
                <c:pt idx="5979">
                  <c:v>2.2381972966121211E-2</c:v>
                </c:pt>
                <c:pt idx="5980">
                  <c:v>-4.5956866394156748E-3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-2.5589386284252669E-4</c:v>
                </c:pt>
                <c:pt idx="5984">
                  <c:v>-6.3704670476960601E-3</c:v>
                </c:pt>
                <c:pt idx="5985">
                  <c:v>-4.4636785234262177E-3</c:v>
                </c:pt>
                <c:pt idx="5986">
                  <c:v>-2.7955801456762686E-3</c:v>
                </c:pt>
                <c:pt idx="5987">
                  <c:v>-1.2210431388729681E-2</c:v>
                </c:pt>
                <c:pt idx="5988">
                  <c:v>-8.690878682637404E-3</c:v>
                </c:pt>
                <c:pt idx="5989">
                  <c:v>-5.0944492493876226E-5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-6.3756108014452195E-3</c:v>
                </c:pt>
                <c:pt idx="5993">
                  <c:v>-1.9171354927349782E-3</c:v>
                </c:pt>
                <c:pt idx="5994">
                  <c:v>-1.3492990228804125E-2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-9.2692232088200655E-3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-3.7805898276372929E-3</c:v>
                </c:pt>
                <c:pt idx="6001">
                  <c:v>6.645596365853379E-3</c:v>
                </c:pt>
                <c:pt idx="6002">
                  <c:v>-5.5106983904984475E-5</c:v>
                </c:pt>
                <c:pt idx="6003">
                  <c:v>2.806966191264415E-3</c:v>
                </c:pt>
                <c:pt idx="6004">
                  <c:v>-6.6272731101602034E-3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-5.7152649118163978E-3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-4.5424002877316738E-3</c:v>
                </c:pt>
                <c:pt idx="6015">
                  <c:v>-1.9159466812164183E-3</c:v>
                </c:pt>
                <c:pt idx="6016">
                  <c:v>-2.2881974138062589E-3</c:v>
                </c:pt>
                <c:pt idx="6017">
                  <c:v>2.8030901290216903E-3</c:v>
                </c:pt>
                <c:pt idx="6018">
                  <c:v>-4.6579811436853191E-4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-1.0305205376887727E-2</c:v>
                </c:pt>
                <c:pt idx="6022">
                  <c:v>2.2758935559341609E-3</c:v>
                </c:pt>
                <c:pt idx="6023">
                  <c:v>-1.7099709395969498E-2</c:v>
                </c:pt>
                <c:pt idx="6024">
                  <c:v>-4.0613414395469505E-3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-1.1980064814123281E-3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-1.0131792662742001E-3</c:v>
                </c:pt>
                <c:pt idx="6034">
                  <c:v>-7.6602054439467437E-3</c:v>
                </c:pt>
                <c:pt idx="6035">
                  <c:v>-8.443050853386147E-3</c:v>
                </c:pt>
                <c:pt idx="6036">
                  <c:v>3.5407602871355692E-3</c:v>
                </c:pt>
                <c:pt idx="6037">
                  <c:v>-1.0190395317049905E-2</c:v>
                </c:pt>
                <c:pt idx="6038">
                  <c:v>-6.3790433129264912E-3</c:v>
                </c:pt>
                <c:pt idx="6039">
                  <c:v>3.4251930329736169E-3</c:v>
                </c:pt>
                <c:pt idx="6040">
                  <c:v>-2.3407642933256589E-2</c:v>
                </c:pt>
                <c:pt idx="6041">
                  <c:v>-8.5841862895534859E-3</c:v>
                </c:pt>
                <c:pt idx="6042">
                  <c:v>8.8503317432673256E-3</c:v>
                </c:pt>
                <c:pt idx="6043">
                  <c:v>-8.0452299724891319E-3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-2.3519560499156711E-2</c:v>
                </c:pt>
                <c:pt idx="6047">
                  <c:v>2.1812748549621119E-3</c:v>
                </c:pt>
                <c:pt idx="6048">
                  <c:v>-5.242076103613158E-3</c:v>
                </c:pt>
                <c:pt idx="6049">
                  <c:v>-1.1179743400965947E-2</c:v>
                </c:pt>
                <c:pt idx="6050">
                  <c:v>-2.21743116445694E-3</c:v>
                </c:pt>
                <c:pt idx="6051">
                  <c:v>-2.6642505753828871E-3</c:v>
                </c:pt>
                <c:pt idx="6052">
                  <c:v>-7.261543876830423E-3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-5.5759245846305205E-3</c:v>
                </c:pt>
                <c:pt idx="6058">
                  <c:v>1.0797774091542145E-2</c:v>
                </c:pt>
                <c:pt idx="6059">
                  <c:v>-1.1911331854470575E-3</c:v>
                </c:pt>
                <c:pt idx="6060">
                  <c:v>1.627182175063524E-3</c:v>
                </c:pt>
                <c:pt idx="6061">
                  <c:v>-1.003119887820425E-2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-5.1592571934291342E-3</c:v>
                </c:pt>
                <c:pt idx="6066">
                  <c:v>-1.3034175248749946E-2</c:v>
                </c:pt>
                <c:pt idx="6067">
                  <c:v>-1.6543607670813643E-3</c:v>
                </c:pt>
                <c:pt idx="6068">
                  <c:v>-4.3760237116661216E-3</c:v>
                </c:pt>
                <c:pt idx="6069">
                  <c:v>-5.1700943219685769E-3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-4.442737877644376E-3</c:v>
                </c:pt>
                <c:pt idx="6076">
                  <c:v>1.0910139128212926E-2</c:v>
                </c:pt>
                <c:pt idx="6077">
                  <c:v>-2.1511357530901165E-3</c:v>
                </c:pt>
                <c:pt idx="6078">
                  <c:v>8.4709339743076484E-3</c:v>
                </c:pt>
                <c:pt idx="6079">
                  <c:v>-6.2639275743814338E-3</c:v>
                </c:pt>
                <c:pt idx="6080">
                  <c:v>1.7712408260095458E-3</c:v>
                </c:pt>
                <c:pt idx="6081">
                  <c:v>-6.7821826855656298E-3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-5.0506948391833006E-3</c:v>
                </c:pt>
                <c:pt idx="6087">
                  <c:v>-4.7523473011299444E-3</c:v>
                </c:pt>
                <c:pt idx="6088">
                  <c:v>-1.1409511495775071E-2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-3.1984166420508942E-3</c:v>
                </c:pt>
                <c:pt idx="6094">
                  <c:v>-1.7143847847549409E-3</c:v>
                </c:pt>
                <c:pt idx="6095">
                  <c:v>-4.1285147523337784E-3</c:v>
                </c:pt>
                <c:pt idx="6096">
                  <c:v>1.3187977918827087E-2</c:v>
                </c:pt>
                <c:pt idx="6097">
                  <c:v>-6.597549502082245E-3</c:v>
                </c:pt>
                <c:pt idx="6098">
                  <c:v>-8.5868260652244288E-4</c:v>
                </c:pt>
                <c:pt idx="6099">
                  <c:v>-1.977846957579743E-3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-3.22586371417799E-4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-1.6022356298517337E-4</c:v>
                </c:pt>
                <c:pt idx="6106">
                  <c:v>-1.0533450612002504E-2</c:v>
                </c:pt>
                <c:pt idx="6107">
                  <c:v>-7.3018993748457106E-3</c:v>
                </c:pt>
                <c:pt idx="6108">
                  <c:v>-8.1722978645757394E-3</c:v>
                </c:pt>
                <c:pt idx="6109">
                  <c:v>-1.1638681912824467E-2</c:v>
                </c:pt>
                <c:pt idx="6110">
                  <c:v>-2.3107771823909218E-3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-1.0566161022314446E-2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-1.7547942905116187E-3</c:v>
                </c:pt>
                <c:pt idx="6126">
                  <c:v>-8.8103387933635702E-4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-1.9431087922683332E-3</c:v>
                </c:pt>
                <c:pt idx="6133">
                  <c:v>-9.0448736119297379E-3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-1.3991848206273971E-3</c:v>
                </c:pt>
                <c:pt idx="6140">
                  <c:v>-3.9101706834170358E-3</c:v>
                </c:pt>
                <c:pt idx="6141">
                  <c:v>-4.7315344987364227E-3</c:v>
                </c:pt>
                <c:pt idx="6142">
                  <c:v>-1.0957741448216929E-2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-3.3117232717074785E-3</c:v>
                </c:pt>
                <c:pt idx="6146">
                  <c:v>-5.1363426252439837E-3</c:v>
                </c:pt>
                <c:pt idx="6147">
                  <c:v>-6.0674853765529946E-4</c:v>
                </c:pt>
                <c:pt idx="6148">
                  <c:v>-1.4918785979896043E-2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-1.151651015407662E-2</c:v>
                </c:pt>
                <c:pt idx="6153">
                  <c:v>-8.4786064257356131E-3</c:v>
                </c:pt>
                <c:pt idx="6154">
                  <c:v>-6.7294673141660155E-4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-1.1047301788472019E-2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-7.5176784474608738E-3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-3.1837154782596855E-3</c:v>
                </c:pt>
                <c:pt idx="6169">
                  <c:v>-3.2979850690457724E-3</c:v>
                </c:pt>
                <c:pt idx="6170">
                  <c:v>-2.2553206666566794E-3</c:v>
                </c:pt>
                <c:pt idx="6171">
                  <c:v>-8.7135604087569263E-3</c:v>
                </c:pt>
                <c:pt idx="6172">
                  <c:v>-1.7507269061666442E-2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-2.8202661529803663E-3</c:v>
                </c:pt>
                <c:pt idx="6176">
                  <c:v>-6.3445236271952865E-3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-1.1329206224166555E-3</c:v>
                </c:pt>
                <c:pt idx="6180">
                  <c:v>-1.0446974096679718E-2</c:v>
                </c:pt>
                <c:pt idx="6181">
                  <c:v>-1.8573924345730575E-2</c:v>
                </c:pt>
                <c:pt idx="6182">
                  <c:v>-2.9558112970907047E-2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-1.128598225061328E-2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-2.0633032858612843E-2</c:v>
                </c:pt>
                <c:pt idx="6191">
                  <c:v>-1.3999210070402945E-2</c:v>
                </c:pt>
                <c:pt idx="6192">
                  <c:v>1.2745547905037569E-3</c:v>
                </c:pt>
                <c:pt idx="6193">
                  <c:v>-1.9473237404419308E-2</c:v>
                </c:pt>
                <c:pt idx="6194">
                  <c:v>-1.5491497388342879E-2</c:v>
                </c:pt>
                <c:pt idx="6195">
                  <c:v>-3.1133952503809681E-2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-1.4451238042823888E-2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-1.0563856117979498E-2</c:v>
                </c:pt>
                <c:pt idx="6205">
                  <c:v>8.2010630990465572E-3</c:v>
                </c:pt>
                <c:pt idx="6206">
                  <c:v>-4.5710118375970055E-3</c:v>
                </c:pt>
                <c:pt idx="6207">
                  <c:v>-1.7570898253529421E-3</c:v>
                </c:pt>
                <c:pt idx="6208">
                  <c:v>3.9597783159157629E-3</c:v>
                </c:pt>
                <c:pt idx="6209">
                  <c:v>-1.0959723611330574E-2</c:v>
                </c:pt>
                <c:pt idx="6210">
                  <c:v>-5.7776757894947295E-3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-5.5585675548366353E-3</c:v>
                </c:pt>
                <c:pt idx="6214">
                  <c:v>-1.5592277406742738E-2</c:v>
                </c:pt>
                <c:pt idx="6215">
                  <c:v>-1.1053205395814558E-3</c:v>
                </c:pt>
                <c:pt idx="6216">
                  <c:v>-2.0796188583790176E-2</c:v>
                </c:pt>
                <c:pt idx="6217">
                  <c:v>1.0038589825281719E-2</c:v>
                </c:pt>
                <c:pt idx="6218">
                  <c:v>-9.9820775123165006E-3</c:v>
                </c:pt>
                <c:pt idx="6219">
                  <c:v>-1.2978315915662897E-2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-1.0427262224078859E-2</c:v>
                </c:pt>
                <c:pt idx="6224">
                  <c:v>3.1015071081892387E-3</c:v>
                </c:pt>
                <c:pt idx="6225">
                  <c:v>-3.6831019049117231E-3</c:v>
                </c:pt>
                <c:pt idx="6226">
                  <c:v>5.5471198058976157E-3</c:v>
                </c:pt>
                <c:pt idx="6227">
                  <c:v>-2.501013503704641E-2</c:v>
                </c:pt>
                <c:pt idx="6228">
                  <c:v>-1.4682322649585799E-2</c:v>
                </c:pt>
                <c:pt idx="6229">
                  <c:v>-1.6933879836521726E-2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-1.3353285475937504E-2</c:v>
                </c:pt>
                <c:pt idx="6233">
                  <c:v>-3.063707152444195E-4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-5.9672501464484995E-3</c:v>
                </c:pt>
                <c:pt idx="6238">
                  <c:v>5.8782767900122934E-4</c:v>
                </c:pt>
                <c:pt idx="6239">
                  <c:v>-6.4123087612584229E-3</c:v>
                </c:pt>
                <c:pt idx="6240">
                  <c:v>-1.6652504974480564E-2</c:v>
                </c:pt>
                <c:pt idx="6241">
                  <c:v>-8.8606110934357218E-3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-7.4951299959700179E-3</c:v>
                </c:pt>
                <c:pt idx="6248">
                  <c:v>-1.6227622508490747E-2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-4.3777353705829469E-3</c:v>
                </c:pt>
                <c:pt idx="6253">
                  <c:v>7.8759988095162825E-3</c:v>
                </c:pt>
                <c:pt idx="6254">
                  <c:v>-8.9734499362279507E-3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-1.0722256373767003E-2</c:v>
                </c:pt>
                <c:pt idx="6258">
                  <c:v>1.4465198433741833E-3</c:v>
                </c:pt>
                <c:pt idx="6259">
                  <c:v>-1.9675305485096217E-3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-4.4364421177558455E-3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-2.2183937056050596E-3</c:v>
                </c:pt>
                <c:pt idx="6269">
                  <c:v>-3.569136510577664E-3</c:v>
                </c:pt>
                <c:pt idx="6270">
                  <c:v>2.8426345043612855E-3</c:v>
                </c:pt>
                <c:pt idx="6271">
                  <c:v>-6.4775469884938985E-3</c:v>
                </c:pt>
                <c:pt idx="6272">
                  <c:v>1.0199265787098177E-2</c:v>
                </c:pt>
                <c:pt idx="6273">
                  <c:v>-1.0499184465535549E-3</c:v>
                </c:pt>
                <c:pt idx="6274">
                  <c:v>-7.5286388454820496E-3</c:v>
                </c:pt>
                <c:pt idx="6275">
                  <c:v>-2.7450702227884705E-3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-1.6254172548268997E-4</c:v>
                </c:pt>
                <c:pt idx="6279">
                  <c:v>3.0425471111588109E-3</c:v>
                </c:pt>
                <c:pt idx="6280">
                  <c:v>-4.7643294424402072E-3</c:v>
                </c:pt>
                <c:pt idx="6281">
                  <c:v>3.2730110519496591E-3</c:v>
                </c:pt>
                <c:pt idx="6282">
                  <c:v>-6.224743573050695E-3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-1.0413167638626319E-2</c:v>
                </c:pt>
                <c:pt idx="6286">
                  <c:v>-1.2450910208705146E-2</c:v>
                </c:pt>
                <c:pt idx="6287">
                  <c:v>-2.608923142467745E-3</c:v>
                </c:pt>
                <c:pt idx="6288">
                  <c:v>-1.6502400756267299E-2</c:v>
                </c:pt>
                <c:pt idx="6289">
                  <c:v>-2.664746739572621E-3</c:v>
                </c:pt>
                <c:pt idx="6290">
                  <c:v>-9.5460937589324502E-3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-9.1278672469892186E-3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-2.7121783367007879E-3</c:v>
                </c:pt>
                <c:pt idx="6299">
                  <c:v>-6.5648060275984577E-3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-5.4651986948783815E-4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-1.0138632034077943E-3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-3.2824127006776394E-3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-7.0928526510085632E-3</c:v>
                </c:pt>
                <c:pt idx="6315">
                  <c:v>8.7348347135334237E-3</c:v>
                </c:pt>
                <c:pt idx="6316">
                  <c:v>-1.1294109118741957E-2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-1.0683584400595691E-2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-1.1437692629956864E-2</c:v>
                </c:pt>
                <c:pt idx="6324">
                  <c:v>1.2635090096327239E-2</c:v>
                </c:pt>
                <c:pt idx="6325">
                  <c:v>-1.9797112852781851E-4</c:v>
                </c:pt>
                <c:pt idx="6326">
                  <c:v>8.3855045861005451E-3</c:v>
                </c:pt>
                <c:pt idx="6327">
                  <c:v>-1.5338857618560908E-3</c:v>
                </c:pt>
                <c:pt idx="6328">
                  <c:v>1.7949617442286403E-2</c:v>
                </c:pt>
                <c:pt idx="6329">
                  <c:v>-1.0209904833988759E-3</c:v>
                </c:pt>
                <c:pt idx="6330">
                  <c:v>-8.2862982770937066E-4</c:v>
                </c:pt>
                <c:pt idx="6331">
                  <c:v>-1.9960011282824652E-3</c:v>
                </c:pt>
                <c:pt idx="6332">
                  <c:v>-4.4537086212868005E-3</c:v>
                </c:pt>
                <c:pt idx="6333">
                  <c:v>-7.6258499147092706E-3</c:v>
                </c:pt>
                <c:pt idx="6334">
                  <c:v>1.0370650555020511E-2</c:v>
                </c:pt>
                <c:pt idx="6335">
                  <c:v>-1.5681646941789751E-3</c:v>
                </c:pt>
                <c:pt idx="6336">
                  <c:v>-9.7737886804249996E-4</c:v>
                </c:pt>
                <c:pt idx="6337">
                  <c:v>-3.7792865191619285E-3</c:v>
                </c:pt>
                <c:pt idx="6338">
                  <c:v>-1.3124489481163515E-2</c:v>
                </c:pt>
                <c:pt idx="6339">
                  <c:v>3.2374658367508857E-3</c:v>
                </c:pt>
                <c:pt idx="6340">
                  <c:v>-2.5872017378274492E-3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-1.1186426258120719E-3</c:v>
                </c:pt>
                <c:pt idx="6345">
                  <c:v>-9.6716330489243774E-5</c:v>
                </c:pt>
                <c:pt idx="6346">
                  <c:v>-9.251285830059075E-3</c:v>
                </c:pt>
                <c:pt idx="6347">
                  <c:v>1.9521753470366221E-2</c:v>
                </c:pt>
                <c:pt idx="6348">
                  <c:v>-9.5737304122600619E-5</c:v>
                </c:pt>
                <c:pt idx="6349">
                  <c:v>1.5901649899685566E-3</c:v>
                </c:pt>
                <c:pt idx="6350">
                  <c:v>-1.0015888400341844E-2</c:v>
                </c:pt>
                <c:pt idx="6351">
                  <c:v>7.317064345583546E-3</c:v>
                </c:pt>
                <c:pt idx="6352">
                  <c:v>-1.1796878330014415E-2</c:v>
                </c:pt>
                <c:pt idx="6353">
                  <c:v>-1.5672045109038635E-3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-4.4678775638313795E-3</c:v>
                </c:pt>
                <c:pt idx="6360">
                  <c:v>-9.6076498161128399E-3</c:v>
                </c:pt>
                <c:pt idx="6361">
                  <c:v>-8.7927773439115953E-3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-8.0167810055753463E-3</c:v>
                </c:pt>
                <c:pt idx="6365">
                  <c:v>-1.108123573673403E-3</c:v>
                </c:pt>
                <c:pt idx="6366">
                  <c:v>-1.2867503468512176E-2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-1.9715132908428856E-3</c:v>
                </c:pt>
                <c:pt idx="6372">
                  <c:v>-6.4639748795665142E-3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-1.7387354819997647E-2</c:v>
                </c:pt>
                <c:pt idx="6376">
                  <c:v>1.9916862355087162E-3</c:v>
                </c:pt>
                <c:pt idx="6377">
                  <c:v>-1.2734549702235753E-2</c:v>
                </c:pt>
                <c:pt idx="6378">
                  <c:v>-7.7381101653060114E-3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-3.9377817598840181E-4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-2.3816227658253197E-3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-3.8126265458640063E-3</c:v>
                </c:pt>
                <c:pt idx="6391">
                  <c:v>-6.1088352544658164E-4</c:v>
                </c:pt>
                <c:pt idx="6392">
                  <c:v>-5.5322195839941912E-3</c:v>
                </c:pt>
                <c:pt idx="6393">
                  <c:v>-3.0407873351041559E-3</c:v>
                </c:pt>
                <c:pt idx="6394">
                  <c:v>-9.8003349610289447E-3</c:v>
                </c:pt>
                <c:pt idx="6395">
                  <c:v>-2.1601078948023655E-3</c:v>
                </c:pt>
                <c:pt idx="6396">
                  <c:v>5.2307965386120259E-3</c:v>
                </c:pt>
                <c:pt idx="6397">
                  <c:v>-1.0832396045121762E-2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-4.5959992489361667E-3</c:v>
                </c:pt>
                <c:pt idx="6401">
                  <c:v>-3.6056372828658922E-3</c:v>
                </c:pt>
                <c:pt idx="6402">
                  <c:v>-8.9492987936905521E-3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-1.642753880678427E-2</c:v>
                </c:pt>
                <c:pt idx="6406">
                  <c:v>-1.4231378921456539E-3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-7.197125969041096E-3</c:v>
                </c:pt>
                <c:pt idx="6410">
                  <c:v>1.5602041895848018E-2</c:v>
                </c:pt>
                <c:pt idx="6411">
                  <c:v>-7.233204620762379E-4</c:v>
                </c:pt>
                <c:pt idx="6412">
                  <c:v>-9.9777302190506845E-3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-3.634345010882889E-3</c:v>
                </c:pt>
                <c:pt idx="6416">
                  <c:v>-5.3730306979993259E-4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-1.2881184934512291E-3</c:v>
                </c:pt>
                <c:pt idx="6421">
                  <c:v>-1.446504318085573E-4</c:v>
                </c:pt>
                <c:pt idx="6422">
                  <c:v>9.5209007728618289E-3</c:v>
                </c:pt>
                <c:pt idx="6423">
                  <c:v>-2.1843261798011326E-3</c:v>
                </c:pt>
                <c:pt idx="6424">
                  <c:v>-3.2335520607711388E-3</c:v>
                </c:pt>
                <c:pt idx="6425">
                  <c:v>-8.2730697127919584E-3</c:v>
                </c:pt>
                <c:pt idx="6426">
                  <c:v>-2.5467087779666997E-3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-1.7474142494515732E-3</c:v>
                </c:pt>
                <c:pt idx="6433">
                  <c:v>2.8545835080606707E-4</c:v>
                </c:pt>
                <c:pt idx="6434">
                  <c:v>-4.9185192679663814E-3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-2.432014467338206E-3</c:v>
                </c:pt>
                <c:pt idx="6438">
                  <c:v>-4.9843531311291045E-3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-1.173906279912984E-3</c:v>
                </c:pt>
                <c:pt idx="6443">
                  <c:v>-8.2824539698957977E-3</c:v>
                </c:pt>
                <c:pt idx="6444">
                  <c:v>-2.2845600198320604E-2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-6.4896034563410865E-4</c:v>
                </c:pt>
                <c:pt idx="6450">
                  <c:v>-1.6242462275490865E-3</c:v>
                </c:pt>
                <c:pt idx="6451">
                  <c:v>8.8356581952577784E-3</c:v>
                </c:pt>
                <c:pt idx="6452">
                  <c:v>-2.3084534616835128E-4</c:v>
                </c:pt>
                <c:pt idx="6453">
                  <c:v>-1.9838937958365221E-3</c:v>
                </c:pt>
                <c:pt idx="6454">
                  <c:v>-7.2230588905632942E-3</c:v>
                </c:pt>
                <c:pt idx="6455">
                  <c:v>-5.501461999688928E-3</c:v>
                </c:pt>
                <c:pt idx="6456">
                  <c:v>-2.2481115838930421E-3</c:v>
                </c:pt>
                <c:pt idx="6457">
                  <c:v>1.9056386012827886E-4</c:v>
                </c:pt>
                <c:pt idx="6458">
                  <c:v>-1.737939990711368E-3</c:v>
                </c:pt>
                <c:pt idx="6459">
                  <c:v>-1.0087570231426923E-2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-8.697259500943133E-3</c:v>
                </c:pt>
                <c:pt idx="6463">
                  <c:v>5.0665079656271317E-3</c:v>
                </c:pt>
                <c:pt idx="6464">
                  <c:v>-5.1843119691685757E-4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-4.5172688256966964E-3</c:v>
                </c:pt>
                <c:pt idx="6469">
                  <c:v>4.1441567173041705E-3</c:v>
                </c:pt>
                <c:pt idx="6470">
                  <c:v>-1.7428154557981301E-3</c:v>
                </c:pt>
                <c:pt idx="6471">
                  <c:v>-4.2281023620649449E-4</c:v>
                </c:pt>
                <c:pt idx="6472">
                  <c:v>-1.0823433479600908E-3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-1.915250435667204E-3</c:v>
                </c:pt>
                <c:pt idx="6476">
                  <c:v>-8.7919485588674462E-3</c:v>
                </c:pt>
                <c:pt idx="6477">
                  <c:v>-7.1588998047005248E-3</c:v>
                </c:pt>
                <c:pt idx="6478">
                  <c:v>-5.0559079933423234E-3</c:v>
                </c:pt>
                <c:pt idx="6479">
                  <c:v>3.006829495890706E-3</c:v>
                </c:pt>
                <c:pt idx="6480">
                  <c:v>-8.8067775273819038E-3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-1.1562601728032362E-3</c:v>
                </c:pt>
                <c:pt idx="6487">
                  <c:v>1.6201850334409684E-3</c:v>
                </c:pt>
                <c:pt idx="6488">
                  <c:v>-5.8934527292908712E-3</c:v>
                </c:pt>
                <c:pt idx="6489">
                  <c:v>-4.7116986533648486E-3</c:v>
                </c:pt>
                <c:pt idx="6490">
                  <c:v>-2.7857511545903435E-4</c:v>
                </c:pt>
                <c:pt idx="6491">
                  <c:v>-6.9954920859567338E-3</c:v>
                </c:pt>
                <c:pt idx="6492">
                  <c:v>-2.3546660236020145E-3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-2.4531139801995394E-3</c:v>
                </c:pt>
                <c:pt idx="6498">
                  <c:v>-2.6875163724184858E-3</c:v>
                </c:pt>
                <c:pt idx="6499">
                  <c:v>-3.4873201116276675E-3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-1.4731714621118996E-3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-6.8574782352914809E-4</c:v>
                </c:pt>
                <c:pt idx="6507">
                  <c:v>-3.3867757649256092E-2</c:v>
                </c:pt>
                <c:pt idx="6508">
                  <c:v>5.2255658811288797E-3</c:v>
                </c:pt>
                <c:pt idx="6509">
                  <c:v>-1.4754123538972763E-2</c:v>
                </c:pt>
                <c:pt idx="6510">
                  <c:v>-2.2869109858714154E-3</c:v>
                </c:pt>
                <c:pt idx="6511">
                  <c:v>3.7140872249779022E-3</c:v>
                </c:pt>
                <c:pt idx="6512">
                  <c:v>-9.7972052681338795E-3</c:v>
                </c:pt>
                <c:pt idx="6513">
                  <c:v>-2.8390580573338653E-3</c:v>
                </c:pt>
                <c:pt idx="6514">
                  <c:v>5.7651966343250649E-3</c:v>
                </c:pt>
                <c:pt idx="6515">
                  <c:v>-2.640003049512174E-3</c:v>
                </c:pt>
                <c:pt idx="6516">
                  <c:v>-2.2599262365892159E-3</c:v>
                </c:pt>
                <c:pt idx="6517">
                  <c:v>1.3865420610973622E-2</c:v>
                </c:pt>
                <c:pt idx="6518">
                  <c:v>-4.7603902538018161E-4</c:v>
                </c:pt>
                <c:pt idx="6519">
                  <c:v>-1.9963055819962605E-3</c:v>
                </c:pt>
                <c:pt idx="6520">
                  <c:v>-5.5830159480318997E-3</c:v>
                </c:pt>
                <c:pt idx="6521">
                  <c:v>3.7224260689949773E-3</c:v>
                </c:pt>
                <c:pt idx="6522">
                  <c:v>-2.5283418240817923E-3</c:v>
                </c:pt>
                <c:pt idx="6523">
                  <c:v>-1.6739743466169799E-3</c:v>
                </c:pt>
                <c:pt idx="6524">
                  <c:v>-1.5815541538062305E-3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-4.1110175426970486E-3</c:v>
                </c:pt>
                <c:pt idx="6529">
                  <c:v>1.0874637199469461E-3</c:v>
                </c:pt>
                <c:pt idx="6530">
                  <c:v>-2.507873962552587E-3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-1.1796154221732635E-3</c:v>
                </c:pt>
                <c:pt idx="6539">
                  <c:v>5.1370318204719823E-3</c:v>
                </c:pt>
                <c:pt idx="6540">
                  <c:v>-2.1741736291085445E-3</c:v>
                </c:pt>
                <c:pt idx="6541">
                  <c:v>-6.9568539163977761E-4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-5.5732747113523828E-3</c:v>
                </c:pt>
                <c:pt idx="6545">
                  <c:v>-2.1006648108050641E-3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-5.5796381301265185E-3</c:v>
                </c:pt>
                <c:pt idx="6549">
                  <c:v>1.4757098801210233E-3</c:v>
                </c:pt>
                <c:pt idx="6550">
                  <c:v>-5.297987589341524E-3</c:v>
                </c:pt>
                <c:pt idx="6551">
                  <c:v>-8.8802586802403383E-3</c:v>
                </c:pt>
                <c:pt idx="6552">
                  <c:v>1.1142498383446942E-2</c:v>
                </c:pt>
                <c:pt idx="6553">
                  <c:v>-5.6652240392409681E-3</c:v>
                </c:pt>
                <c:pt idx="6554">
                  <c:v>1.2222659403642311E-3</c:v>
                </c:pt>
                <c:pt idx="6555">
                  <c:v>-1.003289576001265E-3</c:v>
                </c:pt>
                <c:pt idx="6556">
                  <c:v>4.5483629447673479E-5</c:v>
                </c:pt>
                <c:pt idx="6557">
                  <c:v>-1.0142791587052891E-2</c:v>
                </c:pt>
                <c:pt idx="6558">
                  <c:v>3.2162684183196788E-3</c:v>
                </c:pt>
                <c:pt idx="6559">
                  <c:v>-5.1584992309177125E-3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-5.7372373619024586E-3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-7.8827034722648293E-3</c:v>
                </c:pt>
                <c:pt idx="6569">
                  <c:v>-2.496375346599855E-3</c:v>
                </c:pt>
                <c:pt idx="6570">
                  <c:v>-1.1062011500772684E-2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-4.9975961759001208E-3</c:v>
                </c:pt>
                <c:pt idx="6574">
                  <c:v>7.0240218349404415E-4</c:v>
                </c:pt>
                <c:pt idx="6575">
                  <c:v>-4.1385095067507649E-3</c:v>
                </c:pt>
                <c:pt idx="6576">
                  <c:v>1.1189419920627053E-2</c:v>
                </c:pt>
                <c:pt idx="6577">
                  <c:v>-2.0980967928947436E-3</c:v>
                </c:pt>
                <c:pt idx="6578">
                  <c:v>-2.3635080459598612E-3</c:v>
                </c:pt>
                <c:pt idx="6579">
                  <c:v>-4.1482731238495774E-5</c:v>
                </c:pt>
                <c:pt idx="6580">
                  <c:v>1.006640108851542E-3</c:v>
                </c:pt>
                <c:pt idx="6581">
                  <c:v>-7.7806768253196879E-3</c:v>
                </c:pt>
                <c:pt idx="6582">
                  <c:v>-7.7069976740506974E-3</c:v>
                </c:pt>
                <c:pt idx="6583">
                  <c:v>-5.0331396120801841E-3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-6.5527715915711937E-3</c:v>
                </c:pt>
                <c:pt idx="6587">
                  <c:v>-1.1216830144400447E-3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-3.0969741287645292E-4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-2.5116918565384339E-3</c:v>
                </c:pt>
                <c:pt idx="6595">
                  <c:v>-2.2123464342493904E-3</c:v>
                </c:pt>
                <c:pt idx="6596">
                  <c:v>-2.2172517652911949E-3</c:v>
                </c:pt>
                <c:pt idx="6597">
                  <c:v>4.4470412951724825E-4</c:v>
                </c:pt>
                <c:pt idx="6598">
                  <c:v>-9.7145838760122061E-3</c:v>
                </c:pt>
                <c:pt idx="6599">
                  <c:v>-1.4324393144695691E-3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-8.5831719821367614E-3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-1.7082954374028958E-2</c:v>
                </c:pt>
                <c:pt idx="6606">
                  <c:v>-9.4980645717512857E-3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-1.090121708224423E-3</c:v>
                </c:pt>
                <c:pt idx="6613">
                  <c:v>-1.3770237140734665E-2</c:v>
                </c:pt>
                <c:pt idx="6614">
                  <c:v>-3.100265665256785E-4</c:v>
                </c:pt>
                <c:pt idx="6615">
                  <c:v>-1.2410687452604208E-3</c:v>
                </c:pt>
                <c:pt idx="6616">
                  <c:v>3.2755067284462314E-3</c:v>
                </c:pt>
                <c:pt idx="6617">
                  <c:v>-4.6063193111667289E-3</c:v>
                </c:pt>
                <c:pt idx="6618">
                  <c:v>-8.0278728476468331E-4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-4.8293636088274638E-3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-2.0950773959311775E-3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-4.4375495703725676E-3</c:v>
                </c:pt>
                <c:pt idx="6630">
                  <c:v>-4.1158407731778368E-5</c:v>
                </c:pt>
                <c:pt idx="6631">
                  <c:v>-7.5260406599486629E-3</c:v>
                </c:pt>
                <c:pt idx="6632">
                  <c:v>-6.2115630216545981E-3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-1.6592732692171097E-3</c:v>
                </c:pt>
                <c:pt idx="6636">
                  <c:v>-6.4402078912637606E-3</c:v>
                </c:pt>
                <c:pt idx="6637">
                  <c:v>3.2045468906609642E-3</c:v>
                </c:pt>
                <c:pt idx="6638">
                  <c:v>-5.8898071710613564E-3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-1.6143556591607933E-3</c:v>
                </c:pt>
                <c:pt idx="6642">
                  <c:v>4.4898423146886302E-3</c:v>
                </c:pt>
                <c:pt idx="6643">
                  <c:v>-7.4197703294638373E-3</c:v>
                </c:pt>
                <c:pt idx="6644">
                  <c:v>1.9666260222468424E-3</c:v>
                </c:pt>
                <c:pt idx="6645">
                  <c:v>-3.2853668492069943E-3</c:v>
                </c:pt>
                <c:pt idx="6646">
                  <c:v>-8.7133581268439286E-5</c:v>
                </c:pt>
                <c:pt idx="6647">
                  <c:v>-7.4733005884652925E-4</c:v>
                </c:pt>
                <c:pt idx="6648">
                  <c:v>-7.7593100767856527E-3</c:v>
                </c:pt>
                <c:pt idx="6649">
                  <c:v>-7.0608260135376355E-3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-3.9985182489719051E-3</c:v>
                </c:pt>
                <c:pt idx="6654">
                  <c:v>-1.465994039584384E-2</c:v>
                </c:pt>
                <c:pt idx="6655">
                  <c:v>-3.799623354795223E-3</c:v>
                </c:pt>
                <c:pt idx="6656">
                  <c:v>6.1030911537249821E-3</c:v>
                </c:pt>
                <c:pt idx="6657">
                  <c:v>-1.8039568743537515E-3</c:v>
                </c:pt>
                <c:pt idx="6658">
                  <c:v>1.9360596149757825E-3</c:v>
                </c:pt>
                <c:pt idx="6659">
                  <c:v>-8.0974085114160488E-4</c:v>
                </c:pt>
                <c:pt idx="6660">
                  <c:v>-1.2629509137784822E-3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-4.931001599253193E-4</c:v>
                </c:pt>
                <c:pt idx="6664">
                  <c:v>1.0730621742157886E-2</c:v>
                </c:pt>
                <c:pt idx="6665">
                  <c:v>-1.4984957418553435E-3</c:v>
                </c:pt>
                <c:pt idx="6666">
                  <c:v>4.5385128375086126E-3</c:v>
                </c:pt>
                <c:pt idx="6667">
                  <c:v>-1.0117987376013993E-2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-1.3525113933212651E-3</c:v>
                </c:pt>
                <c:pt idx="6674">
                  <c:v>1.2659893020092738E-3</c:v>
                </c:pt>
                <c:pt idx="6675">
                  <c:v>-4.2827277817547582E-3</c:v>
                </c:pt>
                <c:pt idx="6676">
                  <c:v>-4.3842629438053393E-3</c:v>
                </c:pt>
                <c:pt idx="6677">
                  <c:v>-1.7457326150260855E-4</c:v>
                </c:pt>
                <c:pt idx="6678">
                  <c:v>-5.9087675691698038E-3</c:v>
                </c:pt>
                <c:pt idx="6679">
                  <c:v>2.3392777433626222E-3</c:v>
                </c:pt>
                <c:pt idx="6680">
                  <c:v>-7.930504973376884E-4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-1.1582004682741953E-3</c:v>
                </c:pt>
                <c:pt idx="6688">
                  <c:v>-4.7238909643310123E-3</c:v>
                </c:pt>
                <c:pt idx="6689">
                  <c:v>-3.4053340589919046E-3</c:v>
                </c:pt>
                <c:pt idx="6690">
                  <c:v>-3.0727557220844304E-3</c:v>
                </c:pt>
                <c:pt idx="6691">
                  <c:v>3.0319009017887311E-4</c:v>
                </c:pt>
                <c:pt idx="6692">
                  <c:v>-1.0821432202510195E-3</c:v>
                </c:pt>
                <c:pt idx="6693">
                  <c:v>-2.693826593822557E-3</c:v>
                </c:pt>
                <c:pt idx="6694">
                  <c:v>-1.7279120200885956E-4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-6.4480229774295239E-3</c:v>
                </c:pt>
                <c:pt idx="6699">
                  <c:v>-1.2727496596465215E-4</c:v>
                </c:pt>
                <c:pt idx="6700">
                  <c:v>-7.7144599807317249E-3</c:v>
                </c:pt>
                <c:pt idx="6701">
                  <c:v>-9.9782140098767513E-3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-1.7529198618282393E-3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-1.6122939112932499E-3</c:v>
                </c:pt>
                <c:pt idx="6711">
                  <c:v>-6.0239643562152168E-3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-1.1578446665250652E-2</c:v>
                </c:pt>
                <c:pt idx="6717">
                  <c:v>1.310088380614971E-4</c:v>
                </c:pt>
                <c:pt idx="6718">
                  <c:v>-4.3396309912591136E-4</c:v>
                </c:pt>
                <c:pt idx="6719">
                  <c:v>6.1313400042548594E-3</c:v>
                </c:pt>
                <c:pt idx="6720">
                  <c:v>-2.1551672208142136E-3</c:v>
                </c:pt>
                <c:pt idx="6721">
                  <c:v>-1.0446134885648384E-2</c:v>
                </c:pt>
                <c:pt idx="6722">
                  <c:v>-2.5962298150972174E-4</c:v>
                </c:pt>
                <c:pt idx="6723">
                  <c:v>2.4373967431303711E-3</c:v>
                </c:pt>
                <c:pt idx="6724">
                  <c:v>-9.8312629507706362E-3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-3.1869259234786895E-3</c:v>
                </c:pt>
                <c:pt idx="6729">
                  <c:v>-1.2850351997815146E-2</c:v>
                </c:pt>
                <c:pt idx="6730">
                  <c:v>-7.4196224327494065E-3</c:v>
                </c:pt>
                <c:pt idx="6731">
                  <c:v>-2.2366593963152326E-4</c:v>
                </c:pt>
                <c:pt idx="6732">
                  <c:v>-5.5949169932238974E-3</c:v>
                </c:pt>
                <c:pt idx="6733">
                  <c:v>7.9555671530249228E-3</c:v>
                </c:pt>
                <c:pt idx="6734">
                  <c:v>-1.1237326504599743E-2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-2.1866909157770564E-3</c:v>
                </c:pt>
                <c:pt idx="6744">
                  <c:v>-1.1865498665040164E-3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-3.6765873976909447E-3</c:v>
                </c:pt>
                <c:pt idx="6750">
                  <c:v>8.2472858422013573E-3</c:v>
                </c:pt>
                <c:pt idx="6751">
                  <c:v>-5.3474308834822182E-3</c:v>
                </c:pt>
                <c:pt idx="6752">
                  <c:v>-6.2895285573754123E-3</c:v>
                </c:pt>
                <c:pt idx="6753">
                  <c:v>2.5197786541397704E-3</c:v>
                </c:pt>
                <c:pt idx="6754">
                  <c:v>-1.2159947038581365E-3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-8.1668760571229626E-4</c:v>
                </c:pt>
                <c:pt idx="6760">
                  <c:v>-3.7021975145181685E-3</c:v>
                </c:pt>
                <c:pt idx="6761">
                  <c:v>-2.9831085394445012E-3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-2.8560698535473605E-3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-1.0519971657467764E-3</c:v>
                </c:pt>
                <c:pt idx="6771">
                  <c:v>-1.943650852111567E-3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-3.3359494659288558E-3</c:v>
                </c:pt>
                <c:pt idx="6777">
                  <c:v>-1.9649713382809963E-3</c:v>
                </c:pt>
                <c:pt idx="6778">
                  <c:v>-1.4218144509365871E-3</c:v>
                </c:pt>
                <c:pt idx="6779">
                  <c:v>-1.9716441334614032E-3</c:v>
                </c:pt>
                <c:pt idx="6780">
                  <c:v>-5.878768788969424E-4</c:v>
                </c:pt>
                <c:pt idx="6781">
                  <c:v>-3.1997126204847959E-3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-1.4895930797909074E-3</c:v>
                </c:pt>
                <c:pt idx="6785">
                  <c:v>-1.6430995150429339E-4</c:v>
                </c:pt>
                <c:pt idx="6786">
                  <c:v>-2.817525920525199E-3</c:v>
                </c:pt>
                <c:pt idx="6787">
                  <c:v>9.5310668537695875E-4</c:v>
                </c:pt>
                <c:pt idx="6788">
                  <c:v>-9.1382708261100731E-4</c:v>
                </c:pt>
                <c:pt idx="6789">
                  <c:v>-1.4530400792809317E-3</c:v>
                </c:pt>
                <c:pt idx="6790">
                  <c:v>2.0767125474074888E-3</c:v>
                </c:pt>
                <c:pt idx="6791">
                  <c:v>-3.9451037166244873E-3</c:v>
                </c:pt>
                <c:pt idx="6792">
                  <c:v>-1.3750000099399529E-3</c:v>
                </c:pt>
                <c:pt idx="6793">
                  <c:v>-2.6291563299771781E-3</c:v>
                </c:pt>
                <c:pt idx="6794">
                  <c:v>-4.1912156201107109E-4</c:v>
                </c:pt>
                <c:pt idx="6795">
                  <c:v>-7.9366245091394561E-3</c:v>
                </c:pt>
                <c:pt idx="6796">
                  <c:v>-4.4343260718004984E-3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-5.8616602986027999E-4</c:v>
                </c:pt>
                <c:pt idx="6803">
                  <c:v>-2.7899302306204632E-3</c:v>
                </c:pt>
                <c:pt idx="6804">
                  <c:v>-3.2174100414330553E-3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-4.4631111410646795E-3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-1.5305000775081012E-3</c:v>
                </c:pt>
                <c:pt idx="6817">
                  <c:v>-2.1451484236116869E-3</c:v>
                </c:pt>
                <c:pt idx="6818">
                  <c:v>-6.2126522951952978E-3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-5.7703336969572305E-3</c:v>
                </c:pt>
                <c:pt idx="6822">
                  <c:v>-2.3972845686671462E-2</c:v>
                </c:pt>
                <c:pt idx="6823">
                  <c:v>-3.1364270321585508E-3</c:v>
                </c:pt>
                <c:pt idx="6824">
                  <c:v>-2.7689649828763763E-3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-6.2804025018259324E-4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-1.3144423684900985E-3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-3.5651706431707453E-3</c:v>
                </c:pt>
                <c:pt idx="6835">
                  <c:v>-2.1928630747005684E-3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-4.6234958932522829E-3</c:v>
                </c:pt>
                <c:pt idx="6840">
                  <c:v>-8.186760244448088E-3</c:v>
                </c:pt>
                <c:pt idx="6841">
                  <c:v>3.256932927440559E-3</c:v>
                </c:pt>
                <c:pt idx="6842">
                  <c:v>-6.4214926656980253E-4</c:v>
                </c:pt>
                <c:pt idx="6843">
                  <c:v>-5.9664674491903824E-3</c:v>
                </c:pt>
                <c:pt idx="6844">
                  <c:v>7.2123545887752272E-3</c:v>
                </c:pt>
                <c:pt idx="6845">
                  <c:v>-3.7806577660939311E-3</c:v>
                </c:pt>
                <c:pt idx="6846">
                  <c:v>-3.3895946185724668E-3</c:v>
                </c:pt>
                <c:pt idx="6847">
                  <c:v>-3.2509957578863435E-4</c:v>
                </c:pt>
                <c:pt idx="6848">
                  <c:v>-1.4161898021205488E-3</c:v>
                </c:pt>
                <c:pt idx="6849">
                  <c:v>5.7328234624769436E-3</c:v>
                </c:pt>
                <c:pt idx="6850">
                  <c:v>-5.0857343844628033E-3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-2.7299740299193687E-3</c:v>
                </c:pt>
                <c:pt idx="6855">
                  <c:v>-1.8461418668342944E-2</c:v>
                </c:pt>
                <c:pt idx="6856">
                  <c:v>8.5941796868915787E-4</c:v>
                </c:pt>
                <c:pt idx="6857">
                  <c:v>-3.197559439475306E-3</c:v>
                </c:pt>
                <c:pt idx="6858">
                  <c:v>2.8686424808199718E-3</c:v>
                </c:pt>
                <c:pt idx="6859">
                  <c:v>-1.9645074045877564E-3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-4.8472807095389925E-4</c:v>
                </c:pt>
                <c:pt idx="6863">
                  <c:v>-1.3714076060722391E-3</c:v>
                </c:pt>
                <c:pt idx="6864">
                  <c:v>1.4134414412065865E-3</c:v>
                </c:pt>
                <c:pt idx="6865">
                  <c:v>-2.9131915166837885E-3</c:v>
                </c:pt>
                <c:pt idx="6866">
                  <c:v>-5.2743794698129065E-3</c:v>
                </c:pt>
                <c:pt idx="6867">
                  <c:v>-2.6514745430503694E-3</c:v>
                </c:pt>
                <c:pt idx="6868">
                  <c:v>-8.1526342019326847E-3</c:v>
                </c:pt>
                <c:pt idx="6869">
                  <c:v>-5.0706882874438364E-3</c:v>
                </c:pt>
                <c:pt idx="6870">
                  <c:v>-8.0565885330692311E-3</c:v>
                </c:pt>
                <c:pt idx="6871">
                  <c:v>8.3850455682785707E-3</c:v>
                </c:pt>
                <c:pt idx="6872">
                  <c:v>-1.2121409650145409E-4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-2.0381312560076026E-3</c:v>
                </c:pt>
                <c:pt idx="6879">
                  <c:v>-2.2045893223596735E-3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-1.1403205014228313E-2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-2.0581372344086191E-4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-8.694838719180531E-3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-1.8826402795975028E-3</c:v>
                </c:pt>
                <c:pt idx="6894">
                  <c:v>-3.3345882209676603E-3</c:v>
                </c:pt>
                <c:pt idx="6895">
                  <c:v>6.7336532792081627E-3</c:v>
                </c:pt>
                <c:pt idx="6896">
                  <c:v>-3.7732869281548176E-5</c:v>
                </c:pt>
                <c:pt idx="6897">
                  <c:v>-2.7206867416440517E-3</c:v>
                </c:pt>
                <c:pt idx="6898">
                  <c:v>-5.5056327333238286E-3</c:v>
                </c:pt>
                <c:pt idx="6899">
                  <c:v>-5.7353639068891127E-3</c:v>
                </c:pt>
                <c:pt idx="6900">
                  <c:v>-6.7093810587408598E-3</c:v>
                </c:pt>
                <c:pt idx="6901">
                  <c:v>2.5275436692702158E-3</c:v>
                </c:pt>
                <c:pt idx="6902">
                  <c:v>-9.7790103318029509E-4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-2.0323368435777311E-3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-9.2239878824154076E-3</c:v>
                </c:pt>
                <c:pt idx="6909">
                  <c:v>5.0913904581459946E-3</c:v>
                </c:pt>
                <c:pt idx="6910">
                  <c:v>-4.0721043282587743E-4</c:v>
                </c:pt>
                <c:pt idx="6911">
                  <c:v>-4.7652515278535645E-3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-1.8475936514805724E-3</c:v>
                </c:pt>
                <c:pt idx="6916">
                  <c:v>1.63242279653808E-4</c:v>
                </c:pt>
                <c:pt idx="6917">
                  <c:v>-1.8506183454167768E-3</c:v>
                </c:pt>
                <c:pt idx="6918">
                  <c:v>-6.131258025486197E-3</c:v>
                </c:pt>
                <c:pt idx="6919">
                  <c:v>-8.3316256197569771E-3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-5.6379585093147E-4</c:v>
                </c:pt>
                <c:pt idx="6923">
                  <c:v>1.8121847140770697E-3</c:v>
                </c:pt>
                <c:pt idx="6924">
                  <c:v>-1.0465526367298139E-3</c:v>
                </c:pt>
                <c:pt idx="6925">
                  <c:v>3.8990293443257329E-3</c:v>
                </c:pt>
                <c:pt idx="6926">
                  <c:v>-1.5639092198718174E-3</c:v>
                </c:pt>
                <c:pt idx="6927">
                  <c:v>-6.0850803484866489E-3</c:v>
                </c:pt>
                <c:pt idx="6928">
                  <c:v>-4.8551229105964211E-4</c:v>
                </c:pt>
                <c:pt idx="6929">
                  <c:v>1.5359947616992997E-3</c:v>
                </c:pt>
                <c:pt idx="6930">
                  <c:v>-4.4294443387382643E-4</c:v>
                </c:pt>
                <c:pt idx="6931">
                  <c:v>-5.4271683608968502E-3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-1.3700670009244575E-3</c:v>
                </c:pt>
                <c:pt idx="6935">
                  <c:v>-1.936400029403984E-3</c:v>
                </c:pt>
                <c:pt idx="6936">
                  <c:v>5.9536633134493755E-3</c:v>
                </c:pt>
                <c:pt idx="6937">
                  <c:v>-3.4119017175209265E-3</c:v>
                </c:pt>
                <c:pt idx="6938">
                  <c:v>4.1740038693358628E-3</c:v>
                </c:pt>
                <c:pt idx="6939">
                  <c:v>-1.122481525333896E-3</c:v>
                </c:pt>
                <c:pt idx="6940">
                  <c:v>-1.2832677333420861E-3</c:v>
                </c:pt>
                <c:pt idx="6941">
                  <c:v>-1.5665489574185898E-3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-1.8017374781562623E-3</c:v>
                </c:pt>
                <c:pt idx="6945">
                  <c:v>1.442425429424965E-3</c:v>
                </c:pt>
                <c:pt idx="6946">
                  <c:v>-3.2854074430490599E-3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-1.3453283045539166E-3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-1.6834547755069096E-3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-3.00131600628184E-3</c:v>
                </c:pt>
                <c:pt idx="6962">
                  <c:v>4.2822988084978419E-4</c:v>
                </c:pt>
                <c:pt idx="6963">
                  <c:v>-6.3801134552434746E-3</c:v>
                </c:pt>
                <c:pt idx="6964">
                  <c:v>-5.6324901109565673E-3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-4.2676298172894533E-3</c:v>
                </c:pt>
                <c:pt idx="6969">
                  <c:v>2.7447342287016951E-3</c:v>
                </c:pt>
                <c:pt idx="6970">
                  <c:v>-2.8597483731580553E-3</c:v>
                </c:pt>
                <c:pt idx="6971">
                  <c:v>-1.0986461095905398E-3</c:v>
                </c:pt>
                <c:pt idx="6972">
                  <c:v>-7.4514373486609387E-3</c:v>
                </c:pt>
                <c:pt idx="6973">
                  <c:v>-4.6803290753807403E-3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-1.9566713566909755E-4</c:v>
                </c:pt>
                <c:pt idx="6979">
                  <c:v>-2.1881085577293291E-3</c:v>
                </c:pt>
                <c:pt idx="6980">
                  <c:v>-1.4514523228568166E-3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-5.460459046302546E-4</c:v>
                </c:pt>
                <c:pt idx="6985">
                  <c:v>-3.2049020019178087E-3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-1.8461536698497483E-3</c:v>
                </c:pt>
                <c:pt idx="6993">
                  <c:v>-5.5552489546819572E-3</c:v>
                </c:pt>
                <c:pt idx="6994">
                  <c:v>-1.0832587969211716E-3</c:v>
                </c:pt>
                <c:pt idx="6995">
                  <c:v>-1.4327141138057442E-3</c:v>
                </c:pt>
                <c:pt idx="6996">
                  <c:v>-3.3020203033373718E-3</c:v>
                </c:pt>
                <c:pt idx="6997">
                  <c:v>1.0516097582158324E-3</c:v>
                </c:pt>
                <c:pt idx="6998">
                  <c:v>-2.3520080133465626E-4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-1.8098589648802843E-3</c:v>
                </c:pt>
                <c:pt idx="7004">
                  <c:v>-1.1514683888333543E-2</c:v>
                </c:pt>
                <c:pt idx="7005">
                  <c:v>-1.1883719647067359E-2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-1.9111956558752752E-3</c:v>
                </c:pt>
                <c:pt idx="7011">
                  <c:v>5.8035253264261399E-3</c:v>
                </c:pt>
                <c:pt idx="7012">
                  <c:v>-3.8517436668019656E-3</c:v>
                </c:pt>
                <c:pt idx="7013">
                  <c:v>4.7435617268822838E-3</c:v>
                </c:pt>
                <c:pt idx="7014">
                  <c:v>-3.8483038966612426E-3</c:v>
                </c:pt>
                <c:pt idx="7015">
                  <c:v>-2.3781131369791098E-3</c:v>
                </c:pt>
                <c:pt idx="7016">
                  <c:v>-2.6169702522356175E-3</c:v>
                </c:pt>
                <c:pt idx="7017">
                  <c:v>-8.9633175737109383E-3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-2.1148833888062768E-3</c:v>
                </c:pt>
                <c:pt idx="7022">
                  <c:v>-1.0980876824069341E-3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-3.6696043509643061E-5</c:v>
                </c:pt>
                <c:pt idx="7029">
                  <c:v>-3.7684924990761814E-3</c:v>
                </c:pt>
                <c:pt idx="7030">
                  <c:v>-2.7234752622629088E-4</c:v>
                </c:pt>
                <c:pt idx="7031">
                  <c:v>2.5659818967609382E-3</c:v>
                </c:pt>
                <c:pt idx="7032">
                  <c:v>-5.4523347767929664E-3</c:v>
                </c:pt>
                <c:pt idx="7033">
                  <c:v>-2.9686475758756714E-3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-7.7442406879590919E-4</c:v>
                </c:pt>
                <c:pt idx="7037">
                  <c:v>-1.7491613688633834E-3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-3.4563099277145071E-3</c:v>
                </c:pt>
                <c:pt idx="7044">
                  <c:v>-2.66125187296673E-3</c:v>
                </c:pt>
                <c:pt idx="7045">
                  <c:v>-3.1296396782281022E-3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-1.1933353379447453E-3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-1.9022273343578533E-3</c:v>
                </c:pt>
                <c:pt idx="7052">
                  <c:v>4.1818975244467538E-4</c:v>
                </c:pt>
                <c:pt idx="7053">
                  <c:v>-2.4433060817248275E-3</c:v>
                </c:pt>
                <c:pt idx="7054">
                  <c:v>4.4598848868853125E-3</c:v>
                </c:pt>
                <c:pt idx="7055">
                  <c:v>-2.243652091058479E-3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-4.1691139703026181E-4</c:v>
                </c:pt>
                <c:pt idx="7060">
                  <c:v>-5.2217899857778249E-3</c:v>
                </c:pt>
                <c:pt idx="7061">
                  <c:v>-2.3693459212248413E-3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-2.4745133605099667E-3</c:v>
                </c:pt>
                <c:pt idx="7067">
                  <c:v>4.755692393923816E-3</c:v>
                </c:pt>
                <c:pt idx="7068">
                  <c:v>-1.980223700771333E-3</c:v>
                </c:pt>
                <c:pt idx="7069">
                  <c:v>-2.2599695144872811E-2</c:v>
                </c:pt>
                <c:pt idx="7070">
                  <c:v>3.0583465969753476E-3</c:v>
                </c:pt>
                <c:pt idx="7071">
                  <c:v>-1.9133550985994674E-4</c:v>
                </c:pt>
                <c:pt idx="7072">
                  <c:v>3.5822332231676413E-3</c:v>
                </c:pt>
                <c:pt idx="7073">
                  <c:v>-7.0975590368922425E-3</c:v>
                </c:pt>
                <c:pt idx="7074">
                  <c:v>1.0320478864223048E-3</c:v>
                </c:pt>
                <c:pt idx="7075">
                  <c:v>-1.9184835451024895E-4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-4.4657543007424749E-3</c:v>
                </c:pt>
                <c:pt idx="7079">
                  <c:v>-5.7914657333490993E-3</c:v>
                </c:pt>
                <c:pt idx="7080">
                  <c:v>6.1749486523030583E-3</c:v>
                </c:pt>
                <c:pt idx="7081">
                  <c:v>-1.3391211012212523E-3</c:v>
                </c:pt>
                <c:pt idx="7082">
                  <c:v>-1.302861188672555E-2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-5.4947674367804566E-3</c:v>
                </c:pt>
                <c:pt idx="7086">
                  <c:v>-1.31784332895446E-3</c:v>
                </c:pt>
                <c:pt idx="7087">
                  <c:v>-3.0717836622615735E-3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-2.2805156355483192E-3</c:v>
                </c:pt>
                <c:pt idx="7091">
                  <c:v>1.1591544497981943E-3</c:v>
                </c:pt>
                <c:pt idx="7092">
                  <c:v>-6.0483611484434263E-3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-7.6667416089470919E-5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-5.5228402801752452E-3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-8.9529772215835024E-3</c:v>
                </c:pt>
                <c:pt idx="7103">
                  <c:v>-6.4956649399734445E-3</c:v>
                </c:pt>
                <c:pt idx="7104">
                  <c:v>-3.0859515078445199E-3</c:v>
                </c:pt>
                <c:pt idx="7105">
                  <c:v>-1.6575136675837321E-2</c:v>
                </c:pt>
                <c:pt idx="7106">
                  <c:v>-1.5882724574371565E-2</c:v>
                </c:pt>
                <c:pt idx="7107">
                  <c:v>-1.132423006630745E-3</c:v>
                </c:pt>
                <c:pt idx="7108">
                  <c:v>-1.5994242851815166E-2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-7.7441045936126329E-3</c:v>
                </c:pt>
                <c:pt idx="7113">
                  <c:v>4.6627819385243185E-3</c:v>
                </c:pt>
                <c:pt idx="7114">
                  <c:v>-4.419075763549607E-3</c:v>
                </c:pt>
                <c:pt idx="7115">
                  <c:v>-3.5898126236615369E-3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-7.9438105259095337E-3</c:v>
                </c:pt>
                <c:pt idx="7119">
                  <c:v>-1.3442562021692694E-3</c:v>
                </c:pt>
                <c:pt idx="7120">
                  <c:v>-2.8988079900251762E-3</c:v>
                </c:pt>
                <c:pt idx="7121">
                  <c:v>1.4284959031058087E-2</c:v>
                </c:pt>
                <c:pt idx="7122">
                  <c:v>-9.2640272838373505E-4</c:v>
                </c:pt>
                <c:pt idx="7123">
                  <c:v>1.0109795279535483E-2</c:v>
                </c:pt>
                <c:pt idx="7124">
                  <c:v>-2.3786321520891107E-4</c:v>
                </c:pt>
                <c:pt idx="7125">
                  <c:v>-5.1268722673656342E-3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-1.6174828941561969E-4</c:v>
                </c:pt>
                <c:pt idx="7129">
                  <c:v>-2.4297413612739405E-3</c:v>
                </c:pt>
                <c:pt idx="7130">
                  <c:v>-1.0377417742937212E-3</c:v>
                </c:pt>
                <c:pt idx="7131">
                  <c:v>-8.0973427181296742E-3</c:v>
                </c:pt>
                <c:pt idx="7132">
                  <c:v>-1.2717291915122608E-2</c:v>
                </c:pt>
                <c:pt idx="7133">
                  <c:v>6.5435788735435096E-3</c:v>
                </c:pt>
                <c:pt idx="7134">
                  <c:v>-9.8915048855579002E-3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-2.3017866843488832E-3</c:v>
                </c:pt>
                <c:pt idx="7142">
                  <c:v>-3.1853370151377902E-3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-2.175941138757409E-3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-6.6583186580970732E-4</c:v>
                </c:pt>
                <c:pt idx="7152">
                  <c:v>-1.8509825114811918E-3</c:v>
                </c:pt>
                <c:pt idx="7153">
                  <c:v>-2.4484421952895019E-3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-3.7700904229334142E-3</c:v>
                </c:pt>
                <c:pt idx="7159">
                  <c:v>3.3398899596344123E-3</c:v>
                </c:pt>
                <c:pt idx="7160">
                  <c:v>-6.690972175554144E-3</c:v>
                </c:pt>
                <c:pt idx="7161">
                  <c:v>-7.4881380188642765E-3</c:v>
                </c:pt>
                <c:pt idx="7162">
                  <c:v>-9.1910447181966504E-3</c:v>
                </c:pt>
                <c:pt idx="7163">
                  <c:v>3.4868806200423208E-3</c:v>
                </c:pt>
                <c:pt idx="7164">
                  <c:v>-6.745823991351152E-3</c:v>
                </c:pt>
                <c:pt idx="7165">
                  <c:v>-1.5175429894386028E-2</c:v>
                </c:pt>
                <c:pt idx="7166">
                  <c:v>7.7392394512134643E-3</c:v>
                </c:pt>
                <c:pt idx="7167">
                  <c:v>-2.6436087816410492E-3</c:v>
                </c:pt>
                <c:pt idx="7168">
                  <c:v>3.7367208169101218E-3</c:v>
                </c:pt>
                <c:pt idx="7169">
                  <c:v>-6.3410934502075023E-3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-2.4616032276849609E-3</c:v>
                </c:pt>
                <c:pt idx="7176">
                  <c:v>-1.2231088051173344E-4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-2.1914059414580578E-3</c:v>
                </c:pt>
                <c:pt idx="7182">
                  <c:v>-4.7533964799759687E-3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-1.9180896195658548E-3</c:v>
                </c:pt>
                <c:pt idx="7187">
                  <c:v>-1.5999296230368998E-3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-5.1584591099826937E-3</c:v>
                </c:pt>
                <c:pt idx="7194">
                  <c:v>-3.0441592154888397E-3</c:v>
                </c:pt>
                <c:pt idx="7195">
                  <c:v>1.9382641689000835E-3</c:v>
                </c:pt>
                <c:pt idx="7196">
                  <c:v>-1.1965688258097629E-4</c:v>
                </c:pt>
                <c:pt idx="7197">
                  <c:v>4.8894966229076076E-3</c:v>
                </c:pt>
                <c:pt idx="7198">
                  <c:v>-3.5071532406805161E-3</c:v>
                </c:pt>
                <c:pt idx="7199">
                  <c:v>5.7480882943217182E-3</c:v>
                </c:pt>
                <c:pt idx="7200">
                  <c:v>-9.8053412711873733E-4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-3.5547291648079238E-3</c:v>
                </c:pt>
                <c:pt idx="7204">
                  <c:v>1.2541316723932994E-3</c:v>
                </c:pt>
                <c:pt idx="7205">
                  <c:v>-2.113314357822027E-3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-1.6616792786932066E-3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-4.1870946575528478E-4</c:v>
                </c:pt>
                <c:pt idx="7213">
                  <c:v>-3.8627296395965516E-3</c:v>
                </c:pt>
                <c:pt idx="7214">
                  <c:v>-4.030571066534705E-3</c:v>
                </c:pt>
                <c:pt idx="7215">
                  <c:v>6.911180237647585E-4</c:v>
                </c:pt>
                <c:pt idx="7216">
                  <c:v>-1.2697407442390229E-3</c:v>
                </c:pt>
                <c:pt idx="7217">
                  <c:v>3.9966044493313646E-3</c:v>
                </c:pt>
                <c:pt idx="7218">
                  <c:v>-9.3991993795397022E-3</c:v>
                </c:pt>
                <c:pt idx="7219">
                  <c:v>-4.1115876782837901E-3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-6.3292519094133581E-3</c:v>
                </c:pt>
                <c:pt idx="7224">
                  <c:v>-5.3895849811524954E-4</c:v>
                </c:pt>
                <c:pt idx="7225">
                  <c:v>-1.4433855233304094E-2</c:v>
                </c:pt>
                <c:pt idx="7226">
                  <c:v>-4.7007271876591261E-3</c:v>
                </c:pt>
                <c:pt idx="7227">
                  <c:v>-7.4287861989308368E-4</c:v>
                </c:pt>
                <c:pt idx="7228">
                  <c:v>-2.7944497923035883E-3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-4.7701733597103058E-3</c:v>
                </c:pt>
                <c:pt idx="7233">
                  <c:v>1.448289337156794E-3</c:v>
                </c:pt>
                <c:pt idx="7234">
                  <c:v>-2.2714826274921052E-3</c:v>
                </c:pt>
                <c:pt idx="7235">
                  <c:v>-1.3745488553015051E-2</c:v>
                </c:pt>
                <c:pt idx="7236">
                  <c:v>-4.3836804701795629E-3</c:v>
                </c:pt>
                <c:pt idx="7237">
                  <c:v>-1.7202685787669481E-3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-1.1429188098244225E-4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-1.1724785142153138E-4</c:v>
                </c:pt>
                <c:pt idx="7245">
                  <c:v>-2.7571372457160237E-3</c:v>
                </c:pt>
                <c:pt idx="7246">
                  <c:v>4.1529268161886179E-3</c:v>
                </c:pt>
                <c:pt idx="7247">
                  <c:v>-6.9176868897198318E-3</c:v>
                </c:pt>
                <c:pt idx="7248">
                  <c:v>-3.7081543114920734E-3</c:v>
                </c:pt>
                <c:pt idx="7249">
                  <c:v>-8.2111478226263301E-3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-2.8547549371129577E-3</c:v>
                </c:pt>
                <c:pt idx="7255">
                  <c:v>-7.5670237247136285E-3</c:v>
                </c:pt>
                <c:pt idx="7256">
                  <c:v>-2.9660620573226382E-3</c:v>
                </c:pt>
                <c:pt idx="7257">
                  <c:v>2.6529570848081718E-3</c:v>
                </c:pt>
                <c:pt idx="7258">
                  <c:v>-9.5895239527523657E-3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-1.0564390729141948E-3</c:v>
                </c:pt>
                <c:pt idx="7262">
                  <c:v>-2.5919760371628797E-3</c:v>
                </c:pt>
                <c:pt idx="7263">
                  <c:v>-4.3336697859430728E-3</c:v>
                </c:pt>
                <c:pt idx="7264">
                  <c:v>6.2579409878340542E-3</c:v>
                </c:pt>
                <c:pt idx="7265">
                  <c:v>-1.2551904212463327E-3</c:v>
                </c:pt>
                <c:pt idx="7266">
                  <c:v>7.4287861989308368E-4</c:v>
                </c:pt>
                <c:pt idx="7267">
                  <c:v>-4.8012589946182516E-3</c:v>
                </c:pt>
                <c:pt idx="7268">
                  <c:v>-4.704529857070483E-3</c:v>
                </c:pt>
                <c:pt idx="7269">
                  <c:v>-6.8380321690604262E-3</c:v>
                </c:pt>
                <c:pt idx="7270">
                  <c:v>-1.7148983475807178E-2</c:v>
                </c:pt>
                <c:pt idx="7271">
                  <c:v>-5.6839710846467995E-4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-1.970148262011584E-3</c:v>
                </c:pt>
                <c:pt idx="7276">
                  <c:v>-9.5866053122231065E-3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-9.2677766092652547E-4</c:v>
                </c:pt>
                <c:pt idx="7280">
                  <c:v>-4.0414552652245916E-3</c:v>
                </c:pt>
                <c:pt idx="7281">
                  <c:v>-1.2432673361886692E-2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-1.995007652051406E-3</c:v>
                </c:pt>
                <c:pt idx="7289">
                  <c:v>-9.6119303844144355E-4</c:v>
                </c:pt>
                <c:pt idx="7290">
                  <c:v>4.5517563384640525E-3</c:v>
                </c:pt>
                <c:pt idx="7291">
                  <c:v>-9.1630245723184345E-4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-2.7811151341063933E-3</c:v>
                </c:pt>
                <c:pt idx="7295">
                  <c:v>5.9816584114980031E-4</c:v>
                </c:pt>
                <c:pt idx="7296">
                  <c:v>-1.9916290832915351E-3</c:v>
                </c:pt>
                <c:pt idx="7297">
                  <c:v>-8.3710312024365408E-4</c:v>
                </c:pt>
                <c:pt idx="7298">
                  <c:v>2.9077933461945094E-3</c:v>
                </c:pt>
                <c:pt idx="7299">
                  <c:v>-2.7844047575076303E-4</c:v>
                </c:pt>
                <c:pt idx="7300">
                  <c:v>7.935164951335949E-4</c:v>
                </c:pt>
                <c:pt idx="7301">
                  <c:v>-3.7627764262637697E-5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-1.093027153038939E-3</c:v>
                </c:pt>
                <c:pt idx="7309">
                  <c:v>-6.2302251689390076E-3</c:v>
                </c:pt>
                <c:pt idx="7310">
                  <c:v>-3.9412365425590679E-3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-3.8770898490882999E-3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-4.1918117272476962E-4</c:v>
                </c:pt>
                <c:pt idx="7323">
                  <c:v>1.1568708782228043E-4</c:v>
                </c:pt>
                <c:pt idx="7324">
                  <c:v>-1.7617302249703926E-3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-5.4860509819834036E-3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-8.26457176548967E-3</c:v>
                </c:pt>
                <c:pt idx="7336">
                  <c:v>7.4715691906801496E-3</c:v>
                </c:pt>
                <c:pt idx="7337">
                  <c:v>-3.3684303296137585E-3</c:v>
                </c:pt>
                <c:pt idx="7338">
                  <c:v>-1.5178552939145717E-3</c:v>
                </c:pt>
                <c:pt idx="7339">
                  <c:v>-2.6576950866097349E-4</c:v>
                </c:pt>
                <c:pt idx="7340">
                  <c:v>-6.8627690986122758E-4</c:v>
                </c:pt>
                <c:pt idx="7341">
                  <c:v>-7.0918753222057873E-3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-1.4274577315909198E-3</c:v>
                </c:pt>
                <c:pt idx="7348">
                  <c:v>6.6264088766203599E-3</c:v>
                </c:pt>
                <c:pt idx="7349">
                  <c:v>-2.9650378611023598E-4</c:v>
                </c:pt>
                <c:pt idx="7350">
                  <c:v>7.835616062736861E-4</c:v>
                </c:pt>
                <c:pt idx="7351">
                  <c:v>-1.7550545259359396E-3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-2.9562349745759775E-4</c:v>
                </c:pt>
                <c:pt idx="7358">
                  <c:v>-3.4824705050340299E-5</c:v>
                </c:pt>
                <c:pt idx="7359">
                  <c:v>-2.9128505265525462E-3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-1.8302434113603994E-4</c:v>
                </c:pt>
                <c:pt idx="7365">
                  <c:v>9.1166885132931696E-4</c:v>
                </c:pt>
                <c:pt idx="7366">
                  <c:v>-2.5230539651754924E-3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-5.3240199027593249E-3</c:v>
                </c:pt>
                <c:pt idx="7370">
                  <c:v>-1.8653289682708518E-3</c:v>
                </c:pt>
                <c:pt idx="7371">
                  <c:v>-1.1368031252878552E-3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-1.6274373354070448E-3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-6.1407877109154185E-4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-1.0813689982924757E-4</c:v>
                </c:pt>
                <c:pt idx="7383">
                  <c:v>-3.3738224757051682E-5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-2.6417051023344129E-3</c:v>
                </c:pt>
                <c:pt idx="7392">
                  <c:v>-1.3206203324471311E-2</c:v>
                </c:pt>
                <c:pt idx="7393">
                  <c:v>-1.1092835108019727E-3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-1.7653128594830036E-4</c:v>
                </c:pt>
                <c:pt idx="7398">
                  <c:v>-8.3116608628399646E-3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-6.9953578700321373E-4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-4.4163606573270897E-3</c:v>
                </c:pt>
                <c:pt idx="7406">
                  <c:v>-1.7779361156051721E-3</c:v>
                </c:pt>
                <c:pt idx="7407">
                  <c:v>-8.4147646244705498E-3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-1.4381732442458883E-3</c:v>
                </c:pt>
                <c:pt idx="7415">
                  <c:v>-5.1231374737703561E-4</c:v>
                </c:pt>
                <c:pt idx="7416">
                  <c:v>1.1319227983300095E-2</c:v>
                </c:pt>
                <c:pt idx="7417">
                  <c:v>-2.5814960040033696E-3</c:v>
                </c:pt>
                <c:pt idx="7418">
                  <c:v>-9.1853506524959272E-3</c:v>
                </c:pt>
                <c:pt idx="7419">
                  <c:v>-2.5079751723140475E-3</c:v>
                </c:pt>
                <c:pt idx="7420">
                  <c:v>3.1955558485954327E-3</c:v>
                </c:pt>
                <c:pt idx="7421">
                  <c:v>-1.4438871417166155E-3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-2.8219117409395977E-3</c:v>
                </c:pt>
                <c:pt idx="7429">
                  <c:v>9.1767940478462151E-3</c:v>
                </c:pt>
                <c:pt idx="7430">
                  <c:v>-4.6677676338369167E-4</c:v>
                </c:pt>
                <c:pt idx="7431">
                  <c:v>-2.9729350296605617E-3</c:v>
                </c:pt>
                <c:pt idx="7432">
                  <c:v>3.7045733934739644E-3</c:v>
                </c:pt>
                <c:pt idx="7433">
                  <c:v>-5.4463258518335778E-3</c:v>
                </c:pt>
                <c:pt idx="7434">
                  <c:v>-1.169732600283524E-2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-2.4853475403592284E-3</c:v>
                </c:pt>
                <c:pt idx="7442">
                  <c:v>-1.976788810527097E-4</c:v>
                </c:pt>
                <c:pt idx="7443">
                  <c:v>-3.4584920657998452E-3</c:v>
                </c:pt>
                <c:pt idx="7444">
                  <c:v>-4.0007591548629762E-4</c:v>
                </c:pt>
                <c:pt idx="7445">
                  <c:v>-7.6599003056898596E-4</c:v>
                </c:pt>
                <c:pt idx="7446">
                  <c:v>-6.6207126954154205E-5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-1.7666544476835355E-3</c:v>
                </c:pt>
                <c:pt idx="7450">
                  <c:v>-2.7016396829537825E-3</c:v>
                </c:pt>
                <c:pt idx="7451">
                  <c:v>-4.9582143100881382E-3</c:v>
                </c:pt>
                <c:pt idx="7452">
                  <c:v>6.6286645533413235E-3</c:v>
                </c:pt>
                <c:pt idx="7453">
                  <c:v>-1.7368078166750678E-3</c:v>
                </c:pt>
                <c:pt idx="7454">
                  <c:v>2.0364814777504847E-3</c:v>
                </c:pt>
                <c:pt idx="7455">
                  <c:v>-7.0045660527817688E-4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-3.8387653012232903E-3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-5.3146043869745085E-4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-4.5693204530472542E-4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-1.4060442146330843E-3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-5.1672801869369067E-3</c:v>
                </c:pt>
                <c:pt idx="7480">
                  <c:v>-2.6558731589680917E-3</c:v>
                </c:pt>
                <c:pt idx="7481">
                  <c:v>-3.8519216804289158E-4</c:v>
                </c:pt>
                <c:pt idx="7482">
                  <c:v>1.9113378498225586E-4</c:v>
                </c:pt>
                <c:pt idx="7483">
                  <c:v>-1.6057405581815232E-3</c:v>
                </c:pt>
                <c:pt idx="7484">
                  <c:v>6.3078388715407385E-3</c:v>
                </c:pt>
                <c:pt idx="7485">
                  <c:v>-9.3529480611920235E-5</c:v>
                </c:pt>
                <c:pt idx="7486">
                  <c:v>-3.7748501968373205E-3</c:v>
                </c:pt>
                <c:pt idx="7487">
                  <c:v>3.3292776317139783E-5</c:v>
                </c:pt>
                <c:pt idx="7488">
                  <c:v>-1.1248766831677415E-3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-6.5182704818749215E-3</c:v>
                </c:pt>
                <c:pt idx="7492">
                  <c:v>-3.0336262260632907E-3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-2.1068720009065345E-3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-4.9600292615590291E-3</c:v>
                </c:pt>
                <c:pt idx="7501">
                  <c:v>-4.8212846109780827E-3</c:v>
                </c:pt>
                <c:pt idx="7502">
                  <c:v>1.8545491733039654E-3</c:v>
                </c:pt>
                <c:pt idx="7503">
                  <c:v>-7.0246979902623963E-3</c:v>
                </c:pt>
                <c:pt idx="7504">
                  <c:v>-1.0187607699746692E-2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-1.7122079612637009E-3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-2.0725966235897175E-3</c:v>
                </c:pt>
                <c:pt idx="7512">
                  <c:v>-2.0103581229715672E-3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-6.0180362889283856E-4</c:v>
                </c:pt>
                <c:pt idx="7516">
                  <c:v>-4.733351891399451E-4</c:v>
                </c:pt>
                <c:pt idx="7517">
                  <c:v>-3.7133371784126012E-3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-3.7561472616349789E-3</c:v>
                </c:pt>
                <c:pt idx="7522">
                  <c:v>4.1017213259433305E-3</c:v>
                </c:pt>
                <c:pt idx="7523">
                  <c:v>-1.6256417334954421E-3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-1.2355123792495704E-3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-6.2456911875479193E-3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-1.1205836597323326E-3</c:v>
                </c:pt>
                <c:pt idx="7537">
                  <c:v>4.1437019969787769E-3</c:v>
                </c:pt>
                <c:pt idx="7538">
                  <c:v>-6.270839317204846E-3</c:v>
                </c:pt>
                <c:pt idx="7539">
                  <c:v>-1.3372157499791371E-3</c:v>
                </c:pt>
                <c:pt idx="7540">
                  <c:v>-1.5330566761821984E-2</c:v>
                </c:pt>
                <c:pt idx="7541">
                  <c:v>6.3149382677636368E-3</c:v>
                </c:pt>
                <c:pt idx="7542">
                  <c:v>-6.4698257970086104E-3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-5.7598454320064718E-3</c:v>
                </c:pt>
                <c:pt idx="7552">
                  <c:v>-1.6341795735588249E-3</c:v>
                </c:pt>
                <c:pt idx="7553">
                  <c:v>3.2656929606726948E-3</c:v>
                </c:pt>
                <c:pt idx="7554">
                  <c:v>-1.1474070270253378E-2</c:v>
                </c:pt>
                <c:pt idx="7555">
                  <c:v>-1.8711568810831025E-2</c:v>
                </c:pt>
                <c:pt idx="7556">
                  <c:v>5.803351268466983E-3</c:v>
                </c:pt>
                <c:pt idx="7557">
                  <c:v>-1.0214999315802942E-3</c:v>
                </c:pt>
                <c:pt idx="7558">
                  <c:v>-2.046135589065301E-3</c:v>
                </c:pt>
                <c:pt idx="7559">
                  <c:v>1.0923691766986821E-2</c:v>
                </c:pt>
                <c:pt idx="7560">
                  <c:v>-1.6587227440929553E-3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-5.1804592851745213E-4</c:v>
                </c:pt>
                <c:pt idx="7565">
                  <c:v>9.6630125786152377E-3</c:v>
                </c:pt>
                <c:pt idx="7566">
                  <c:v>-3.5329755663724427E-3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-3.3453382983186231E-3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-1.1650597388861428E-3</c:v>
                </c:pt>
                <c:pt idx="7580">
                  <c:v>-5.5396920246799652E-3</c:v>
                </c:pt>
                <c:pt idx="7581">
                  <c:v>-4.5610446353325784E-3</c:v>
                </c:pt>
                <c:pt idx="7582">
                  <c:v>-4.5246496177107076E-3</c:v>
                </c:pt>
                <c:pt idx="7583">
                  <c:v>-1.1388113744130735E-2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-1.1434781943336247E-2</c:v>
                </c:pt>
                <c:pt idx="7588">
                  <c:v>-3.9275313619562269E-3</c:v>
                </c:pt>
                <c:pt idx="7589">
                  <c:v>-2.8116953630590302E-3</c:v>
                </c:pt>
                <c:pt idx="7590">
                  <c:v>-5.2967756935959898E-3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-3.6277295911695262E-3</c:v>
                </c:pt>
                <c:pt idx="7595">
                  <c:v>1.8870936462942467E-3</c:v>
                </c:pt>
                <c:pt idx="7596">
                  <c:v>-3.0153305390880902E-2</c:v>
                </c:pt>
                <c:pt idx="7597">
                  <c:v>8.8214987508994369E-3</c:v>
                </c:pt>
                <c:pt idx="7598">
                  <c:v>-3.975687067551803E-3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-3.0324721123520249E-5</c:v>
                </c:pt>
                <c:pt idx="7602">
                  <c:v>1.5576596735625614E-2</c:v>
                </c:pt>
                <c:pt idx="7603">
                  <c:v>-6.6182432690986559E-4</c:v>
                </c:pt>
                <c:pt idx="7604">
                  <c:v>-1.0044334962859836E-3</c:v>
                </c:pt>
                <c:pt idx="7605">
                  <c:v>-4.0205622015498932E-4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-5.5569797748571403E-3</c:v>
                </c:pt>
                <c:pt idx="7610">
                  <c:v>5.4595876776453167E-4</c:v>
                </c:pt>
                <c:pt idx="7611">
                  <c:v>-3.9125068725507361E-3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-1.797791521858727E-2</c:v>
                </c:pt>
                <c:pt idx="7617">
                  <c:v>-1.5059996140962539E-3</c:v>
                </c:pt>
                <c:pt idx="7618">
                  <c:v>-1.2244120879518761E-2</c:v>
                </c:pt>
                <c:pt idx="7619">
                  <c:v>-4.5569265654616942E-3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-4.980315438009697E-3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-1.8331067734553841E-3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-1.5248929623000507E-2</c:v>
                </c:pt>
                <c:pt idx="7635">
                  <c:v>-2.3410854857282004E-3</c:v>
                </c:pt>
                <c:pt idx="7636">
                  <c:v>-1.9130160111924255E-3</c:v>
                </c:pt>
                <c:pt idx="7637">
                  <c:v>-4.0986858400593462E-3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-6.4723381968967431E-4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-1.1005275260878022E-4</c:v>
                </c:pt>
                <c:pt idx="7648">
                  <c:v>7.2842269887569699E-3</c:v>
                </c:pt>
                <c:pt idx="7649">
                  <c:v>-3.4697653699353737E-3</c:v>
                </c:pt>
                <c:pt idx="7650">
                  <c:v>3.6075846910712528E-3</c:v>
                </c:pt>
                <c:pt idx="7651">
                  <c:v>-8.8925815621276882E-3</c:v>
                </c:pt>
                <c:pt idx="7652">
                  <c:v>-5.7852645990390528E-3</c:v>
                </c:pt>
                <c:pt idx="7653">
                  <c:v>5.0084860931516317E-3</c:v>
                </c:pt>
                <c:pt idx="7654">
                  <c:v>-3.9220530991226354E-3</c:v>
                </c:pt>
                <c:pt idx="7655">
                  <c:v>-1.5614865079349727E-3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-6.2947181339705338E-3</c:v>
                </c:pt>
                <c:pt idx="7659">
                  <c:v>-1.3575741709743738E-3</c:v>
                </c:pt>
                <c:pt idx="7660">
                  <c:v>-1.2202338776496902E-3</c:v>
                </c:pt>
                <c:pt idx="7661">
                  <c:v>-1.7240360267685162E-3</c:v>
                </c:pt>
                <c:pt idx="7662">
                  <c:v>-2.4201995278492205E-3</c:v>
                </c:pt>
                <c:pt idx="7663">
                  <c:v>-1.6757466312444791E-3</c:v>
                </c:pt>
                <c:pt idx="7664">
                  <c:v>-2.4592972194703577E-3</c:v>
                </c:pt>
                <c:pt idx="7665">
                  <c:v>-7.8400014371382554E-4</c:v>
                </c:pt>
                <c:pt idx="7666">
                  <c:v>-3.7617023133957872E-3</c:v>
                </c:pt>
                <c:pt idx="7667">
                  <c:v>-7.3168754535224423E-4</c:v>
                </c:pt>
                <c:pt idx="7668">
                  <c:v>-1.0146210467816275E-3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-6.0514463550891406E-3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-1.9105730446753455E-3</c:v>
                </c:pt>
                <c:pt idx="7677">
                  <c:v>-1.7724948687174447E-3</c:v>
                </c:pt>
                <c:pt idx="7678">
                  <c:v>-1.9986008014843293E-2</c:v>
                </c:pt>
                <c:pt idx="7679">
                  <c:v>-8.269578256522081E-3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-1.4633444377599503E-2</c:v>
                </c:pt>
                <c:pt idx="7683">
                  <c:v>5.7546953038034587E-4</c:v>
                </c:pt>
                <c:pt idx="7684">
                  <c:v>-2.3835321904803308E-2</c:v>
                </c:pt>
                <c:pt idx="7685">
                  <c:v>-5.538901128403495E-3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-6.3644043623121149E-3</c:v>
                </c:pt>
                <c:pt idx="7689">
                  <c:v>-7.8774570922330867E-3</c:v>
                </c:pt>
                <c:pt idx="7690">
                  <c:v>-9.0921640035048767E-3</c:v>
                </c:pt>
                <c:pt idx="7691">
                  <c:v>-3.1805385532894803E-3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-6.5637564540690363E-3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-3.0004264872989239E-3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-1.4686643521972798E-3</c:v>
                </c:pt>
                <c:pt idx="7703">
                  <c:v>-1.3289882494298411E-3</c:v>
                </c:pt>
                <c:pt idx="7704">
                  <c:v>4.7703156290896942E-3</c:v>
                </c:pt>
                <c:pt idx="7705">
                  <c:v>-7.0929210318979585E-3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-8.4879576919050237E-5</c:v>
                </c:pt>
                <c:pt idx="7711">
                  <c:v>-1.4039179271669866E-3</c:v>
                </c:pt>
                <c:pt idx="7712">
                  <c:v>7.3031720805900591E-3</c:v>
                </c:pt>
                <c:pt idx="7713">
                  <c:v>-4.1636701374407892E-3</c:v>
                </c:pt>
                <c:pt idx="7714">
                  <c:v>-3.7584398915218031E-3</c:v>
                </c:pt>
                <c:pt idx="7715">
                  <c:v>3.5360078484458768E-3</c:v>
                </c:pt>
                <c:pt idx="7716">
                  <c:v>-1.0093546884704097E-3</c:v>
                </c:pt>
                <c:pt idx="7717">
                  <c:v>-9.6605777999592135E-3</c:v>
                </c:pt>
                <c:pt idx="7718">
                  <c:v>-6.7297256161324981E-3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-7.7787330558667378E-3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-2.7134662178109892E-3</c:v>
                </c:pt>
                <c:pt idx="7730">
                  <c:v>-2.7181808675109664E-3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-7.1129736266328791E-4</c:v>
                </c:pt>
                <c:pt idx="7734">
                  <c:v>-7.6617031266223989E-4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-1.0802133396285996E-3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-3.288768044511059E-3</c:v>
                </c:pt>
                <c:pt idx="7745">
                  <c:v>-5.7999192970186186E-3</c:v>
                </c:pt>
                <c:pt idx="7746">
                  <c:v>-2.6955779222301857E-3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-1.6844847038264277E-3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-1.0579883830796888E-3</c:v>
                </c:pt>
                <c:pt idx="7754">
                  <c:v>-4.5071089831694167E-3</c:v>
                </c:pt>
                <c:pt idx="7755">
                  <c:v>-8.2487197183489513E-4</c:v>
                </c:pt>
                <c:pt idx="7756">
                  <c:v>-5.6818528346020969E-3</c:v>
                </c:pt>
                <c:pt idx="7757">
                  <c:v>-1.3925815644615369E-3</c:v>
                </c:pt>
                <c:pt idx="7758">
                  <c:v>-6.1275861958609568E-3</c:v>
                </c:pt>
                <c:pt idx="7759">
                  <c:v>5.7803752315006562E-3</c:v>
                </c:pt>
                <c:pt idx="7760">
                  <c:v>-1.1005866999198588E-3</c:v>
                </c:pt>
                <c:pt idx="7761">
                  <c:v>4.7640403618220972E-3</c:v>
                </c:pt>
                <c:pt idx="7762">
                  <c:v>-2.1919136950714346E-3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-1.68344047742508E-3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-3.0800794669794129E-4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-1.3998607818095365E-3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-2.2099542187863364E-3</c:v>
                </c:pt>
                <c:pt idx="7780">
                  <c:v>-1.2554507811000093E-3</c:v>
                </c:pt>
                <c:pt idx="7781">
                  <c:v>2.3860156047739167E-3</c:v>
                </c:pt>
                <c:pt idx="7782">
                  <c:v>-7.2662015513280664E-4</c:v>
                </c:pt>
                <c:pt idx="7783">
                  <c:v>-8.2983369230777981E-3</c:v>
                </c:pt>
                <c:pt idx="7784">
                  <c:v>-4.1113667377068452E-3</c:v>
                </c:pt>
                <c:pt idx="7785">
                  <c:v>-1.2225333699955598E-3</c:v>
                </c:pt>
                <c:pt idx="7786">
                  <c:v>-6.6416455114612916E-3</c:v>
                </c:pt>
                <c:pt idx="7787">
                  <c:v>1.1570691271115763E-2</c:v>
                </c:pt>
                <c:pt idx="7788">
                  <c:v>-2.0051632502813277E-3</c:v>
                </c:pt>
                <c:pt idx="7789">
                  <c:v>-1.1130187990458396E-2</c:v>
                </c:pt>
                <c:pt idx="7790">
                  <c:v>-1.35686320587034E-2</c:v>
                </c:pt>
                <c:pt idx="7791">
                  <c:v>-5.7353785640756882E-4</c:v>
                </c:pt>
                <c:pt idx="7792">
                  <c:v>-8.417405344967932E-3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-2.0826772684383599E-3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-1.7095283466872502E-3</c:v>
                </c:pt>
                <c:pt idx="7802">
                  <c:v>-1.2967444696800001E-2</c:v>
                </c:pt>
                <c:pt idx="7803">
                  <c:v>-7.0836830235254666E-3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-4.1642807748019095E-3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-1.2502994599827844E-4</c:v>
                </c:pt>
                <c:pt idx="7811">
                  <c:v>1.0821597717349363E-2</c:v>
                </c:pt>
                <c:pt idx="7812">
                  <c:v>-7.4788113895607466E-5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-8.8826390850815784E-3</c:v>
                </c:pt>
                <c:pt idx="7819">
                  <c:v>-8.9367387525562947E-3</c:v>
                </c:pt>
                <c:pt idx="7820">
                  <c:v>-6.7535247135861454E-3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-1.1191344424492655E-2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-3.5098416521428533E-3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-2.2174953915499174E-3</c:v>
                </c:pt>
                <c:pt idx="7835">
                  <c:v>8.4418210782626346E-3</c:v>
                </c:pt>
                <c:pt idx="7836">
                  <c:v>-3.5184354693917896E-3</c:v>
                </c:pt>
                <c:pt idx="7837">
                  <c:v>-1.0582711931045097E-2</c:v>
                </c:pt>
                <c:pt idx="7838">
                  <c:v>-1.8875084840530576E-4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-7.9995914418997671E-3</c:v>
                </c:pt>
                <c:pt idx="7842">
                  <c:v>-1.0116822024254901E-2</c:v>
                </c:pt>
                <c:pt idx="7843">
                  <c:v>-5.7125648869682522E-3</c:v>
                </c:pt>
                <c:pt idx="7844">
                  <c:v>4.3944846417893757E-3</c:v>
                </c:pt>
                <c:pt idx="7845">
                  <c:v>-3.9849158576696908E-3</c:v>
                </c:pt>
                <c:pt idx="7846">
                  <c:v>1.1932232146628863E-2</c:v>
                </c:pt>
                <c:pt idx="7847">
                  <c:v>-1.0233998564679325E-3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-1.4958546714893828E-3</c:v>
                </c:pt>
                <c:pt idx="7851">
                  <c:v>-8.2767054995365186E-3</c:v>
                </c:pt>
                <c:pt idx="7852">
                  <c:v>-1.8275146032902256E-2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-7.1233713402349963E-3</c:v>
                </c:pt>
                <c:pt idx="7856">
                  <c:v>-4.3671493256631777E-3</c:v>
                </c:pt>
                <c:pt idx="7857">
                  <c:v>-4.386304775517047E-3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-1.4195600046136292E-3</c:v>
                </c:pt>
                <c:pt idx="7861">
                  <c:v>-9.5716972987602844E-5</c:v>
                </c:pt>
                <c:pt idx="7862">
                  <c:v>-1.929922732408329E-2</c:v>
                </c:pt>
                <c:pt idx="7863">
                  <c:v>-2.2037380113916427E-2</c:v>
                </c:pt>
                <c:pt idx="7864">
                  <c:v>3.1320677852342271E-3</c:v>
                </c:pt>
                <c:pt idx="7865">
                  <c:v>-1.1141954015730704E-2</c:v>
                </c:pt>
                <c:pt idx="7866">
                  <c:v>-2.4573058404229187E-3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-5.0338675522478837E-3</c:v>
                </c:pt>
                <c:pt idx="7871">
                  <c:v>-2.3251913023756288E-3</c:v>
                </c:pt>
                <c:pt idx="7872">
                  <c:v>-2.5077823986393355E-2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-2.7414858436305423E-3</c:v>
                </c:pt>
                <c:pt idx="7877">
                  <c:v>4.954232711082085E-3</c:v>
                </c:pt>
                <c:pt idx="7878">
                  <c:v>-8.079758918849933E-3</c:v>
                </c:pt>
                <c:pt idx="7879">
                  <c:v>1.5994518105168609E-2</c:v>
                </c:pt>
                <c:pt idx="7880">
                  <c:v>-2.7886728974202413E-3</c:v>
                </c:pt>
                <c:pt idx="7881">
                  <c:v>-2.6956698318389982E-3</c:v>
                </c:pt>
                <c:pt idx="7882">
                  <c:v>-8.060066328301474E-3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-2.9531315329034413E-3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-1.5290072839082569E-3</c:v>
                </c:pt>
                <c:pt idx="7890">
                  <c:v>-1.3602983785128586E-2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-3.6805362890888205E-3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-1.197607922916788E-2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-2.2673510465960334E-3</c:v>
                </c:pt>
                <c:pt idx="7901">
                  <c:v>-3.5598460388701625E-3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-2.2946402747372474E-3</c:v>
                </c:pt>
                <c:pt idx="7905">
                  <c:v>-1.821454311643933E-3</c:v>
                </c:pt>
                <c:pt idx="7906">
                  <c:v>6.6303485227958703E-3</c:v>
                </c:pt>
                <c:pt idx="7907">
                  <c:v>-5.4171067220920577E-4</c:v>
                </c:pt>
                <c:pt idx="7908">
                  <c:v>1.855297239901077E-3</c:v>
                </c:pt>
                <c:pt idx="7909">
                  <c:v>-4.9422949132615912E-3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-3.4364214006821214E-4</c:v>
                </c:pt>
                <c:pt idx="7918">
                  <c:v>1.7287828216083767E-4</c:v>
                </c:pt>
                <c:pt idx="7919">
                  <c:v>-3.6199964335299484E-3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-2.0186960913791907E-2</c:v>
                </c:pt>
                <c:pt idx="7923">
                  <c:v>1.6612644384553121E-2</c:v>
                </c:pt>
                <c:pt idx="7924">
                  <c:v>-7.0401333915448561E-3</c:v>
                </c:pt>
                <c:pt idx="7925">
                  <c:v>-4.2648250840002788E-3</c:v>
                </c:pt>
                <c:pt idx="7926">
                  <c:v>5.1286692082239682E-3</c:v>
                </c:pt>
                <c:pt idx="7927">
                  <c:v>-1.8572444194173698E-3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-4.4686199557535389E-3</c:v>
                </c:pt>
                <c:pt idx="7932">
                  <c:v>6.161958068535256E-3</c:v>
                </c:pt>
                <c:pt idx="7933">
                  <c:v>-1.1475993277811014E-2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-1.9703449492425307E-5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-4.7101211667648357E-3</c:v>
                </c:pt>
                <c:pt idx="7940">
                  <c:v>-1.4578960656178808E-2</c:v>
                </c:pt>
                <c:pt idx="7941">
                  <c:v>-3.0924442647126682E-3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-1.0466316658277464E-3</c:v>
                </c:pt>
                <c:pt idx="7946">
                  <c:v>-1.7889854450476861E-3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-7.1437946665184882E-3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-8.8513939553092058E-3</c:v>
                </c:pt>
                <c:pt idx="7955">
                  <c:v>-1.8085953562788859E-2</c:v>
                </c:pt>
                <c:pt idx="7956">
                  <c:v>2.9298943390632104E-3</c:v>
                </c:pt>
                <c:pt idx="7957">
                  <c:v>-9.2129529384905595E-3</c:v>
                </c:pt>
                <c:pt idx="7958">
                  <c:v>-4.8806507267791233E-3</c:v>
                </c:pt>
                <c:pt idx="7959">
                  <c:v>2.5901312394545073E-3</c:v>
                </c:pt>
                <c:pt idx="7960">
                  <c:v>-2.2261751967775467E-2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-1.2305586032129057E-2</c:v>
                </c:pt>
                <c:pt idx="7965">
                  <c:v>-1.7303112551498856E-3</c:v>
                </c:pt>
                <c:pt idx="7966">
                  <c:v>-1.8816800835068648E-3</c:v>
                </c:pt>
                <c:pt idx="7967">
                  <c:v>-5.6007067648362607E-3</c:v>
                </c:pt>
                <c:pt idx="7968">
                  <c:v>1.4493193574072194E-3</c:v>
                </c:pt>
                <c:pt idx="7969">
                  <c:v>-7.7801268724488892E-3</c:v>
                </c:pt>
                <c:pt idx="7970">
                  <c:v>-3.9882097839072372E-3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-9.6933691034273295E-4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-1.2530268019181889E-2</c:v>
                </c:pt>
                <c:pt idx="7978">
                  <c:v>-7.4558308430496822E-3</c:v>
                </c:pt>
                <c:pt idx="7979">
                  <c:v>1.2995300880554339E-2</c:v>
                </c:pt>
                <c:pt idx="7980">
                  <c:v>-1.4490918648988327E-3</c:v>
                </c:pt>
                <c:pt idx="7981">
                  <c:v>2.2721055042426386E-2</c:v>
                </c:pt>
                <c:pt idx="7982">
                  <c:v>-9.7364090736995479E-4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-4.4357330738318268E-3</c:v>
                </c:pt>
                <c:pt idx="7987">
                  <c:v>-5.4080091092174598E-3</c:v>
                </c:pt>
                <c:pt idx="7988">
                  <c:v>-5.5796462407950997E-3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-3.512552853830897E-3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-9.0641251402896472E-3</c:v>
                </c:pt>
                <c:pt idx="7998">
                  <c:v>-2.77109481094584E-3</c:v>
                </c:pt>
                <c:pt idx="7999">
                  <c:v>-2.5809773288631987E-3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-3.3080842069637129E-3</c:v>
                </c:pt>
                <c:pt idx="8003">
                  <c:v>-9.0977091002688582E-3</c:v>
                </c:pt>
                <c:pt idx="8004">
                  <c:v>-1.1471691473776247E-2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-2.7286071387653266E-3</c:v>
                </c:pt>
                <c:pt idx="8008">
                  <c:v>-1.8467165637177985E-2</c:v>
                </c:pt>
                <c:pt idx="8009">
                  <c:v>-7.4957218921429813E-3</c:v>
                </c:pt>
                <c:pt idx="8010">
                  <c:v>-6.791043982174827E-2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-1.4810441608419822E-2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-4.0830632050745663E-3</c:v>
                </c:pt>
                <c:pt idx="8019">
                  <c:v>-1.3170521760688558E-2</c:v>
                </c:pt>
                <c:pt idx="8020">
                  <c:v>-4.9789888703219987E-3</c:v>
                </c:pt>
                <c:pt idx="8021">
                  <c:v>1.6293617214149236E-3</c:v>
                </c:pt>
                <c:pt idx="8022">
                  <c:v>-1.8139328655889742E-2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-7.5041291894226703E-3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-1.545070767869916E-2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-1.7700705599921207E-4</c:v>
                </c:pt>
                <c:pt idx="8036">
                  <c:v>4.932259388889193E-3</c:v>
                </c:pt>
                <c:pt idx="8037">
                  <c:v>-1.3931651403176204E-3</c:v>
                </c:pt>
                <c:pt idx="8038">
                  <c:v>9.5152060883147982E-3</c:v>
                </c:pt>
                <c:pt idx="8039">
                  <c:v>-1.6932111178977749E-3</c:v>
                </c:pt>
                <c:pt idx="8040">
                  <c:v>-5.0375123719010872E-3</c:v>
                </c:pt>
                <c:pt idx="8041">
                  <c:v>-6.2062357282304248E-3</c:v>
                </c:pt>
                <c:pt idx="8042">
                  <c:v>-1.4441655798160369E-2</c:v>
                </c:pt>
                <c:pt idx="8043">
                  <c:v>-8.3945294688803074E-4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-3.1553189710109564E-4</c:v>
                </c:pt>
                <c:pt idx="8047">
                  <c:v>-9.7212031075510907E-3</c:v>
                </c:pt>
                <c:pt idx="8048">
                  <c:v>-8.6066339676218462E-3</c:v>
                </c:pt>
                <c:pt idx="8049">
                  <c:v>6.1926595197476786E-3</c:v>
                </c:pt>
                <c:pt idx="8050">
                  <c:v>-1.1312892357766557E-2</c:v>
                </c:pt>
                <c:pt idx="8051">
                  <c:v>-5.1254796646915679E-3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-1.0665525196449366E-2</c:v>
                </c:pt>
                <c:pt idx="8059">
                  <c:v>-2.2694107878553638E-3</c:v>
                </c:pt>
                <c:pt idx="8060">
                  <c:v>-9.0087149302817693E-3</c:v>
                </c:pt>
                <c:pt idx="8061">
                  <c:v>-2.8654021551734132E-2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-6.8046965131731696E-3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-7.8826001010980917E-3</c:v>
                </c:pt>
                <c:pt idx="8069">
                  <c:v>-8.1254219738351452E-3</c:v>
                </c:pt>
                <c:pt idx="8070">
                  <c:v>-6.1915049499514652E-3</c:v>
                </c:pt>
                <c:pt idx="8071">
                  <c:v>-7.9932447719421873E-4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-4.8850954972188276E-3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-1.1656874078074253E-3</c:v>
                </c:pt>
                <c:pt idx="8080">
                  <c:v>6.3669364716911758E-3</c:v>
                </c:pt>
                <c:pt idx="8081">
                  <c:v>-6.452764763409391E-4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-2.4997273763425198E-3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-4.1419799318074269E-3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-6.690160142991175E-3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-4.4541682728809207E-3</c:v>
                </c:pt>
                <c:pt idx="8098">
                  <c:v>-7.6513261216355488E-3</c:v>
                </c:pt>
                <c:pt idx="8099">
                  <c:v>1.7121724472959343E-2</c:v>
                </c:pt>
                <c:pt idx="8100">
                  <c:v>-3.6486493770482298E-4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-1.3078316724861594E-3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-3.6202952939436983E-3</c:v>
                </c:pt>
                <c:pt idx="8111">
                  <c:v>7.7162154761190038E-3</c:v>
                </c:pt>
                <c:pt idx="8112">
                  <c:v>-3.8333710424574008E-3</c:v>
                </c:pt>
                <c:pt idx="8113">
                  <c:v>-9.6143003009530048E-4</c:v>
                </c:pt>
                <c:pt idx="8114">
                  <c:v>-4.2201880198824426E-3</c:v>
                </c:pt>
                <c:pt idx="8115">
                  <c:v>-1.5979998490660563E-3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-9.3374858181611842E-3</c:v>
                </c:pt>
                <c:pt idx="8122">
                  <c:v>-7.0687097681609856E-3</c:v>
                </c:pt>
                <c:pt idx="8123">
                  <c:v>8.107561030817223E-3</c:v>
                </c:pt>
                <c:pt idx="8124">
                  <c:v>-1.0044825581800865E-3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-1.0105983149470532E-2</c:v>
                </c:pt>
                <c:pt idx="8128">
                  <c:v>1.2402969065236746E-2</c:v>
                </c:pt>
                <c:pt idx="8129">
                  <c:v>-1.7165028859444931E-4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-8.6953532828957236E-3</c:v>
                </c:pt>
                <c:pt idx="8133">
                  <c:v>-1.0528341371136563E-2</c:v>
                </c:pt>
                <c:pt idx="8134">
                  <c:v>-2.0079109214892199E-2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-5.1269892443563947E-3</c:v>
                </c:pt>
                <c:pt idx="8141">
                  <c:v>-8.9747278325269519E-3</c:v>
                </c:pt>
                <c:pt idx="8142">
                  <c:v>-7.6003900453560647E-3</c:v>
                </c:pt>
                <c:pt idx="8143">
                  <c:v>9.5998658573055451E-3</c:v>
                </c:pt>
                <c:pt idx="8144">
                  <c:v>-7.8219632681708617E-4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-1.5376295160933751E-3</c:v>
                </c:pt>
                <c:pt idx="8148">
                  <c:v>-6.7835573256669335E-3</c:v>
                </c:pt>
                <c:pt idx="8149">
                  <c:v>-4.0469667460030223E-3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-2.9938059368692649E-3</c:v>
                </c:pt>
                <c:pt idx="8153">
                  <c:v>-3.6822541176384505E-3</c:v>
                </c:pt>
                <c:pt idx="8154">
                  <c:v>-1.4934296977862971E-2</c:v>
                </c:pt>
                <c:pt idx="8155">
                  <c:v>-4.1237676114036503E-3</c:v>
                </c:pt>
                <c:pt idx="8156">
                  <c:v>5.6057441300385591E-3</c:v>
                </c:pt>
                <c:pt idx="8157">
                  <c:v>-3.2137294406027195E-3</c:v>
                </c:pt>
                <c:pt idx="8158">
                  <c:v>-2.4763819839357382E-4</c:v>
                </c:pt>
                <c:pt idx="8159">
                  <c:v>3.7139348735060196E-4</c:v>
                </c:pt>
                <c:pt idx="8160">
                  <c:v>-6.9580216266427186E-3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-5.4353653715839556E-3</c:v>
                </c:pt>
                <c:pt idx="8166">
                  <c:v>-1.5563677230350237E-2</c:v>
                </c:pt>
                <c:pt idx="8167">
                  <c:v>2.0682681114898571E-3</c:v>
                </c:pt>
                <c:pt idx="8168">
                  <c:v>-2.1007471593559757E-2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-2.0410430520385603E-3</c:v>
                </c:pt>
                <c:pt idx="8172">
                  <c:v>-6.3110253365792346E-3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-1.8040332649782442E-3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-2.484143488592494E-3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-1.796018165057589E-3</c:v>
                </c:pt>
                <c:pt idx="8184">
                  <c:v>7.753753830032295E-3</c:v>
                </c:pt>
                <c:pt idx="8185">
                  <c:v>-6.9570464440840141E-3</c:v>
                </c:pt>
                <c:pt idx="8186">
                  <c:v>3.2984892159824142E-3</c:v>
                </c:pt>
                <c:pt idx="8187">
                  <c:v>-1.2832187457423316E-3</c:v>
                </c:pt>
                <c:pt idx="8188">
                  <c:v>1.0411745809024708E-2</c:v>
                </c:pt>
                <c:pt idx="8189">
                  <c:v>-3.5544208354831852E-3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-2.566159658462297E-3</c:v>
                </c:pt>
                <c:pt idx="8193">
                  <c:v>-1.4354725155312664E-2</c:v>
                </c:pt>
                <c:pt idx="8194">
                  <c:v>-3.1543796507218502E-3</c:v>
                </c:pt>
                <c:pt idx="8195">
                  <c:v>-2.0816093457467488E-2</c:v>
                </c:pt>
                <c:pt idx="8196">
                  <c:v>-6.2503464208418791E-4</c:v>
                </c:pt>
                <c:pt idx="8197">
                  <c:v>1.9246374718360215E-3</c:v>
                </c:pt>
                <c:pt idx="8198">
                  <c:v>-1.3846752079020419E-2</c:v>
                </c:pt>
                <c:pt idx="8199">
                  <c:v>-3.6401656670772553E-3</c:v>
                </c:pt>
                <c:pt idx="8200">
                  <c:v>1.3721033092085833E-2</c:v>
                </c:pt>
                <c:pt idx="8201">
                  <c:v>-1.7518431014547531E-2</c:v>
                </c:pt>
                <c:pt idx="8202">
                  <c:v>-7.7781210032217274E-3</c:v>
                </c:pt>
                <c:pt idx="8203">
                  <c:v>-3.5441238360521155E-2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-6.9012415769869051E-3</c:v>
                </c:pt>
                <c:pt idx="8208">
                  <c:v>-1.4340708938211932E-2</c:v>
                </c:pt>
                <c:pt idx="8209">
                  <c:v>1.3864016981733229E-2</c:v>
                </c:pt>
                <c:pt idx="8210">
                  <c:v>-8.1002318173020171E-3</c:v>
                </c:pt>
                <c:pt idx="8211">
                  <c:v>-9.9372778552133667E-3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-3.5938873539755889E-3</c:v>
                </c:pt>
                <c:pt idx="8215">
                  <c:v>-6.9878109355148155E-3</c:v>
                </c:pt>
                <c:pt idx="8216">
                  <c:v>-9.935665455447662E-3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-1.0050683365156132E-2</c:v>
                </c:pt>
                <c:pt idx="8220">
                  <c:v>-3.9197208126200422E-2</c:v>
                </c:pt>
                <c:pt idx="8221">
                  <c:v>-1.2997270128595417E-2</c:v>
                </c:pt>
                <c:pt idx="8222">
                  <c:v>-6.3524826722266781E-2</c:v>
                </c:pt>
                <c:pt idx="8223">
                  <c:v>3.1400411387643601E-2</c:v>
                </c:pt>
                <c:pt idx="8224">
                  <c:v>-2.6255730083910578E-3</c:v>
                </c:pt>
                <c:pt idx="8225">
                  <c:v>-9.6292625358458395E-3</c:v>
                </c:pt>
                <c:pt idx="8226">
                  <c:v>-7.3338522784194282E-3</c:v>
                </c:pt>
                <c:pt idx="8227">
                  <c:v>4.4795428541432258E-2</c:v>
                </c:pt>
                <c:pt idx="8228">
                  <c:v>-1.5894466589298162E-2</c:v>
                </c:pt>
                <c:pt idx="8229">
                  <c:v>-2.5902813651441647E-2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-2.2921660472036365E-2</c:v>
                </c:pt>
                <c:pt idx="8235">
                  <c:v>2.4253336699153749E-3</c:v>
                </c:pt>
                <c:pt idx="8236">
                  <c:v>-2.1611364912743625E-4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-1.9857314109538393E-2</c:v>
                </c:pt>
                <c:pt idx="8240">
                  <c:v>-1.7626540398101298E-3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-2.7006679483248419E-2</c:v>
                </c:pt>
                <c:pt idx="8244">
                  <c:v>-2.8654880119965753E-2</c:v>
                </c:pt>
                <c:pt idx="8245">
                  <c:v>1.6067914900036229E-2</c:v>
                </c:pt>
                <c:pt idx="8246">
                  <c:v>-1.1548345812199656E-2</c:v>
                </c:pt>
                <c:pt idx="8247">
                  <c:v>-1.8916409071483287E-3</c:v>
                </c:pt>
                <c:pt idx="8248">
                  <c:v>-1.3991736256441456E-2</c:v>
                </c:pt>
                <c:pt idx="8249">
                  <c:v>-1.5554879518063558E-2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-1.6436241396036166E-3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-5.9850638869605177E-3</c:v>
                </c:pt>
                <c:pt idx="8261">
                  <c:v>3.4090904959249713E-4</c:v>
                </c:pt>
                <c:pt idx="8262">
                  <c:v>-4.2362268345552678E-3</c:v>
                </c:pt>
                <c:pt idx="8263">
                  <c:v>-2.0792051916096455E-4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-1.0602907649685633E-2</c:v>
                </c:pt>
                <c:pt idx="8272">
                  <c:v>-3.0815043022744959E-3</c:v>
                </c:pt>
                <c:pt idx="8273">
                  <c:v>-7.3102683334607121E-3</c:v>
                </c:pt>
                <c:pt idx="8274">
                  <c:v>-1.4469265219574368E-3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-4.4049367685943253E-3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-1.9921385687998949E-2</c:v>
                </c:pt>
                <c:pt idx="8286">
                  <c:v>3.1970103399459049E-3</c:v>
                </c:pt>
                <c:pt idx="8287">
                  <c:v>-2.6907487000666919E-3</c:v>
                </c:pt>
                <c:pt idx="8288">
                  <c:v>-1.469240530085969E-2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-4.182681609963268E-3</c:v>
                </c:pt>
                <c:pt idx="8292">
                  <c:v>-2.2701568135374828E-4</c:v>
                </c:pt>
                <c:pt idx="8293">
                  <c:v>-1.5268129726136337E-2</c:v>
                </c:pt>
                <c:pt idx="8294">
                  <c:v>-2.2295154613747314E-3</c:v>
                </c:pt>
                <c:pt idx="8295">
                  <c:v>-1.8385540014124402E-2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-1.0277794530288986E-4</c:v>
                </c:pt>
                <c:pt idx="8305">
                  <c:v>1.3558852235981078E-2</c:v>
                </c:pt>
                <c:pt idx="8306">
                  <c:v>-4.667882392531908E-3</c:v>
                </c:pt>
                <c:pt idx="8307">
                  <c:v>2.5875439235321096E-3</c:v>
                </c:pt>
                <c:pt idx="8308">
                  <c:v>-2.8405886004208014E-3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-2.9840194354218141E-3</c:v>
                </c:pt>
                <c:pt idx="8312">
                  <c:v>3.0645064228664864E-3</c:v>
                </c:pt>
                <c:pt idx="8313">
                  <c:v>-1.1553585159548518E-2</c:v>
                </c:pt>
                <c:pt idx="8314">
                  <c:v>-1.5769658789114516E-2</c:v>
                </c:pt>
                <c:pt idx="8315">
                  <c:v>-6.5298989000108776E-3</c:v>
                </c:pt>
                <c:pt idx="8316">
                  <c:v>-1.6469818754291765E-2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-1.361460343975196E-2</c:v>
                </c:pt>
                <c:pt idx="8321">
                  <c:v>-7.3042571525636646E-3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-5.71358137339395E-3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-4.9754693298051933E-3</c:v>
                </c:pt>
                <c:pt idx="8328">
                  <c:v>-5.6400080379752637E-3</c:v>
                </c:pt>
                <c:pt idx="8329">
                  <c:v>7.5125010982173279E-3</c:v>
                </c:pt>
                <c:pt idx="8330">
                  <c:v>-1.2659562402927094E-2</c:v>
                </c:pt>
                <c:pt idx="8331">
                  <c:v>-6.3807205355583818E-3</c:v>
                </c:pt>
                <c:pt idx="8332">
                  <c:v>-1.1085125750671665E-3</c:v>
                </c:pt>
                <c:pt idx="8333">
                  <c:v>-1.7228113768224418E-2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-1.4139472822568777E-2</c:v>
                </c:pt>
                <c:pt idx="8337">
                  <c:v>9.0219499837544959E-3</c:v>
                </c:pt>
                <c:pt idx="8338">
                  <c:v>-1.0933315446884251E-2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-3.6890606698420925E-3</c:v>
                </c:pt>
                <c:pt idx="8343">
                  <c:v>-1.0844046276776709E-2</c:v>
                </c:pt>
                <c:pt idx="8344">
                  <c:v>-7.0220904042805898E-3</c:v>
                </c:pt>
                <c:pt idx="8345">
                  <c:v>-1.6532268405651251E-3</c:v>
                </c:pt>
                <c:pt idx="8346">
                  <c:v>-1.7576355579027592E-3</c:v>
                </c:pt>
                <c:pt idx="8347">
                  <c:v>-4.2625956523547615E-3</c:v>
                </c:pt>
                <c:pt idx="8348">
                  <c:v>-6.686560443363021E-4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-1.9383870504832146E-3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-2.1186465051137304E-4</c:v>
                </c:pt>
                <c:pt idx="8356">
                  <c:v>5.9993807378528885E-3</c:v>
                </c:pt>
                <c:pt idx="8357">
                  <c:v>-1.8540605596051307E-3</c:v>
                </c:pt>
                <c:pt idx="8358">
                  <c:v>-5.6015748664659526E-3</c:v>
                </c:pt>
                <c:pt idx="8359">
                  <c:v>1.1332715350977907E-2</c:v>
                </c:pt>
                <c:pt idx="8360">
                  <c:v>-1.128318406644091E-2</c:v>
                </c:pt>
                <c:pt idx="8361">
                  <c:v>-3.1129408930752334E-4</c:v>
                </c:pt>
                <c:pt idx="8362">
                  <c:v>-2.4944694795371092E-2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-4.1583486063938579E-3</c:v>
                </c:pt>
                <c:pt idx="8366">
                  <c:v>1.7786965106100894E-2</c:v>
                </c:pt>
                <c:pt idx="8367">
                  <c:v>-7.3828973084886229E-3</c:v>
                </c:pt>
                <c:pt idx="8368">
                  <c:v>-8.3477494832138177E-3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-3.7646821431103206E-3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-2.3090087893908873E-3</c:v>
                </c:pt>
                <c:pt idx="8377">
                  <c:v>-9.5436590213466843E-3</c:v>
                </c:pt>
                <c:pt idx="8378">
                  <c:v>-4.453883403472858E-3</c:v>
                </c:pt>
                <c:pt idx="8379">
                  <c:v>3.2212151792823107E-3</c:v>
                </c:pt>
                <c:pt idx="8380">
                  <c:v>-1.453874959780066E-2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-2.6076105713119802E-3</c:v>
                </c:pt>
                <c:pt idx="8385">
                  <c:v>-7.3553217954014372E-4</c:v>
                </c:pt>
                <c:pt idx="8386">
                  <c:v>6.9250697461242794E-3</c:v>
                </c:pt>
                <c:pt idx="8387">
                  <c:v>-4.5961154566089846E-3</c:v>
                </c:pt>
                <c:pt idx="8388">
                  <c:v>-3.4887381768591297E-3</c:v>
                </c:pt>
                <c:pt idx="8389">
                  <c:v>-5.9566966060167204E-3</c:v>
                </c:pt>
                <c:pt idx="8390">
                  <c:v>1.54564134673425E-2</c:v>
                </c:pt>
                <c:pt idx="8391">
                  <c:v>-1.2623022603639455E-2</c:v>
                </c:pt>
                <c:pt idx="8392">
                  <c:v>6.9561327044151966E-3</c:v>
                </c:pt>
                <c:pt idx="8393">
                  <c:v>-6.7673266512588981E-3</c:v>
                </c:pt>
                <c:pt idx="8394">
                  <c:v>7.8593055042652793E-3</c:v>
                </c:pt>
                <c:pt idx="8395">
                  <c:v>-2.9673711091504629E-3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-2.0003657180273748E-2</c:v>
                </c:pt>
                <c:pt idx="8400">
                  <c:v>-2.3995835290460121E-3</c:v>
                </c:pt>
                <c:pt idx="8401">
                  <c:v>-4.2960366642805781E-3</c:v>
                </c:pt>
                <c:pt idx="8402">
                  <c:v>8.4006331151496028E-3</c:v>
                </c:pt>
                <c:pt idx="8403">
                  <c:v>-1.8782582131215975E-4</c:v>
                </c:pt>
                <c:pt idx="8404">
                  <c:v>-3.9955120980135206E-3</c:v>
                </c:pt>
                <c:pt idx="8405">
                  <c:v>-1.7135605497836437E-2</c:v>
                </c:pt>
                <c:pt idx="8406">
                  <c:v>-1.400927158109333E-2</c:v>
                </c:pt>
                <c:pt idx="8407">
                  <c:v>1.2075279218159096E-2</c:v>
                </c:pt>
                <c:pt idx="8408">
                  <c:v>-1.7468483644393018E-2</c:v>
                </c:pt>
                <c:pt idx="8409">
                  <c:v>1.3330871249978671E-2</c:v>
                </c:pt>
                <c:pt idx="8410">
                  <c:v>-1.5757815128676356E-3</c:v>
                </c:pt>
                <c:pt idx="8411">
                  <c:v>-1.2566403664298065E-3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-9.7342144653254081E-3</c:v>
                </c:pt>
                <c:pt idx="8416">
                  <c:v>-2.36425720783906E-3</c:v>
                </c:pt>
                <c:pt idx="8417">
                  <c:v>-1.0270685184650574E-2</c:v>
                </c:pt>
                <c:pt idx="8418">
                  <c:v>-5.3926997748234839E-3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-6.0316687440504779E-3</c:v>
                </c:pt>
                <c:pt idx="8426">
                  <c:v>-3.7340265633964975E-3</c:v>
                </c:pt>
                <c:pt idx="8427">
                  <c:v>-1.0807305715426097E-2</c:v>
                </c:pt>
                <c:pt idx="8428">
                  <c:v>-1.0099777240721863E-3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-5.3430814500465829E-4</c:v>
                </c:pt>
                <c:pt idx="8435">
                  <c:v>2.5936358463098941E-3</c:v>
                </c:pt>
                <c:pt idx="8436">
                  <c:v>-3.6933978746951368E-3</c:v>
                </c:pt>
                <c:pt idx="8437">
                  <c:v>5.5342917578506956E-3</c:v>
                </c:pt>
                <c:pt idx="8438">
                  <c:v>-2.8772454318399809E-3</c:v>
                </c:pt>
                <c:pt idx="8439">
                  <c:v>-3.2847737976755553E-3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-6.8850660711596845E-3</c:v>
                </c:pt>
                <c:pt idx="8444">
                  <c:v>-1.7306839917749173E-2</c:v>
                </c:pt>
                <c:pt idx="8445">
                  <c:v>3.2427624803155197E-4</c:v>
                </c:pt>
                <c:pt idx="8446">
                  <c:v>-8.8423021627974663E-3</c:v>
                </c:pt>
                <c:pt idx="8447">
                  <c:v>-4.5445708420164266E-3</c:v>
                </c:pt>
                <c:pt idx="8448">
                  <c:v>-4.6591379560680934E-3</c:v>
                </c:pt>
                <c:pt idx="8449">
                  <c:v>7.5032113980135762E-3</c:v>
                </c:pt>
                <c:pt idx="8450">
                  <c:v>-4.5180579720671687E-4</c:v>
                </c:pt>
                <c:pt idx="8451">
                  <c:v>-1.5087940880851747E-2</c:v>
                </c:pt>
                <c:pt idx="8452">
                  <c:v>-7.5426121314841055E-3</c:v>
                </c:pt>
                <c:pt idx="8453">
                  <c:v>-1.1668198545269348E-3</c:v>
                </c:pt>
                <c:pt idx="8454">
                  <c:v>-4.7130680269056313E-3</c:v>
                </c:pt>
                <c:pt idx="8455">
                  <c:v>-1.2839838484069332E-2</c:v>
                </c:pt>
                <c:pt idx="8456">
                  <c:v>4.7584948429673091E-3</c:v>
                </c:pt>
                <c:pt idx="8457">
                  <c:v>-1.033952317035336E-2</c:v>
                </c:pt>
                <c:pt idx="8458">
                  <c:v>-9.4928176124575714E-4</c:v>
                </c:pt>
                <c:pt idx="8459">
                  <c:v>-1.1682473524174952E-2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-8.0803210686219984E-3</c:v>
                </c:pt>
                <c:pt idx="8466">
                  <c:v>-5.289732330959751E-3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-1.4655586454779268E-3</c:v>
                </c:pt>
                <c:pt idx="8470">
                  <c:v>9.5447516288054146E-3</c:v>
                </c:pt>
                <c:pt idx="8471">
                  <c:v>-1.1978159448185366E-2</c:v>
                </c:pt>
                <c:pt idx="8472">
                  <c:v>-1.0539658923251594E-2</c:v>
                </c:pt>
                <c:pt idx="8473">
                  <c:v>-1.7053307368554371E-2</c:v>
                </c:pt>
                <c:pt idx="8474">
                  <c:v>-4.5628771153669589E-3</c:v>
                </c:pt>
                <c:pt idx="8475">
                  <c:v>8.0682682829742447E-3</c:v>
                </c:pt>
                <c:pt idx="8476">
                  <c:v>-9.7021058829298568E-3</c:v>
                </c:pt>
                <c:pt idx="8477">
                  <c:v>2.3537218474084298E-2</c:v>
                </c:pt>
                <c:pt idx="8478">
                  <c:v>-3.4890544456480654E-3</c:v>
                </c:pt>
                <c:pt idx="8479">
                  <c:v>-2.9535437917456164E-3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-3.3610661917951035E-3</c:v>
                </c:pt>
                <c:pt idx="8483">
                  <c:v>-9.223922699659326E-3</c:v>
                </c:pt>
                <c:pt idx="8484">
                  <c:v>-1.0853560618562241E-2</c:v>
                </c:pt>
                <c:pt idx="8485">
                  <c:v>-1.8917550361905455E-3</c:v>
                </c:pt>
                <c:pt idx="8486">
                  <c:v>9.4712449282123856E-3</c:v>
                </c:pt>
                <c:pt idx="8487">
                  <c:v>-1.631784378885115E-3</c:v>
                </c:pt>
                <c:pt idx="8488">
                  <c:v>-1.8316754573028504E-2</c:v>
                </c:pt>
                <c:pt idx="8489">
                  <c:v>2.8164730459678822E-4</c:v>
                </c:pt>
                <c:pt idx="8490">
                  <c:v>-1.7078886220632583E-2</c:v>
                </c:pt>
                <c:pt idx="8491">
                  <c:v>-2.4385713666603692E-3</c:v>
                </c:pt>
                <c:pt idx="8492">
                  <c:v>3.5213857475735466E-3</c:v>
                </c:pt>
                <c:pt idx="8493">
                  <c:v>-2.6058135726110265E-3</c:v>
                </c:pt>
                <c:pt idx="8494">
                  <c:v>-6.5299426546712169E-3</c:v>
                </c:pt>
                <c:pt idx="8495">
                  <c:v>1.1111241152734763E-2</c:v>
                </c:pt>
                <c:pt idx="8496">
                  <c:v>-5.2339556275171617E-4</c:v>
                </c:pt>
                <c:pt idx="8497">
                  <c:v>1.3596468518569438E-2</c:v>
                </c:pt>
                <c:pt idx="8498">
                  <c:v>-2.1502005852287454E-3</c:v>
                </c:pt>
                <c:pt idx="8499">
                  <c:v>1.7532465967851962E-2</c:v>
                </c:pt>
                <c:pt idx="8500">
                  <c:v>-5.4093118442324339E-3</c:v>
                </c:pt>
                <c:pt idx="8501">
                  <c:v>1.1310673000581417E-2</c:v>
                </c:pt>
                <c:pt idx="8502">
                  <c:v>-2.9291736611902763E-4</c:v>
                </c:pt>
                <c:pt idx="8503">
                  <c:v>-1.6356147201703308E-2</c:v>
                </c:pt>
                <c:pt idx="8504">
                  <c:v>-1.8888916602911365E-2</c:v>
                </c:pt>
                <c:pt idx="8505">
                  <c:v>-1.2850534965647142E-3</c:v>
                </c:pt>
                <c:pt idx="8506">
                  <c:v>-2.5970231567399082E-2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-4.2200256305395811E-3</c:v>
                </c:pt>
                <c:pt idx="8511">
                  <c:v>1.6554084352735643E-2</c:v>
                </c:pt>
                <c:pt idx="8512">
                  <c:v>-6.4235120021063352E-3</c:v>
                </c:pt>
                <c:pt idx="8513">
                  <c:v>-1.0215390745162978E-2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-6.0132964839105796E-3</c:v>
                </c:pt>
                <c:pt idx="8518">
                  <c:v>-5.2572161587303157E-3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-6.9721194623291183E-3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-4.81311771657289E-3</c:v>
                </c:pt>
                <c:pt idx="8530">
                  <c:v>6.7870367825459965E-3</c:v>
                </c:pt>
                <c:pt idx="8531">
                  <c:v>-4.2926713582005505E-3</c:v>
                </c:pt>
                <c:pt idx="8532">
                  <c:v>-2.2933377741978234E-3</c:v>
                </c:pt>
                <c:pt idx="8533">
                  <c:v>-1.1702138063357737E-2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-5.4057198480315094E-3</c:v>
                </c:pt>
                <c:pt idx="8537">
                  <c:v>-8.3929971808949233E-3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-7.8704815764218949E-3</c:v>
                </c:pt>
                <c:pt idx="8542">
                  <c:v>-1.0308327043858867E-2</c:v>
                </c:pt>
                <c:pt idx="8543">
                  <c:v>-1.2129381205223666E-3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-4.6694145086423333E-3</c:v>
                </c:pt>
                <c:pt idx="8547">
                  <c:v>-7.0003999133074757E-3</c:v>
                </c:pt>
                <c:pt idx="8548">
                  <c:v>-2.2146784761822857E-4</c:v>
                </c:pt>
                <c:pt idx="8549">
                  <c:v>-2.6939302456341352E-4</c:v>
                </c:pt>
                <c:pt idx="8550">
                  <c:v>-1.7368971930586952E-4</c:v>
                </c:pt>
                <c:pt idx="8551">
                  <c:v>-3.5052329161349149E-3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-2.8306781377782642E-3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-1.6716693736315236E-2</c:v>
                </c:pt>
                <c:pt idx="8561">
                  <c:v>-3.2823063217925608E-2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-9.3985181827065389E-3</c:v>
                </c:pt>
                <c:pt idx="8567">
                  <c:v>-1.1712810668793594E-3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-9.0430483244858806E-3</c:v>
                </c:pt>
                <c:pt idx="8571">
                  <c:v>2.2490314130561018E-3</c:v>
                </c:pt>
                <c:pt idx="8572">
                  <c:v>-7.559326536460631E-3</c:v>
                </c:pt>
                <c:pt idx="8573">
                  <c:v>-1.4525068353155035E-3</c:v>
                </c:pt>
                <c:pt idx="8574">
                  <c:v>-2.2676514616257748E-2</c:v>
                </c:pt>
                <c:pt idx="8575">
                  <c:v>-6.5673551595679669E-4</c:v>
                </c:pt>
                <c:pt idx="8576">
                  <c:v>5.745771361484131E-3</c:v>
                </c:pt>
                <c:pt idx="8577">
                  <c:v>-2.6612589128696129E-3</c:v>
                </c:pt>
                <c:pt idx="8578">
                  <c:v>-2.4142354468922989E-2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-4.345883818361429E-3</c:v>
                </c:pt>
                <c:pt idx="8584">
                  <c:v>-4.8922778988274018E-3</c:v>
                </c:pt>
                <c:pt idx="8585">
                  <c:v>8.3004038764684651E-3</c:v>
                </c:pt>
                <c:pt idx="8586">
                  <c:v>-1.935836537589708E-2</c:v>
                </c:pt>
                <c:pt idx="8587">
                  <c:v>-4.1411302608977962E-3</c:v>
                </c:pt>
                <c:pt idx="8588">
                  <c:v>-1.6359477938877376E-2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-9.7215150512344195E-3</c:v>
                </c:pt>
                <c:pt idx="8592">
                  <c:v>-6.151642915956046E-3</c:v>
                </c:pt>
                <c:pt idx="8593">
                  <c:v>-2.4564862464966808E-2</c:v>
                </c:pt>
                <c:pt idx="8594">
                  <c:v>5.8635231759485151E-3</c:v>
                </c:pt>
                <c:pt idx="8595">
                  <c:v>-2.527322481022054E-3</c:v>
                </c:pt>
                <c:pt idx="8596">
                  <c:v>-8.6345488502050927E-3</c:v>
                </c:pt>
                <c:pt idx="8597">
                  <c:v>-1.2327432384152459E-2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-1.0623305842804243E-2</c:v>
                </c:pt>
                <c:pt idx="8604">
                  <c:v>-2.5910853983504012E-2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-6.0882003725257761E-3</c:v>
                </c:pt>
                <c:pt idx="8608">
                  <c:v>-7.9226882493212969E-3</c:v>
                </c:pt>
                <c:pt idx="8609">
                  <c:v>-1.0448462611037712E-2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-2.3042359864042794E-3</c:v>
                </c:pt>
                <c:pt idx="8613">
                  <c:v>-2.9117619483116641E-3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-5.16302747811892E-3</c:v>
                </c:pt>
                <c:pt idx="8619">
                  <c:v>-5.684998381209283E-3</c:v>
                </c:pt>
                <c:pt idx="8620">
                  <c:v>6.024412755532893E-3</c:v>
                </c:pt>
                <c:pt idx="8621">
                  <c:v>-5.6991556133905164E-3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-1.1220972758154701E-2</c:v>
                </c:pt>
                <c:pt idx="8625">
                  <c:v>-2.7164304397579997E-3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-1.0567231218807649E-2</c:v>
                </c:pt>
                <c:pt idx="8631">
                  <c:v>-1.4843908100569791E-2</c:v>
                </c:pt>
                <c:pt idx="8632">
                  <c:v>-5.2746626887072878E-2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-2.4283814685279737E-3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-6.7934015224935251E-3</c:v>
                </c:pt>
                <c:pt idx="8640">
                  <c:v>-5.9175717621933188E-3</c:v>
                </c:pt>
                <c:pt idx="8641">
                  <c:v>-9.7175112450536005E-3</c:v>
                </c:pt>
                <c:pt idx="8642">
                  <c:v>9.9021522464273204E-3</c:v>
                </c:pt>
                <c:pt idx="8643">
                  <c:v>-7.435677722364531E-3</c:v>
                </c:pt>
                <c:pt idx="8644">
                  <c:v>-2.1665426275532695E-2</c:v>
                </c:pt>
                <c:pt idx="8645">
                  <c:v>-6.9762612684165504E-4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-6.2822694975626092E-3</c:v>
                </c:pt>
                <c:pt idx="8649">
                  <c:v>-1.2541244267440632E-2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-1.1986066468230305E-2</c:v>
                </c:pt>
                <c:pt idx="8655">
                  <c:v>-2.1379187026422386E-3</c:v>
                </c:pt>
                <c:pt idx="8656">
                  <c:v>-1.5576503339159942E-2</c:v>
                </c:pt>
                <c:pt idx="8657">
                  <c:v>-7.2663310059137842E-3</c:v>
                </c:pt>
                <c:pt idx="8658">
                  <c:v>-7.334536948032877E-3</c:v>
                </c:pt>
                <c:pt idx="8659">
                  <c:v>7.744077294889351E-3</c:v>
                </c:pt>
                <c:pt idx="8660">
                  <c:v>-8.5051711678225672E-3</c:v>
                </c:pt>
                <c:pt idx="8661">
                  <c:v>-1.4471182874267186E-3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-6.8892017266630745E-3</c:v>
                </c:pt>
                <c:pt idx="8667">
                  <c:v>-3.3025045342949255E-3</c:v>
                </c:pt>
                <c:pt idx="8668">
                  <c:v>4.4004039285852059E-3</c:v>
                </c:pt>
                <c:pt idx="8669">
                  <c:v>-6.0252612231668223E-3</c:v>
                </c:pt>
                <c:pt idx="8670">
                  <c:v>-5.3833023968152816E-3</c:v>
                </c:pt>
                <c:pt idx="8671">
                  <c:v>-2.562965355497937E-3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-1.1873236066506365E-2</c:v>
                </c:pt>
                <c:pt idx="8676">
                  <c:v>7.1625249296509708E-3</c:v>
                </c:pt>
                <c:pt idx="8677">
                  <c:v>-7.8090567805588762E-3</c:v>
                </c:pt>
                <c:pt idx="8678">
                  <c:v>-4.3125362348206409E-4</c:v>
                </c:pt>
                <c:pt idx="8679">
                  <c:v>-1.1530564275471278E-2</c:v>
                </c:pt>
                <c:pt idx="8680">
                  <c:v>-2.4664463252257462E-3</c:v>
                </c:pt>
                <c:pt idx="8681">
                  <c:v>6.2008951774341625E-3</c:v>
                </c:pt>
                <c:pt idx="8682">
                  <c:v>-3.5697801398448803E-4</c:v>
                </c:pt>
                <c:pt idx="8683">
                  <c:v>7.7547755773110794E-4</c:v>
                </c:pt>
                <c:pt idx="8684">
                  <c:v>-2.2678153125408329E-3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-8.168653744361265E-3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-2.149440803309588E-3</c:v>
                </c:pt>
                <c:pt idx="8694">
                  <c:v>6.179580430453413E-3</c:v>
                </c:pt>
                <c:pt idx="8695">
                  <c:v>-9.0366914377604246E-4</c:v>
                </c:pt>
                <c:pt idx="8696">
                  <c:v>-7.5521199001453709E-3</c:v>
                </c:pt>
                <c:pt idx="8697">
                  <c:v>-1.9171491331544388E-3</c:v>
                </c:pt>
                <c:pt idx="8698">
                  <c:v>4.9198877171292565E-3</c:v>
                </c:pt>
                <c:pt idx="8699">
                  <c:v>-7.3124852201615909E-3</c:v>
                </c:pt>
                <c:pt idx="8700">
                  <c:v>-6.705160791621978E-3</c:v>
                </c:pt>
                <c:pt idx="8701">
                  <c:v>2.3927527190323872E-3</c:v>
                </c:pt>
                <c:pt idx="8702">
                  <c:v>-1.1946517622732244E-2</c:v>
                </c:pt>
                <c:pt idx="8703">
                  <c:v>3.6994896569204627E-3</c:v>
                </c:pt>
                <c:pt idx="8704">
                  <c:v>-1.2500100744425424E-2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-7.7355925249573687E-3</c:v>
                </c:pt>
                <c:pt idx="8713">
                  <c:v>-2.0006514652184393E-3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-6.029927028892601E-3</c:v>
                </c:pt>
                <c:pt idx="8717">
                  <c:v>-2.6381810142428463E-3</c:v>
                </c:pt>
                <c:pt idx="8718">
                  <c:v>7.3866800680253419E-3</c:v>
                </c:pt>
                <c:pt idx="8719">
                  <c:v>-3.3422342258067061E-3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-4.1652104457234884E-4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-2.6997118165112965E-3</c:v>
                </c:pt>
                <c:pt idx="8727">
                  <c:v>-4.4349387188642453E-3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-2.0384699568030129E-3</c:v>
                </c:pt>
                <c:pt idx="8731">
                  <c:v>-2.5767442337940594E-3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-2.0689445351038671E-3</c:v>
                </c:pt>
                <c:pt idx="8736">
                  <c:v>-9.1840654775054986E-4</c:v>
                </c:pt>
                <c:pt idx="8737">
                  <c:v>-1.184201228484838E-3</c:v>
                </c:pt>
                <c:pt idx="8738">
                  <c:v>-7.4415982647675349E-3</c:v>
                </c:pt>
                <c:pt idx="8739">
                  <c:v>-1.4505128800488265E-2</c:v>
                </c:pt>
                <c:pt idx="8740">
                  <c:v>2.0133636059984639E-3</c:v>
                </c:pt>
                <c:pt idx="8741">
                  <c:v>-1.1057435121045955E-2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-7.0748786806529296E-3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-7.0781786333729002E-3</c:v>
                </c:pt>
                <c:pt idx="8749">
                  <c:v>5.0096692412395782E-3</c:v>
                </c:pt>
                <c:pt idx="8750">
                  <c:v>-2.6305077624524387E-3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-1.774960964409189E-2</c:v>
                </c:pt>
                <c:pt idx="8754">
                  <c:v>-3.9254786880675852E-3</c:v>
                </c:pt>
                <c:pt idx="8755">
                  <c:v>-4.8929547556042507E-3</c:v>
                </c:pt>
                <c:pt idx="8756">
                  <c:v>-1.5401436592027196E-2</c:v>
                </c:pt>
                <c:pt idx="8757">
                  <c:v>-2.5781289167634114E-2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-1.921252448255828E-2</c:v>
                </c:pt>
                <c:pt idx="8761">
                  <c:v>-6.9353212631977357E-3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-1.5650562521759781E-2</c:v>
                </c:pt>
                <c:pt idx="8767">
                  <c:v>-4.7556171136822201E-3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-2.2858909419909423E-3</c:v>
                </c:pt>
                <c:pt idx="8772">
                  <c:v>-1.9118678932130706E-3</c:v>
                </c:pt>
                <c:pt idx="8773">
                  <c:v>-2.838817270090388E-3</c:v>
                </c:pt>
                <c:pt idx="8774">
                  <c:v>6.0890072968824427E-3</c:v>
                </c:pt>
                <c:pt idx="8775">
                  <c:v>-1.3070502787790872E-3</c:v>
                </c:pt>
                <c:pt idx="8776">
                  <c:v>-4.1029310953852871E-3</c:v>
                </c:pt>
                <c:pt idx="8777">
                  <c:v>-8.497358687073131E-3</c:v>
                </c:pt>
                <c:pt idx="8778">
                  <c:v>-1.4985323974372022E-2</c:v>
                </c:pt>
                <c:pt idx="8779">
                  <c:v>-1.1497659616178879E-2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-6.269972482950692E-3</c:v>
                </c:pt>
                <c:pt idx="8783">
                  <c:v>-5.0834753359296769E-3</c:v>
                </c:pt>
                <c:pt idx="8784">
                  <c:v>-1.4709399810048041E-2</c:v>
                </c:pt>
                <c:pt idx="8785">
                  <c:v>1.4019807153715647E-3</c:v>
                </c:pt>
                <c:pt idx="8786">
                  <c:v>-1.3901967174120955E-2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-4.0916709242377891E-3</c:v>
                </c:pt>
                <c:pt idx="8790">
                  <c:v>4.8605487870840847E-3</c:v>
                </c:pt>
                <c:pt idx="8791">
                  <c:v>-1.2059233605208775E-2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-1.1624315879512181E-2</c:v>
                </c:pt>
                <c:pt idx="8796">
                  <c:v>-1.4568929939091646E-3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-3.8563400901878708E-3</c:v>
                </c:pt>
                <c:pt idx="8800">
                  <c:v>-2.5980528995717123E-3</c:v>
                </c:pt>
                <c:pt idx="8801">
                  <c:v>-1.1887401517334695E-2</c:v>
                </c:pt>
                <c:pt idx="8802">
                  <c:v>-1.5171186694061589E-2</c:v>
                </c:pt>
                <c:pt idx="8803">
                  <c:v>1.1524139146013468E-2</c:v>
                </c:pt>
                <c:pt idx="8804">
                  <c:v>-5.2524263454660769E-3</c:v>
                </c:pt>
                <c:pt idx="8805">
                  <c:v>-2.3546856028550778E-2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-4.60101121860923E-3</c:v>
                </c:pt>
                <c:pt idx="8812">
                  <c:v>-2.3288046595958178E-2</c:v>
                </c:pt>
                <c:pt idx="8813">
                  <c:v>2.6631385271082664E-2</c:v>
                </c:pt>
                <c:pt idx="8814">
                  <c:v>-1.0678396385221944E-2</c:v>
                </c:pt>
                <c:pt idx="8815">
                  <c:v>-1.7668342760627453E-2</c:v>
                </c:pt>
                <c:pt idx="8816">
                  <c:v>-2.2183016773134057E-3</c:v>
                </c:pt>
                <c:pt idx="8817">
                  <c:v>-6.2602071120565483E-4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-3.2530693781662734E-3</c:v>
                </c:pt>
                <c:pt idx="8821">
                  <c:v>8.9918050269197636E-3</c:v>
                </c:pt>
                <c:pt idx="8822">
                  <c:v>-3.2664893383920202E-3</c:v>
                </c:pt>
                <c:pt idx="8823">
                  <c:v>5.3254986295332429E-3</c:v>
                </c:pt>
                <c:pt idx="8824">
                  <c:v>-7.6266055112768072E-3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-4.3534311750601518E-3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-8.290973702376192E-4</c:v>
                </c:pt>
                <c:pt idx="8833">
                  <c:v>4.4051780799652107E-3</c:v>
                </c:pt>
                <c:pt idx="8834">
                  <c:v>-9.571542765240082E-3</c:v>
                </c:pt>
                <c:pt idx="8835">
                  <c:v>5.1065206501750282E-3</c:v>
                </c:pt>
                <c:pt idx="8836">
                  <c:v>-2.0214897881327687E-3</c:v>
                </c:pt>
                <c:pt idx="8837">
                  <c:v>-4.0251757362863572E-3</c:v>
                </c:pt>
                <c:pt idx="8838">
                  <c:v>-2.7926823064703399E-3</c:v>
                </c:pt>
                <c:pt idx="8839">
                  <c:v>-6.8342642916441321E-3</c:v>
                </c:pt>
                <c:pt idx="8840">
                  <c:v>1.1732385664950939E-2</c:v>
                </c:pt>
                <c:pt idx="8841">
                  <c:v>-4.9599746504185305E-3</c:v>
                </c:pt>
                <c:pt idx="8842">
                  <c:v>-8.6880362924066645E-3</c:v>
                </c:pt>
                <c:pt idx="8843">
                  <c:v>3.7048192647368694E-3</c:v>
                </c:pt>
                <c:pt idx="8844">
                  <c:v>-1.0089808662426591E-2</c:v>
                </c:pt>
                <c:pt idx="8845">
                  <c:v>-1.0145416294493614E-2</c:v>
                </c:pt>
                <c:pt idx="8846">
                  <c:v>-1.8253352015852542E-2</c:v>
                </c:pt>
                <c:pt idx="8847">
                  <c:v>-3.3727664558274029E-3</c:v>
                </c:pt>
                <c:pt idx="8848">
                  <c:v>-7.3882187905933705E-3</c:v>
                </c:pt>
                <c:pt idx="8849">
                  <c:v>1.8276186671679184E-2</c:v>
                </c:pt>
                <c:pt idx="8850">
                  <c:v>-1.6245489055961571E-3</c:v>
                </c:pt>
                <c:pt idx="8851">
                  <c:v>-1.0347435765845958E-2</c:v>
                </c:pt>
                <c:pt idx="8852">
                  <c:v>-2.8581560018050567E-3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-1.6180741542543231E-2</c:v>
                </c:pt>
                <c:pt idx="8859">
                  <c:v>-3.7285332205048149E-2</c:v>
                </c:pt>
                <c:pt idx="8860">
                  <c:v>5.5469619160195549E-3</c:v>
                </c:pt>
                <c:pt idx="8861">
                  <c:v>-2.5901435402568396E-2</c:v>
                </c:pt>
                <c:pt idx="8862">
                  <c:v>8.5359537420313103E-3</c:v>
                </c:pt>
                <c:pt idx="8863">
                  <c:v>-1.886263839473834E-2</c:v>
                </c:pt>
                <c:pt idx="8864">
                  <c:v>1.4376995069802945E-2</c:v>
                </c:pt>
                <c:pt idx="8865">
                  <c:v>-1.6284236217536829E-2</c:v>
                </c:pt>
                <c:pt idx="8866">
                  <c:v>-1.9627284284894131E-2</c:v>
                </c:pt>
                <c:pt idx="8867">
                  <c:v>-1.5402321012206954E-2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-1.6187796065670668E-2</c:v>
                </c:pt>
                <c:pt idx="8872">
                  <c:v>-2.3428240249980803E-3</c:v>
                </c:pt>
                <c:pt idx="8873">
                  <c:v>1.1788159588618896E-2</c:v>
                </c:pt>
                <c:pt idx="8874">
                  <c:v>-1.0752443655981381E-2</c:v>
                </c:pt>
                <c:pt idx="8875">
                  <c:v>-2.9638987478932677E-2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-1.6196339952395888E-2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-8.0846715177287365E-3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-8.7537229725569432E-3</c:v>
                </c:pt>
                <c:pt idx="8888">
                  <c:v>-7.3733412226779649E-3</c:v>
                </c:pt>
                <c:pt idx="8889">
                  <c:v>-7.7884688950700109E-3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-4.4162854438063448E-3</c:v>
                </c:pt>
                <c:pt idx="8894">
                  <c:v>9.7342129783779541E-3</c:v>
                </c:pt>
                <c:pt idx="8895">
                  <c:v>-3.4523572308025052E-3</c:v>
                </c:pt>
                <c:pt idx="8896">
                  <c:v>-1.0084967431682301E-2</c:v>
                </c:pt>
                <c:pt idx="8897">
                  <c:v>1.1992951416399222E-2</c:v>
                </c:pt>
                <c:pt idx="8898">
                  <c:v>-1.6104253550288661E-3</c:v>
                </c:pt>
                <c:pt idx="8899">
                  <c:v>-3.9356175412539329E-3</c:v>
                </c:pt>
                <c:pt idx="8900">
                  <c:v>-3.4626760883149643E-4</c:v>
                </c:pt>
                <c:pt idx="8901">
                  <c:v>2.6674146029499468E-3</c:v>
                </c:pt>
                <c:pt idx="8902">
                  <c:v>-6.8408238291155499E-3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-3.2748779122204752E-3</c:v>
                </c:pt>
                <c:pt idx="8910">
                  <c:v>-1.2919564300636566E-2</c:v>
                </c:pt>
                <c:pt idx="8911">
                  <c:v>1.2171650965520087E-4</c:v>
                </c:pt>
                <c:pt idx="8912">
                  <c:v>-8.9983951704297738E-3</c:v>
                </c:pt>
                <c:pt idx="8913">
                  <c:v>-3.1103859567753744E-3</c:v>
                </c:pt>
                <c:pt idx="8914">
                  <c:v>-1.0926846028924686E-2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-1.0763533633490141E-2</c:v>
                </c:pt>
                <c:pt idx="8920">
                  <c:v>1.1780968576982076E-3</c:v>
                </c:pt>
                <c:pt idx="8921">
                  <c:v>-6.2285033153077762E-3</c:v>
                </c:pt>
                <c:pt idx="8922">
                  <c:v>-6.9262020041360728E-3</c:v>
                </c:pt>
                <c:pt idx="8923">
                  <c:v>-4.556091845859811E-4</c:v>
                </c:pt>
                <c:pt idx="8924">
                  <c:v>-6.8670480646577658E-3</c:v>
                </c:pt>
                <c:pt idx="8925">
                  <c:v>-1.3942331003022446E-2</c:v>
                </c:pt>
                <c:pt idx="8926">
                  <c:v>-3.2412971794819612E-3</c:v>
                </c:pt>
                <c:pt idx="8927">
                  <c:v>-3.3662623263843727E-3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-9.0897494892896447E-3</c:v>
                </c:pt>
                <c:pt idx="8932">
                  <c:v>-8.4134370980404327E-3</c:v>
                </c:pt>
                <c:pt idx="8933">
                  <c:v>-2.1143917866606188E-3</c:v>
                </c:pt>
                <c:pt idx="8934">
                  <c:v>-4.5678394771933029E-3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-2.0103346618913776E-3</c:v>
                </c:pt>
                <c:pt idx="8939">
                  <c:v>-8.1960075046847436E-3</c:v>
                </c:pt>
                <c:pt idx="8940">
                  <c:v>-1.8793268210874459E-2</c:v>
                </c:pt>
                <c:pt idx="8941">
                  <c:v>4.1756499291185634E-3</c:v>
                </c:pt>
                <c:pt idx="8942">
                  <c:v>-9.7881514386504165E-3</c:v>
                </c:pt>
                <c:pt idx="8943">
                  <c:v>-4.4817261792946539E-3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-7.4612070486601567E-3</c:v>
                </c:pt>
                <c:pt idx="8947">
                  <c:v>8.2559929872019211E-3</c:v>
                </c:pt>
                <c:pt idx="8948">
                  <c:v>-1.8174968640956024E-3</c:v>
                </c:pt>
                <c:pt idx="8949">
                  <c:v>3.0973104621629943E-3</c:v>
                </c:pt>
                <c:pt idx="8950">
                  <c:v>-1.2154133219919316E-3</c:v>
                </c:pt>
                <c:pt idx="8951">
                  <c:v>-1.3402388701038603E-2</c:v>
                </c:pt>
                <c:pt idx="8952">
                  <c:v>-1.7172048972458498E-2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-3.3854898101122188E-3</c:v>
                </c:pt>
                <c:pt idx="8961">
                  <c:v>-1.007871633961166E-2</c:v>
                </c:pt>
                <c:pt idx="8962">
                  <c:v>3.8769421611739574E-3</c:v>
                </c:pt>
                <c:pt idx="8963">
                  <c:v>-1.3280278387115985E-2</c:v>
                </c:pt>
                <c:pt idx="8964">
                  <c:v>-2.6453786269620139E-4</c:v>
                </c:pt>
                <c:pt idx="8965">
                  <c:v>6.7292637916320786E-3</c:v>
                </c:pt>
                <c:pt idx="8966">
                  <c:v>-5.0849470402170027E-4</c:v>
                </c:pt>
                <c:pt idx="8967">
                  <c:v>-8.0757751818616441E-4</c:v>
                </c:pt>
                <c:pt idx="8968">
                  <c:v>-2.7028948732077396E-3</c:v>
                </c:pt>
                <c:pt idx="8969">
                  <c:v>7.5988068459054148E-4</c:v>
                </c:pt>
                <c:pt idx="8970">
                  <c:v>-1.1911971447540637E-2</c:v>
                </c:pt>
                <c:pt idx="8971">
                  <c:v>6.6371435711385374E-3</c:v>
                </c:pt>
                <c:pt idx="8972">
                  <c:v>-7.4392225521417998E-3</c:v>
                </c:pt>
                <c:pt idx="8973">
                  <c:v>5.1144576504640327E-3</c:v>
                </c:pt>
                <c:pt idx="8974">
                  <c:v>-1.4627014433461483E-3</c:v>
                </c:pt>
                <c:pt idx="8975">
                  <c:v>1.2700628005434922E-2</c:v>
                </c:pt>
                <c:pt idx="8976">
                  <c:v>-4.3311473437590564E-3</c:v>
                </c:pt>
                <c:pt idx="8977">
                  <c:v>-1.1787478032950105E-2</c:v>
                </c:pt>
                <c:pt idx="8978">
                  <c:v>-8.9056785068830635E-3</c:v>
                </c:pt>
                <c:pt idx="8979">
                  <c:v>-1.2598538489505984E-2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-1.8337119678157876E-3</c:v>
                </c:pt>
                <c:pt idx="8983">
                  <c:v>-1.9146110860333465E-2</c:v>
                </c:pt>
                <c:pt idx="8984">
                  <c:v>-1.9484778891959209E-2</c:v>
                </c:pt>
                <c:pt idx="8985">
                  <c:v>3.366968765602607E-3</c:v>
                </c:pt>
                <c:pt idx="8986">
                  <c:v>-4.7013295470160088E-2</c:v>
                </c:pt>
                <c:pt idx="8987">
                  <c:v>-6.7019966807304598E-3</c:v>
                </c:pt>
                <c:pt idx="8988">
                  <c:v>-1.6839940057252534E-2</c:v>
                </c:pt>
                <c:pt idx="8989">
                  <c:v>-2.9171648688198104E-2</c:v>
                </c:pt>
                <c:pt idx="8990">
                  <c:v>-1.954190285265156E-2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-2.7223261323356951E-3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-3.2973094012227477E-3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-2.4671232691524381E-3</c:v>
                </c:pt>
                <c:pt idx="9000">
                  <c:v>-6.8378377579847438E-4</c:v>
                </c:pt>
                <c:pt idx="9001">
                  <c:v>-9.4972593447479881E-3</c:v>
                </c:pt>
                <c:pt idx="9002">
                  <c:v>-9.6489041915504004E-4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-6.7556927955241264E-3</c:v>
                </c:pt>
                <c:pt idx="9006">
                  <c:v>-2.8616164009420686E-4</c:v>
                </c:pt>
                <c:pt idx="9007">
                  <c:v>6.1220849794914045E-3</c:v>
                </c:pt>
                <c:pt idx="9008">
                  <c:v>-1.3086737020504557E-2</c:v>
                </c:pt>
                <c:pt idx="9009">
                  <c:v>-1.0251873647698417E-2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-5.0357709536790196E-3</c:v>
                </c:pt>
                <c:pt idx="9013">
                  <c:v>-2.7785653724521353E-3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-1.9118736350431931E-2</c:v>
                </c:pt>
                <c:pt idx="9017">
                  <c:v>-1.6525685291094661E-2</c:v>
                </c:pt>
                <c:pt idx="9018">
                  <c:v>-7.3196154059473884E-4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-3.1790717508748401E-3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-2.6154696177886905E-3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-1.6570014156531698E-3</c:v>
                </c:pt>
                <c:pt idx="9031">
                  <c:v>9.3897753775369353E-3</c:v>
                </c:pt>
                <c:pt idx="9032">
                  <c:v>-3.378865731152203E-3</c:v>
                </c:pt>
                <c:pt idx="9033">
                  <c:v>-4.7503917017941433E-3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-6.2253503714000402E-3</c:v>
                </c:pt>
                <c:pt idx="9037">
                  <c:v>-1.6175605046480968E-2</c:v>
                </c:pt>
                <c:pt idx="9038">
                  <c:v>7.8791497233599017E-3</c:v>
                </c:pt>
                <c:pt idx="9039">
                  <c:v>-8.2905131002952714E-4</c:v>
                </c:pt>
                <c:pt idx="9040">
                  <c:v>-6.8938801861992971E-3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-2.4885217945467275E-3</c:v>
                </c:pt>
                <c:pt idx="9044">
                  <c:v>-4.5204220553340946E-3</c:v>
                </c:pt>
                <c:pt idx="9045">
                  <c:v>-1.534232657579615E-2</c:v>
                </c:pt>
                <c:pt idx="9046">
                  <c:v>-3.7080310538382122E-3</c:v>
                </c:pt>
                <c:pt idx="9047">
                  <c:v>-1.2500136011652785E-3</c:v>
                </c:pt>
                <c:pt idx="9048">
                  <c:v>-1.0693020376743689E-2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-3.1843503037620735E-3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-7.7341089673161889E-3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-5.7489486787005717E-3</c:v>
                </c:pt>
                <c:pt idx="9064">
                  <c:v>-5.8174281320511056E-3</c:v>
                </c:pt>
                <c:pt idx="9065">
                  <c:v>-4.5038056611108601E-3</c:v>
                </c:pt>
                <c:pt idx="9066">
                  <c:v>5.6203236600893547E-4</c:v>
                </c:pt>
                <c:pt idx="9067">
                  <c:v>-8.0666951694929878E-3</c:v>
                </c:pt>
                <c:pt idx="9068">
                  <c:v>-6.2506482087769655E-3</c:v>
                </c:pt>
                <c:pt idx="9069">
                  <c:v>6.1808233396529744E-3</c:v>
                </c:pt>
                <c:pt idx="9070">
                  <c:v>-1.2903127867131658E-2</c:v>
                </c:pt>
                <c:pt idx="9071">
                  <c:v>7.1028015355167895E-3</c:v>
                </c:pt>
                <c:pt idx="9072">
                  <c:v>-5.3137303272556835E-3</c:v>
                </c:pt>
                <c:pt idx="9073">
                  <c:v>-3.3375075970702994E-3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-8.1054555063353462E-4</c:v>
                </c:pt>
                <c:pt idx="9078">
                  <c:v>-2.5687531736888758E-2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-4.7472648486284186E-3</c:v>
                </c:pt>
                <c:pt idx="9082">
                  <c:v>-2.3051361860213504E-2</c:v>
                </c:pt>
                <c:pt idx="9083">
                  <c:v>-3.6323388605676854E-3</c:v>
                </c:pt>
                <c:pt idx="9084">
                  <c:v>-4.9891189699167171E-3</c:v>
                </c:pt>
                <c:pt idx="9085">
                  <c:v>-5.7320741431610145E-4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-2.0961563363766089E-3</c:v>
                </c:pt>
                <c:pt idx="9089">
                  <c:v>8.0335595943452631E-3</c:v>
                </c:pt>
                <c:pt idx="9090">
                  <c:v>-7.4719935181555286E-4</c:v>
                </c:pt>
                <c:pt idx="9091">
                  <c:v>-7.6902265182923202E-3</c:v>
                </c:pt>
                <c:pt idx="9092">
                  <c:v>-1.6182651645392454E-2</c:v>
                </c:pt>
                <c:pt idx="9093">
                  <c:v>1.2482242263354593E-2</c:v>
                </c:pt>
                <c:pt idx="9094">
                  <c:v>-9.8171772612172248E-3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-1.0357310966977451E-3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-7.1713296897524259E-3</c:v>
                </c:pt>
                <c:pt idx="9103">
                  <c:v>1.4192829924827066E-2</c:v>
                </c:pt>
                <c:pt idx="9104">
                  <c:v>-3.671413349792374E-3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-7.0040199787158031E-3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-1.1816608852956989E-2</c:v>
                </c:pt>
                <c:pt idx="9114">
                  <c:v>-9.1414844261095141E-4</c:v>
                </c:pt>
                <c:pt idx="9115">
                  <c:v>-2.8783581195135355E-3</c:v>
                </c:pt>
                <c:pt idx="9116">
                  <c:v>-1.2846118469809653E-2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-3.4206955415978513E-3</c:v>
                </c:pt>
                <c:pt idx="9121">
                  <c:v>-3.4482343367443491E-3</c:v>
                </c:pt>
                <c:pt idx="9122">
                  <c:v>-9.5037034125287079E-3</c:v>
                </c:pt>
                <c:pt idx="9123">
                  <c:v>5.5866688618522176E-4</c:v>
                </c:pt>
                <c:pt idx="9124">
                  <c:v>-4.2256660582218331E-4</c:v>
                </c:pt>
                <c:pt idx="9125">
                  <c:v>1.4876858329735398E-3</c:v>
                </c:pt>
                <c:pt idx="9126">
                  <c:v>-1.3532454001055072E-3</c:v>
                </c:pt>
                <c:pt idx="9127">
                  <c:v>1.0908090814510274E-2</c:v>
                </c:pt>
                <c:pt idx="9128">
                  <c:v>-2.1559447923920061E-2</c:v>
                </c:pt>
                <c:pt idx="9129">
                  <c:v>5.8329866922228746E-3</c:v>
                </c:pt>
                <c:pt idx="9130">
                  <c:v>-7.0826733541302644E-3</c:v>
                </c:pt>
                <c:pt idx="9131">
                  <c:v>1.846300813716617E-2</c:v>
                </c:pt>
                <c:pt idx="9132">
                  <c:v>-2.1028599316537111E-3</c:v>
                </c:pt>
                <c:pt idx="9133">
                  <c:v>-8.9435933986692362E-4</c:v>
                </c:pt>
                <c:pt idx="9134">
                  <c:v>1.3994522422144939E-3</c:v>
                </c:pt>
                <c:pt idx="9135">
                  <c:v>-1.3104624133932319E-2</c:v>
                </c:pt>
                <c:pt idx="9136">
                  <c:v>-2.9899108912889716E-3</c:v>
                </c:pt>
                <c:pt idx="9137">
                  <c:v>-5.4402767251477968E-3</c:v>
                </c:pt>
                <c:pt idx="9138">
                  <c:v>-1.9971670841201217E-3</c:v>
                </c:pt>
                <c:pt idx="9139">
                  <c:v>-9.7910268065284356E-3</c:v>
                </c:pt>
                <c:pt idx="9140">
                  <c:v>-1.0307026135984998E-2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-6.6576685875929797E-3</c:v>
                </c:pt>
                <c:pt idx="9145">
                  <c:v>-1.7652503534806741E-2</c:v>
                </c:pt>
                <c:pt idx="9146">
                  <c:v>-4.113427647405743E-3</c:v>
                </c:pt>
                <c:pt idx="9147">
                  <c:v>2.4237767812667954E-2</c:v>
                </c:pt>
                <c:pt idx="9148">
                  <c:v>-1.1285543658535957E-2</c:v>
                </c:pt>
                <c:pt idx="9149">
                  <c:v>-1.2279965353059197E-2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-5.3691720907966811E-3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-9.5369663319608833E-3</c:v>
                </c:pt>
                <c:pt idx="9156">
                  <c:v>-8.8982849739984715E-3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-8.8842862862588134E-3</c:v>
                </c:pt>
                <c:pt idx="9160">
                  <c:v>-7.9657839210387493E-3</c:v>
                </c:pt>
                <c:pt idx="9161">
                  <c:v>-3.9902148258619263E-3</c:v>
                </c:pt>
                <c:pt idx="9162">
                  <c:v>-4.3943093765701491E-3</c:v>
                </c:pt>
                <c:pt idx="9163">
                  <c:v>5.2346952393733659E-3</c:v>
                </c:pt>
                <c:pt idx="9164">
                  <c:v>-2.235811035813029E-2</c:v>
                </c:pt>
                <c:pt idx="9165">
                  <c:v>-3.8774672749539718E-3</c:v>
                </c:pt>
                <c:pt idx="9166">
                  <c:v>7.0983990666260155E-3</c:v>
                </c:pt>
                <c:pt idx="9167">
                  <c:v>-1.7856908612603917E-2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-1.4782107314303516E-2</c:v>
                </c:pt>
                <c:pt idx="9171">
                  <c:v>2.3630097729476773E-3</c:v>
                </c:pt>
                <c:pt idx="9172">
                  <c:v>-9.22714672559799E-3</c:v>
                </c:pt>
                <c:pt idx="9173">
                  <c:v>-2.3849406559932618E-3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-1.2469812253691259E-2</c:v>
                </c:pt>
                <c:pt idx="9177">
                  <c:v>-1.1040798601845481E-2</c:v>
                </c:pt>
                <c:pt idx="9178">
                  <c:v>-1.4768115270310744E-2</c:v>
                </c:pt>
                <c:pt idx="9179">
                  <c:v>-8.2332016888564397E-4</c:v>
                </c:pt>
                <c:pt idx="9180">
                  <c:v>-1.3709921271830794E-2</c:v>
                </c:pt>
                <c:pt idx="9181">
                  <c:v>-4.5483173331835047E-3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-1.813544107015197E-2</c:v>
                </c:pt>
                <c:pt idx="9185">
                  <c:v>-2.0476616081026577E-2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-7.9063022043150966E-3</c:v>
                </c:pt>
                <c:pt idx="9189">
                  <c:v>-2.3868456508793656E-2</c:v>
                </c:pt>
                <c:pt idx="9190">
                  <c:v>-3.1669417474102346E-2</c:v>
                </c:pt>
                <c:pt idx="9191">
                  <c:v>1.5289521775514459E-3</c:v>
                </c:pt>
                <c:pt idx="9192">
                  <c:v>-6.5715503135770348E-3</c:v>
                </c:pt>
                <c:pt idx="9193">
                  <c:v>-7.5320012326365315E-3</c:v>
                </c:pt>
                <c:pt idx="9194">
                  <c:v>-1.7079437338072267E-2</c:v>
                </c:pt>
                <c:pt idx="9195">
                  <c:v>3.9716916124863388E-3</c:v>
                </c:pt>
                <c:pt idx="9196">
                  <c:v>-2.5109098160790211E-2</c:v>
                </c:pt>
                <c:pt idx="9197">
                  <c:v>-3.590940596848391E-2</c:v>
                </c:pt>
                <c:pt idx="9198">
                  <c:v>-3.1976535671992323E-2</c:v>
                </c:pt>
                <c:pt idx="9199">
                  <c:v>-2.5356786839328294E-2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-2.4891450773736779E-2</c:v>
                </c:pt>
                <c:pt idx="9207">
                  <c:v>-2.2598022204094903E-2</c:v>
                </c:pt>
                <c:pt idx="9208">
                  <c:v>-3.313042794987453E-2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-5.3753109346263983E-3</c:v>
                </c:pt>
                <c:pt idx="9214">
                  <c:v>-1.9584242410358499E-2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-1.7018630530838408E-3</c:v>
                </c:pt>
                <c:pt idx="9218">
                  <c:v>2.0188599159554954E-2</c:v>
                </c:pt>
                <c:pt idx="9219">
                  <c:v>-1.2287082255349802E-2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-2.0197282903303915E-2</c:v>
                </c:pt>
                <c:pt idx="9223">
                  <c:v>8.3955359216059122E-3</c:v>
                </c:pt>
                <c:pt idx="9224">
                  <c:v>-1.0752619209936753E-2</c:v>
                </c:pt>
                <c:pt idx="9225">
                  <c:v>-1.6599729083827341E-2</c:v>
                </c:pt>
                <c:pt idx="9226">
                  <c:v>-1.3321593685429178E-3</c:v>
                </c:pt>
                <c:pt idx="9227">
                  <c:v>7.0641932764381465E-4</c:v>
                </c:pt>
                <c:pt idx="9228">
                  <c:v>-3.9556014573651765E-2</c:v>
                </c:pt>
                <c:pt idx="9229">
                  <c:v>1.6034502917726456E-2</c:v>
                </c:pt>
                <c:pt idx="9230">
                  <c:v>-1.2472919913102842E-2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-2.2574265495970636E-2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-2.0137163856482232E-2</c:v>
                </c:pt>
                <c:pt idx="9239">
                  <c:v>-4.6966997345734285E-3</c:v>
                </c:pt>
                <c:pt idx="9240">
                  <c:v>-2.9474607491415838E-2</c:v>
                </c:pt>
                <c:pt idx="9241">
                  <c:v>2.1390190934056363E-3</c:v>
                </c:pt>
                <c:pt idx="9242">
                  <c:v>-1.1372801314456282E-2</c:v>
                </c:pt>
                <c:pt idx="9243">
                  <c:v>-1.8684742588707337E-2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-3.1848811554990419E-2</c:v>
                </c:pt>
                <c:pt idx="9247">
                  <c:v>-1.0696375372399203E-2</c:v>
                </c:pt>
                <c:pt idx="9248">
                  <c:v>3.418425417173232E-2</c:v>
                </c:pt>
                <c:pt idx="9249">
                  <c:v>-2.3177046565312054E-2</c:v>
                </c:pt>
                <c:pt idx="9250">
                  <c:v>-9.2126334854327752E-3</c:v>
                </c:pt>
                <c:pt idx="9251">
                  <c:v>-2.250455069899715E-2</c:v>
                </c:pt>
                <c:pt idx="9252">
                  <c:v>-2.0187514082383728E-2</c:v>
                </c:pt>
                <c:pt idx="9253">
                  <c:v>1.5387842954613262E-2</c:v>
                </c:pt>
                <c:pt idx="9254">
                  <c:v>-3.0706216632392369E-2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-2.114614369779666E-2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-1.114713003195078E-2</c:v>
                </c:pt>
                <c:pt idx="9264">
                  <c:v>4.3979142239649605E-3</c:v>
                </c:pt>
                <c:pt idx="9265">
                  <c:v>-1.310589111143301E-2</c:v>
                </c:pt>
                <c:pt idx="9266">
                  <c:v>1.4567542678594947E-2</c:v>
                </c:pt>
                <c:pt idx="9267">
                  <c:v>-7.4988534795146222E-3</c:v>
                </c:pt>
                <c:pt idx="9268">
                  <c:v>-8.6159553341946804E-3</c:v>
                </c:pt>
                <c:pt idx="9269">
                  <c:v>8.3633615535667616E-3</c:v>
                </c:pt>
                <c:pt idx="9270">
                  <c:v>-5.3771644283777675E-3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-2.00322968705553E-2</c:v>
                </c:pt>
                <c:pt idx="9276">
                  <c:v>-7.7948182222300488E-3</c:v>
                </c:pt>
                <c:pt idx="9277">
                  <c:v>-1.8440527512732174E-2</c:v>
                </c:pt>
                <c:pt idx="9278">
                  <c:v>4.732178841788226E-3</c:v>
                </c:pt>
                <c:pt idx="9279">
                  <c:v>-2.7051157612589805E-3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-8.4529976464047252E-3</c:v>
                </c:pt>
                <c:pt idx="9283">
                  <c:v>-2.4490370447285414E-3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-3.0271877719183493E-3</c:v>
                </c:pt>
                <c:pt idx="9287">
                  <c:v>2.0121125091083769E-3</c:v>
                </c:pt>
                <c:pt idx="9288">
                  <c:v>-1.8893707143964988E-2</c:v>
                </c:pt>
                <c:pt idx="9289">
                  <c:v>2.6316907596378059E-2</c:v>
                </c:pt>
                <c:pt idx="9290">
                  <c:v>-2.0582865866671796E-3</c:v>
                </c:pt>
                <c:pt idx="9291">
                  <c:v>-1.3738950149537743E-3</c:v>
                </c:pt>
                <c:pt idx="9292">
                  <c:v>-1.2512854893332204E-2</c:v>
                </c:pt>
                <c:pt idx="9293">
                  <c:v>-1.7828790499851976E-3</c:v>
                </c:pt>
                <c:pt idx="9294">
                  <c:v>-9.8712400205673845E-3</c:v>
                </c:pt>
                <c:pt idx="9295">
                  <c:v>5.2869147822942608E-3</c:v>
                </c:pt>
                <c:pt idx="9296">
                  <c:v>-1.7919299611181216E-2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-3.5890552501331996E-3</c:v>
                </c:pt>
                <c:pt idx="9300">
                  <c:v>-1.0239117612357518E-2</c:v>
                </c:pt>
                <c:pt idx="9301">
                  <c:v>2.0247978306350944E-2</c:v>
                </c:pt>
                <c:pt idx="9302">
                  <c:v>-8.4727038358725082E-3</c:v>
                </c:pt>
                <c:pt idx="9303">
                  <c:v>-1.1207450381256479E-2</c:v>
                </c:pt>
                <c:pt idx="9304">
                  <c:v>-7.2893322025304741E-3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-4.6222762212160262E-3</c:v>
                </c:pt>
                <c:pt idx="9308">
                  <c:v>-1.5296194625111781E-3</c:v>
                </c:pt>
                <c:pt idx="9309">
                  <c:v>-1.5722763296508901E-2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-1.3114185637709497E-2</c:v>
                </c:pt>
                <c:pt idx="9316">
                  <c:v>-1.2167604800236376E-2</c:v>
                </c:pt>
                <c:pt idx="9317">
                  <c:v>1.6672630573664193E-2</c:v>
                </c:pt>
                <c:pt idx="9318">
                  <c:v>-1.0365292955150096E-4</c:v>
                </c:pt>
                <c:pt idx="9319">
                  <c:v>-1.1322457966400634E-4</c:v>
                </c:pt>
                <c:pt idx="9320">
                  <c:v>4.6826666239105919E-3</c:v>
                </c:pt>
                <c:pt idx="9321">
                  <c:v>-1.1957720806043071E-2</c:v>
                </c:pt>
                <c:pt idx="9322">
                  <c:v>-1.1822532311587253E-3</c:v>
                </c:pt>
                <c:pt idx="9323">
                  <c:v>-1.1063167126820872E-2</c:v>
                </c:pt>
                <c:pt idx="9324">
                  <c:v>-1.8219150479453106E-2</c:v>
                </c:pt>
                <c:pt idx="9325">
                  <c:v>-1.0682217537153704E-2</c:v>
                </c:pt>
                <c:pt idx="9326">
                  <c:v>6.5632039843972478E-3</c:v>
                </c:pt>
                <c:pt idx="9327">
                  <c:v>-2.3385425287404615E-2</c:v>
                </c:pt>
                <c:pt idx="9328">
                  <c:v>-1.9288595179409285E-2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-1.6895042676972949E-2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-1.2427500468115582E-2</c:v>
                </c:pt>
                <c:pt idx="9335">
                  <c:v>-3.4467531679922558E-3</c:v>
                </c:pt>
                <c:pt idx="9336">
                  <c:v>-1.0571810748617239E-2</c:v>
                </c:pt>
                <c:pt idx="9337">
                  <c:v>-9.2155300042051636E-3</c:v>
                </c:pt>
                <c:pt idx="9338">
                  <c:v>4.0459495730189587E-3</c:v>
                </c:pt>
                <c:pt idx="9339">
                  <c:v>-5.1009338200085352E-3</c:v>
                </c:pt>
                <c:pt idx="9340">
                  <c:v>-1.2604881502273457E-2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-8.836715236508752E-3</c:v>
                </c:pt>
                <c:pt idx="9345">
                  <c:v>-6.8694929491233125E-3</c:v>
                </c:pt>
                <c:pt idx="9346">
                  <c:v>1.1836662720027036E-2</c:v>
                </c:pt>
                <c:pt idx="9347">
                  <c:v>-1.7054322605570604E-2</c:v>
                </c:pt>
                <c:pt idx="9348">
                  <c:v>1.5201641904702967E-3</c:v>
                </c:pt>
                <c:pt idx="9349">
                  <c:v>-1.2682484723580245E-2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-1.4195486329846574E-3</c:v>
                </c:pt>
                <c:pt idx="9353">
                  <c:v>-1.5262262459597054E-2</c:v>
                </c:pt>
                <c:pt idx="9354">
                  <c:v>7.6677700686467176E-3</c:v>
                </c:pt>
                <c:pt idx="9355">
                  <c:v>-1.0264855796375372E-2</c:v>
                </c:pt>
                <c:pt idx="9356">
                  <c:v>4.1160301440523739E-3</c:v>
                </c:pt>
                <c:pt idx="9357">
                  <c:v>-2.529634011176185E-2</c:v>
                </c:pt>
                <c:pt idx="9358">
                  <c:v>-6.5191575221170694E-3</c:v>
                </c:pt>
                <c:pt idx="9359">
                  <c:v>-2.8799156198182629E-3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-3.4663898502971691E-2</c:v>
                </c:pt>
                <c:pt idx="9368">
                  <c:v>1.2506837868631493E-2</c:v>
                </c:pt>
                <c:pt idx="9369">
                  <c:v>-3.5810336432540169E-3</c:v>
                </c:pt>
                <c:pt idx="9370">
                  <c:v>-3.0844345080431879E-3</c:v>
                </c:pt>
                <c:pt idx="9371">
                  <c:v>-4.2764395777403763E-3</c:v>
                </c:pt>
                <c:pt idx="9372">
                  <c:v>-1.6540386064868073E-2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-5.6673858740676764E-3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-1.152321402358325E-3</c:v>
                </c:pt>
                <c:pt idx="9379">
                  <c:v>-9.6096893078474466E-3</c:v>
                </c:pt>
                <c:pt idx="9380">
                  <c:v>3.4516055071982521E-3</c:v>
                </c:pt>
                <c:pt idx="9381">
                  <c:v>-2.4132398658682774E-3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-1.2621208626281799E-2</c:v>
                </c:pt>
                <c:pt idx="9385">
                  <c:v>1.4834826831238601E-2</c:v>
                </c:pt>
                <c:pt idx="9386">
                  <c:v>-2.6766634387875854E-4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-9.7492484631835907E-3</c:v>
                </c:pt>
                <c:pt idx="9390">
                  <c:v>-1.3398245451423207E-2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-9.2807318222121182E-4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-6.1721736807083261E-3</c:v>
                </c:pt>
                <c:pt idx="9399">
                  <c:v>-1.0035537636852609E-2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-3.1104484892505724E-3</c:v>
                </c:pt>
                <c:pt idx="9403">
                  <c:v>-8.1216658985994172E-4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-2.3807471562975024E-2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-2.1407385050995487E-3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-4.3334461873811847E-4</c:v>
                </c:pt>
                <c:pt idx="9420">
                  <c:v>-1.1348242342188897E-2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-9.2540519280284173E-3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-2.9381718550904878E-3</c:v>
                </c:pt>
                <c:pt idx="9428">
                  <c:v>-1.3875892242289467E-2</c:v>
                </c:pt>
                <c:pt idx="9429">
                  <c:v>7.0699646649607928E-4</c:v>
                </c:pt>
                <c:pt idx="9430">
                  <c:v>-1.4725960309121433E-2</c:v>
                </c:pt>
                <c:pt idx="9431">
                  <c:v>3.7838632282038986E-4</c:v>
                </c:pt>
                <c:pt idx="9432">
                  <c:v>-5.0277305507471226E-3</c:v>
                </c:pt>
                <c:pt idx="9433">
                  <c:v>5.8650206925143777E-3</c:v>
                </c:pt>
                <c:pt idx="9434">
                  <c:v>-8.3557833078344856E-3</c:v>
                </c:pt>
                <c:pt idx="9435">
                  <c:v>-8.061788482613963E-4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-5.7565529655647651E-3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-4.4886211396715225E-3</c:v>
                </c:pt>
                <c:pt idx="9442">
                  <c:v>-1.2969209310389473E-2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-7.395725151127408E-3</c:v>
                </c:pt>
                <c:pt idx="9446">
                  <c:v>-5.6284845534353423E-3</c:v>
                </c:pt>
                <c:pt idx="9447">
                  <c:v>-1.2380639046943642E-2</c:v>
                </c:pt>
                <c:pt idx="9448">
                  <c:v>1.2875787969193198E-2</c:v>
                </c:pt>
                <c:pt idx="9449">
                  <c:v>-1.2981566340590334E-2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-1.2665057455389928E-3</c:v>
                </c:pt>
                <c:pt idx="9453">
                  <c:v>1.4253637118718743E-2</c:v>
                </c:pt>
                <c:pt idx="9454">
                  <c:v>-7.8629037919952793E-4</c:v>
                </c:pt>
                <c:pt idx="9455">
                  <c:v>-6.4452894533015836E-3</c:v>
                </c:pt>
                <c:pt idx="9456">
                  <c:v>-2.3472186553590291E-3</c:v>
                </c:pt>
                <c:pt idx="9457">
                  <c:v>2.6275291294552972E-4</c:v>
                </c:pt>
                <c:pt idx="9458">
                  <c:v>-9.6271147072677365E-3</c:v>
                </c:pt>
                <c:pt idx="9459">
                  <c:v>1.8056126325944888E-3</c:v>
                </c:pt>
                <c:pt idx="9460">
                  <c:v>-1.1792226308324771E-2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-4.5286009896692292E-3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-2.2400673380040814E-3</c:v>
                </c:pt>
                <c:pt idx="9472">
                  <c:v>2.0757341301411714E-3</c:v>
                </c:pt>
                <c:pt idx="9473">
                  <c:v>-1.1009894429502509E-2</c:v>
                </c:pt>
                <c:pt idx="9474">
                  <c:v>-1.6618188299712955E-3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-3.6243895580518881E-3</c:v>
                </c:pt>
                <c:pt idx="9483">
                  <c:v>1.0026660111858376E-2</c:v>
                </c:pt>
                <c:pt idx="9484">
                  <c:v>-6.8131391284911302E-3</c:v>
                </c:pt>
                <c:pt idx="9485">
                  <c:v>-1.0100857110712624E-2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-3.278803860839119E-3</c:v>
                </c:pt>
                <c:pt idx="9489">
                  <c:v>1.2096675584100325E-2</c:v>
                </c:pt>
                <c:pt idx="9490">
                  <c:v>-2.2594342837098935E-3</c:v>
                </c:pt>
                <c:pt idx="9491">
                  <c:v>1.1832142795988432E-2</c:v>
                </c:pt>
                <c:pt idx="9492">
                  <c:v>-1.3825080158866854E-3</c:v>
                </c:pt>
                <c:pt idx="9493">
                  <c:v>-1.3216461814577585E-2</c:v>
                </c:pt>
                <c:pt idx="9494">
                  <c:v>3.9981854670934069E-3</c:v>
                </c:pt>
                <c:pt idx="9495">
                  <c:v>-1.4183123001156872E-2</c:v>
                </c:pt>
                <c:pt idx="9496">
                  <c:v>-5.7917138789100875E-3</c:v>
                </c:pt>
                <c:pt idx="9497">
                  <c:v>-6.2682061076468898E-3</c:v>
                </c:pt>
                <c:pt idx="9498">
                  <c:v>7.2748450093591543E-3</c:v>
                </c:pt>
                <c:pt idx="9499">
                  <c:v>-7.2943968057561648E-3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-3.6175279906913715E-3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-4.1476439503504992E-3</c:v>
                </c:pt>
                <c:pt idx="9511">
                  <c:v>2.7995195198453615E-3</c:v>
                </c:pt>
                <c:pt idx="9512">
                  <c:v>-7.6108765308653403E-3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-1.3540311617290968E-2</c:v>
                </c:pt>
                <c:pt idx="9516">
                  <c:v>1.0578318200789028E-3</c:v>
                </c:pt>
                <c:pt idx="9517">
                  <c:v>-2.25171441366534E-3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-1.7137777991571568E-4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-3.3511935345114097E-3</c:v>
                </c:pt>
                <c:pt idx="9525">
                  <c:v>-1.5641358014111262E-3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-6.4472969109843348E-3</c:v>
                </c:pt>
                <c:pt idx="9529">
                  <c:v>-1.5943623232672621E-3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-4.3295344368292632E-3</c:v>
                </c:pt>
                <c:pt idx="9533">
                  <c:v>-7.9137819300498791E-3</c:v>
                </c:pt>
                <c:pt idx="9534">
                  <c:v>-4.0832650492959033E-3</c:v>
                </c:pt>
                <c:pt idx="9535">
                  <c:v>4.7169000970868069E-3</c:v>
                </c:pt>
                <c:pt idx="9536">
                  <c:v>-7.1225359457081083E-3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-1.2582405401104779E-3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-5.0517815895165796E-3</c:v>
                </c:pt>
                <c:pt idx="9547">
                  <c:v>7.0436573227112831E-3</c:v>
                </c:pt>
                <c:pt idx="9548">
                  <c:v>-4.7141758375150999E-3</c:v>
                </c:pt>
                <c:pt idx="9549">
                  <c:v>-4.6579276805918113E-3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-3.9245539665540008E-3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-5.965472210895939E-4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-1.9728969239878325E-3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-2.4260767277564099E-3</c:v>
                </c:pt>
                <c:pt idx="9568">
                  <c:v>6.7234003080489657E-3</c:v>
                </c:pt>
                <c:pt idx="9569">
                  <c:v>-6.5900640601785909E-3</c:v>
                </c:pt>
                <c:pt idx="9570">
                  <c:v>2.6794897179662769E-3</c:v>
                </c:pt>
                <c:pt idx="9571">
                  <c:v>-5.2447280447278644E-3</c:v>
                </c:pt>
                <c:pt idx="9572">
                  <c:v>7.7066509153134177E-3</c:v>
                </c:pt>
                <c:pt idx="9573">
                  <c:v>-1.4904856631741126E-3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-1.8474534905976725E-4</c:v>
                </c:pt>
                <c:pt idx="9578">
                  <c:v>-4.5574041300646684E-3</c:v>
                </c:pt>
                <c:pt idx="9579">
                  <c:v>6.8006415207246818E-3</c:v>
                </c:pt>
                <c:pt idx="9580">
                  <c:v>-4.846868058864473E-3</c:v>
                </c:pt>
                <c:pt idx="9581">
                  <c:v>-1.2702680324037985E-2</c:v>
                </c:pt>
                <c:pt idx="9582">
                  <c:v>-3.9698039692837028E-5</c:v>
                </c:pt>
                <c:pt idx="9583">
                  <c:v>-6.225638734225214E-4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-7.437638101986721E-3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-5.1769987785128535E-3</c:v>
                </c:pt>
                <c:pt idx="9593">
                  <c:v>-3.6979155149765575E-3</c:v>
                </c:pt>
                <c:pt idx="9594">
                  <c:v>1.1717865750028977E-2</c:v>
                </c:pt>
                <c:pt idx="9595">
                  <c:v>-7.5807803701817278E-3</c:v>
                </c:pt>
                <c:pt idx="9596">
                  <c:v>-5.7316879911795127E-4</c:v>
                </c:pt>
                <c:pt idx="9597">
                  <c:v>-5.7616763333694365E-3</c:v>
                </c:pt>
                <c:pt idx="9598">
                  <c:v>-1.6803758403636238E-3</c:v>
                </c:pt>
                <c:pt idx="9599">
                  <c:v>-1.5945670233943332E-3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-7.3318798704278265E-3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-5.7168606252666621E-3</c:v>
                </c:pt>
                <c:pt idx="9609">
                  <c:v>-6.4452354631985287E-3</c:v>
                </c:pt>
                <c:pt idx="9610">
                  <c:v>-1.6005050328464776E-2</c:v>
                </c:pt>
                <c:pt idx="9611">
                  <c:v>-1.7008995378027691E-2</c:v>
                </c:pt>
                <c:pt idx="9612">
                  <c:v>1.0042706285007696E-2</c:v>
                </c:pt>
                <c:pt idx="9613">
                  <c:v>-1.5524786044903038E-2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-9.9784421609960816E-4</c:v>
                </c:pt>
                <c:pt idx="9617">
                  <c:v>-9.131428074063308E-3</c:v>
                </c:pt>
                <c:pt idx="9618">
                  <c:v>-1.5072542231314046E-2</c:v>
                </c:pt>
                <c:pt idx="9619">
                  <c:v>2.191415274690911E-3</c:v>
                </c:pt>
                <c:pt idx="9620">
                  <c:v>-6.6672024653158246E-3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-3.1246721959448109E-3</c:v>
                </c:pt>
                <c:pt idx="9630">
                  <c:v>-2.8034243839236694E-3</c:v>
                </c:pt>
                <c:pt idx="9631">
                  <c:v>-2.9539859051901374E-3</c:v>
                </c:pt>
                <c:pt idx="9632">
                  <c:v>4.1891038469348274E-3</c:v>
                </c:pt>
                <c:pt idx="9633">
                  <c:v>-1.5077983661996086E-2</c:v>
                </c:pt>
                <c:pt idx="9634">
                  <c:v>-4.9425994401168794E-3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-1.4137070755930736E-2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-2.4784464500644532E-3</c:v>
                </c:pt>
                <c:pt idx="9642">
                  <c:v>-2.90280907219298E-3</c:v>
                </c:pt>
                <c:pt idx="9643">
                  <c:v>2.2709389577340033E-3</c:v>
                </c:pt>
                <c:pt idx="9644">
                  <c:v>-1.7157593890216205E-2</c:v>
                </c:pt>
                <c:pt idx="9645">
                  <c:v>-7.4086736831926459E-3</c:v>
                </c:pt>
                <c:pt idx="9646">
                  <c:v>-1.987342553285032E-3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-1.0881380399366591E-2</c:v>
                </c:pt>
                <c:pt idx="9651">
                  <c:v>-1.8529142364467788E-2</c:v>
                </c:pt>
                <c:pt idx="9652">
                  <c:v>-1.7795488925235858E-2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-2.6273895095201283E-3</c:v>
                </c:pt>
                <c:pt idx="9656">
                  <c:v>-1.9705146071657964E-4</c:v>
                </c:pt>
                <c:pt idx="9657">
                  <c:v>-9.9245902561122534E-3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-1.5981880249213987E-3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-1.1681558401281933E-3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-7.6571680644406115E-3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-1.1306251726228567E-3</c:v>
                </c:pt>
                <c:pt idx="9673">
                  <c:v>-1.1867038243783767E-2</c:v>
                </c:pt>
                <c:pt idx="9674">
                  <c:v>4.8079922125943142E-3</c:v>
                </c:pt>
                <c:pt idx="9675">
                  <c:v>-1.4093150534879584E-2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-3.2672918579663701E-3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-7.2421537193889662E-4</c:v>
                </c:pt>
                <c:pt idx="9684">
                  <c:v>-4.0033987555094797E-3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-8.8579184640593667E-3</c:v>
                </c:pt>
                <c:pt idx="9689">
                  <c:v>-3.6675801779573192E-4</c:v>
                </c:pt>
                <c:pt idx="9690">
                  <c:v>-6.8758641110022722E-3</c:v>
                </c:pt>
                <c:pt idx="9691">
                  <c:v>3.2544260258084989E-3</c:v>
                </c:pt>
                <c:pt idx="9692">
                  <c:v>-6.9472070551981346E-3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-2.4320502572088287E-3</c:v>
                </c:pt>
                <c:pt idx="9697">
                  <c:v>-4.8941676490841246E-3</c:v>
                </c:pt>
                <c:pt idx="9698">
                  <c:v>-1.7038411896663774E-4</c:v>
                </c:pt>
                <c:pt idx="9699">
                  <c:v>-1.4508405252477985E-3</c:v>
                </c:pt>
                <c:pt idx="9700">
                  <c:v>4.0820895451574302E-3</c:v>
                </c:pt>
                <c:pt idx="9701">
                  <c:v>-1.2877155377955418E-2</c:v>
                </c:pt>
                <c:pt idx="9702">
                  <c:v>6.5711174737970168E-5</c:v>
                </c:pt>
                <c:pt idx="9703">
                  <c:v>-1.0465089275651707E-2</c:v>
                </c:pt>
                <c:pt idx="9704">
                  <c:v>-4.1927656994378282E-3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-3.6931584777750714E-3</c:v>
                </c:pt>
                <c:pt idx="9711">
                  <c:v>-2.7604364451487839E-3</c:v>
                </c:pt>
                <c:pt idx="9712">
                  <c:v>-1.4189327143636632E-2</c:v>
                </c:pt>
                <c:pt idx="9713">
                  <c:v>-1.1064789236854722E-2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-2.6260784667719861E-3</c:v>
                </c:pt>
                <c:pt idx="9717">
                  <c:v>-9.8499056121035267E-3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-2.2101583294258376E-3</c:v>
                </c:pt>
                <c:pt idx="9723">
                  <c:v>6.5753037946088E-3</c:v>
                </c:pt>
                <c:pt idx="9724">
                  <c:v>-4.5671532700222173E-3</c:v>
                </c:pt>
                <c:pt idx="9725">
                  <c:v>-4.5898912804176462E-4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-6.3682872197290408E-3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-3.7729351174515813E-3</c:v>
                </c:pt>
                <c:pt idx="9734">
                  <c:v>6.9187355407294149E-3</c:v>
                </c:pt>
                <c:pt idx="9735">
                  <c:v>-3.2927054265918798E-3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-7.2889525479240547E-3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-5.7859519926442005E-3</c:v>
                </c:pt>
                <c:pt idx="9744">
                  <c:v>1.0200815836620691E-2</c:v>
                </c:pt>
                <c:pt idx="9745">
                  <c:v>-1.2845202743292816E-2</c:v>
                </c:pt>
                <c:pt idx="9746">
                  <c:v>-4.1514831269289232E-3</c:v>
                </c:pt>
                <c:pt idx="9747">
                  <c:v>1.5230360839506574E-3</c:v>
                </c:pt>
                <c:pt idx="9748">
                  <c:v>-5.3731627401258919E-3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-9.4543949309517927E-3</c:v>
                </c:pt>
                <c:pt idx="9757">
                  <c:v>-2.6786224680890314E-3</c:v>
                </c:pt>
                <c:pt idx="9758">
                  <c:v>1.0165977504765777E-3</c:v>
                </c:pt>
                <c:pt idx="9759">
                  <c:v>-5.0494733808683634E-3</c:v>
                </c:pt>
                <c:pt idx="9760">
                  <c:v>-8.0783072817958157E-3</c:v>
                </c:pt>
                <c:pt idx="9761">
                  <c:v>-6.1854142988657657E-3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-6.4078290113780412E-3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-6.4457268877227136E-3</c:v>
                </c:pt>
                <c:pt idx="9768">
                  <c:v>-6.439425327364745E-5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-2.3528148647287139E-3</c:v>
                </c:pt>
                <c:pt idx="9779">
                  <c:v>-5.3136843712664472E-4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-1.5866346222797034E-3</c:v>
                </c:pt>
                <c:pt idx="9784">
                  <c:v>-6.2683382625916551E-3</c:v>
                </c:pt>
                <c:pt idx="9785">
                  <c:v>7.7522877584197403E-3</c:v>
                </c:pt>
                <c:pt idx="9786">
                  <c:v>-1.5053550818322492E-3</c:v>
                </c:pt>
                <c:pt idx="9787">
                  <c:v>-7.9885464529141359E-3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-2.0541300278082986E-3</c:v>
                </c:pt>
                <c:pt idx="9793">
                  <c:v>-3.7768757040410605E-3</c:v>
                </c:pt>
                <c:pt idx="9794">
                  <c:v>1.2990234280476187E-2</c:v>
                </c:pt>
                <c:pt idx="9795">
                  <c:v>-3.1752465700947141E-3</c:v>
                </c:pt>
                <c:pt idx="9796">
                  <c:v>2.5128467021069412E-3</c:v>
                </c:pt>
                <c:pt idx="9797">
                  <c:v>-1.4165642164911674E-3</c:v>
                </c:pt>
                <c:pt idx="9798">
                  <c:v>-9.6274301795418182E-3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-2.783389585543361E-3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-3.8721904781606753E-3</c:v>
                </c:pt>
                <c:pt idx="9806">
                  <c:v>-4.7547200221735864E-3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-1.5979074909200364E-3</c:v>
                </c:pt>
                <c:pt idx="9812">
                  <c:v>6.7215886759068866E-3</c:v>
                </c:pt>
                <c:pt idx="9813">
                  <c:v>-4.9279578687944081E-4</c:v>
                </c:pt>
                <c:pt idx="9814">
                  <c:v>1.5618078439523231E-3</c:v>
                </c:pt>
                <c:pt idx="9815">
                  <c:v>-4.8263813302718006E-4</c:v>
                </c:pt>
                <c:pt idx="9816">
                  <c:v>-9.7507659919546796E-3</c:v>
                </c:pt>
                <c:pt idx="9817">
                  <c:v>-1.2500303428812032E-2</c:v>
                </c:pt>
                <c:pt idx="9818">
                  <c:v>-4.9923379542420321E-3</c:v>
                </c:pt>
                <c:pt idx="9819">
                  <c:v>3.0752570947925051E-3</c:v>
                </c:pt>
                <c:pt idx="9820">
                  <c:v>-2.7493376313802997E-3</c:v>
                </c:pt>
                <c:pt idx="9821">
                  <c:v>3.4217544925532195E-3</c:v>
                </c:pt>
                <c:pt idx="9822">
                  <c:v>-5.3222322228716479E-3</c:v>
                </c:pt>
                <c:pt idx="9823">
                  <c:v>4.466130973906246E-3</c:v>
                </c:pt>
                <c:pt idx="9824">
                  <c:v>-6.6604305268160857E-3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-7.7974919565448886E-3</c:v>
                </c:pt>
                <c:pt idx="9828">
                  <c:v>-6.9368730158227976E-3</c:v>
                </c:pt>
                <c:pt idx="9829">
                  <c:v>-1.9861684169590887E-3</c:v>
                </c:pt>
                <c:pt idx="9830">
                  <c:v>-1.7925248498027457E-3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-2.4117657729370023E-3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-2.9432539516385248E-3</c:v>
                </c:pt>
                <c:pt idx="9839">
                  <c:v>9.6216188030435745E-3</c:v>
                </c:pt>
                <c:pt idx="9840">
                  <c:v>-2.2915296557908249E-3</c:v>
                </c:pt>
                <c:pt idx="9841">
                  <c:v>9.0781175509491163E-4</c:v>
                </c:pt>
                <c:pt idx="9842">
                  <c:v>-6.3273323537984538E-3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-4.6942981209987522E-3</c:v>
                </c:pt>
                <c:pt idx="9849">
                  <c:v>2.0508476261404951E-3</c:v>
                </c:pt>
                <c:pt idx="9850">
                  <c:v>-1.0525262598964247E-2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-5.5383679501996852E-3</c:v>
                </c:pt>
                <c:pt idx="9855">
                  <c:v>4.0620663010297875E-3</c:v>
                </c:pt>
                <c:pt idx="9856">
                  <c:v>-1.0738474919023133E-3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-1.169394982962757E-4</c:v>
                </c:pt>
                <c:pt idx="9860">
                  <c:v>-1.9022850442258488E-3</c:v>
                </c:pt>
                <c:pt idx="9861">
                  <c:v>-9.6652023863725844E-3</c:v>
                </c:pt>
                <c:pt idx="9862">
                  <c:v>3.2596949029795041E-5</c:v>
                </c:pt>
                <c:pt idx="9863">
                  <c:v>-3.3434308757378517E-3</c:v>
                </c:pt>
                <c:pt idx="9864">
                  <c:v>3.1952423346286452E-3</c:v>
                </c:pt>
                <c:pt idx="9865">
                  <c:v>-5.9300624711653427E-3</c:v>
                </c:pt>
                <c:pt idx="9866">
                  <c:v>-6.3040096344302299E-3</c:v>
                </c:pt>
                <c:pt idx="9867">
                  <c:v>2.7273566477106215E-3</c:v>
                </c:pt>
                <c:pt idx="9868">
                  <c:v>-1.0260474900860572E-3</c:v>
                </c:pt>
                <c:pt idx="9869">
                  <c:v>-6.5682736494796501E-3</c:v>
                </c:pt>
                <c:pt idx="9870">
                  <c:v>-9.7622610451679748E-3</c:v>
                </c:pt>
                <c:pt idx="9871">
                  <c:v>-4.4504769446422898E-3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-8.5889869107589334E-3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-4.358251091801435E-3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-6.3268177426873962E-3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-1.0326357092550253E-2</c:v>
                </c:pt>
                <c:pt idx="9886">
                  <c:v>-9.8960285890807853E-3</c:v>
                </c:pt>
                <c:pt idx="9887">
                  <c:v>-1.50322980498796E-2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-1.33360892140999E-2</c:v>
                </c:pt>
                <c:pt idx="9891">
                  <c:v>1.5955415461107236E-2</c:v>
                </c:pt>
                <c:pt idx="9892">
                  <c:v>-4.7394338639410449E-3</c:v>
                </c:pt>
                <c:pt idx="9893">
                  <c:v>7.9516202805756109E-3</c:v>
                </c:pt>
                <c:pt idx="9894">
                  <c:v>-8.6132182419067504E-3</c:v>
                </c:pt>
                <c:pt idx="9895">
                  <c:v>-1.4263890636811993E-4</c:v>
                </c:pt>
                <c:pt idx="9896">
                  <c:v>-1.074189017045768E-2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-1.5602063763360263E-3</c:v>
                </c:pt>
                <c:pt idx="9900">
                  <c:v>1.3090812144195496E-2</c:v>
                </c:pt>
                <c:pt idx="9901">
                  <c:v>-1.039167682627351E-3</c:v>
                </c:pt>
                <c:pt idx="9902">
                  <c:v>-1.0135339922854314E-3</c:v>
                </c:pt>
                <c:pt idx="9903">
                  <c:v>4.8433338460505126E-3</c:v>
                </c:pt>
                <c:pt idx="9904">
                  <c:v>-1.09476561544124E-2</c:v>
                </c:pt>
                <c:pt idx="9905">
                  <c:v>1.8449299762401949E-3</c:v>
                </c:pt>
                <c:pt idx="9906">
                  <c:v>-1.2825041774203072E-2</c:v>
                </c:pt>
                <c:pt idx="9907">
                  <c:v>-7.4602147933102714E-3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-2.7962392345273201E-3</c:v>
                </c:pt>
                <c:pt idx="9913">
                  <c:v>4.8932293295287366E-3</c:v>
                </c:pt>
                <c:pt idx="9914">
                  <c:v>-2.7536332998856494E-4</c:v>
                </c:pt>
                <c:pt idx="9915">
                  <c:v>-3.4641726963666741E-3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-7.0632337508964582E-3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-5.1296631578559015E-3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-2.6078100854771691E-3</c:v>
                </c:pt>
                <c:pt idx="9925">
                  <c:v>4.3855718837999547E-3</c:v>
                </c:pt>
                <c:pt idx="9926">
                  <c:v>-1.6680298133806559E-3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-2.8121432476897468E-3</c:v>
                </c:pt>
                <c:pt idx="9933">
                  <c:v>-1.5628401994245422E-3</c:v>
                </c:pt>
                <c:pt idx="9934">
                  <c:v>7.981015026619076E-4</c:v>
                </c:pt>
                <c:pt idx="9935">
                  <c:v>-1.0097135038414251E-2</c:v>
                </c:pt>
                <c:pt idx="9936">
                  <c:v>-5.1868901283516067E-3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-7.7216441667715685E-4</c:v>
                </c:pt>
                <c:pt idx="9940">
                  <c:v>-6.1505715585479237E-3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-5.1988840298324845E-3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-1.4879173656847655E-3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-4.2162813149815292E-3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-5.5160230779982555E-3</c:v>
                </c:pt>
                <c:pt idx="9955">
                  <c:v>4.677128963791688E-3</c:v>
                </c:pt>
                <c:pt idx="9956">
                  <c:v>-3.2158059333333711E-3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-5.3516371039687982E-3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-6.8109023121305512E-3</c:v>
                </c:pt>
                <c:pt idx="9965">
                  <c:v>-8.2694475521769562E-3</c:v>
                </c:pt>
                <c:pt idx="9966">
                  <c:v>-7.7831477296896878E-5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-4.2906734796392954E-3</c:v>
                </c:pt>
                <c:pt idx="9971">
                  <c:v>8.5296046242788748E-4</c:v>
                </c:pt>
                <c:pt idx="9972">
                  <c:v>-1.1249034113712142E-2</c:v>
                </c:pt>
                <c:pt idx="9973">
                  <c:v>-2.4615488185535384E-3</c:v>
                </c:pt>
                <c:pt idx="9974">
                  <c:v>-3.8307890230218078E-3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-4.3854893189827493E-3</c:v>
                </c:pt>
                <c:pt idx="9978">
                  <c:v>-4.8899801185040559E-3</c:v>
                </c:pt>
                <c:pt idx="9979">
                  <c:v>2.3108219278373809E-3</c:v>
                </c:pt>
                <c:pt idx="9980">
                  <c:v>-7.387449553002412E-3</c:v>
                </c:pt>
                <c:pt idx="9981">
                  <c:v>4.6127547494538845E-3</c:v>
                </c:pt>
                <c:pt idx="9982">
                  <c:v>-2.2847724826711158E-3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-1.6875933546760535E-3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-4.0210747371567379E-3</c:v>
                </c:pt>
                <c:pt idx="9989">
                  <c:v>9.0677776392631415E-3</c:v>
                </c:pt>
                <c:pt idx="9990">
                  <c:v>-3.438927810069714E-3</c:v>
                </c:pt>
                <c:pt idx="9991">
                  <c:v>-7.7893009004323943E-3</c:v>
                </c:pt>
                <c:pt idx="9992">
                  <c:v>-1.2668120024983409E-4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-4.5090515234171846E-3</c:v>
                </c:pt>
                <c:pt idx="9996">
                  <c:v>-6.4647560637318691E-3</c:v>
                </c:pt>
                <c:pt idx="9997">
                  <c:v>-6.3430731901501503E-3</c:v>
                </c:pt>
                <c:pt idx="9998">
                  <c:v>6.4381534203583612E-4</c:v>
                </c:pt>
                <c:pt idx="9999">
                  <c:v>-1.2766491603066754E-4</c:v>
                </c:pt>
                <c:pt idx="10000">
                  <c:v>4.9816913592426459E-3</c:v>
                </c:pt>
                <c:pt idx="10001">
                  <c:v>-1.0328026485471042E-3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-8.8471165387637996E-4</c:v>
                </c:pt>
                <c:pt idx="10006">
                  <c:v>-8.973769517574226E-3</c:v>
                </c:pt>
                <c:pt idx="10007">
                  <c:v>-1.6238385429822699E-2</c:v>
                </c:pt>
                <c:pt idx="10008">
                  <c:v>-4.9473890989837344E-3</c:v>
                </c:pt>
                <c:pt idx="10009">
                  <c:v>4.7900521680208641E-3</c:v>
                </c:pt>
                <c:pt idx="10010">
                  <c:v>-6.6960538040756745E-3</c:v>
                </c:pt>
                <c:pt idx="10011">
                  <c:v>-6.4467597374040508E-4</c:v>
                </c:pt>
                <c:pt idx="10012">
                  <c:v>-7.8987898516302835E-3</c:v>
                </c:pt>
                <c:pt idx="10013">
                  <c:v>-4.0531527859073435E-3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-1.2687899605095865E-2</c:v>
                </c:pt>
                <c:pt idx="10017">
                  <c:v>1.1633186919137728E-2</c:v>
                </c:pt>
                <c:pt idx="10018">
                  <c:v>-1.7672388295141062E-2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-1.7222619215182533E-3</c:v>
                </c:pt>
                <c:pt idx="10022">
                  <c:v>-3.6838229854634363E-3</c:v>
                </c:pt>
                <c:pt idx="10023">
                  <c:v>-9.789056969236043E-3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-1.0687550526249368E-3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-3.6231032204590008E-3</c:v>
                </c:pt>
                <c:pt idx="10030">
                  <c:v>1.5784762443917799E-3</c:v>
                </c:pt>
                <c:pt idx="10031">
                  <c:v>-3.9575545957397651E-3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-1.6187321607272764E-3</c:v>
                </c:pt>
                <c:pt idx="10036">
                  <c:v>-5.2847229143431207E-3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-7.7875783078251715E-3</c:v>
                </c:pt>
                <c:pt idx="10045">
                  <c:v>7.2433858226794712E-4</c:v>
                </c:pt>
                <c:pt idx="10046">
                  <c:v>-6.2211191765744189E-3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-2.0745549431033794E-4</c:v>
                </c:pt>
                <c:pt idx="10050">
                  <c:v>2.1383680396116489E-3</c:v>
                </c:pt>
                <c:pt idx="10051">
                  <c:v>-5.7483797540243131E-3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-4.6554169768935338E-3</c:v>
                </c:pt>
                <c:pt idx="10058">
                  <c:v>-2.1880905161886233E-4</c:v>
                </c:pt>
                <c:pt idx="10059">
                  <c:v>-4.5419288556427517E-3</c:v>
                </c:pt>
                <c:pt idx="10060">
                  <c:v>-1.6968833799069216E-4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-9.4877060138589542E-3</c:v>
                </c:pt>
                <c:pt idx="10065">
                  <c:v>3.5865327081854304E-3</c:v>
                </c:pt>
                <c:pt idx="10066">
                  <c:v>-9.7788482403338151E-4</c:v>
                </c:pt>
                <c:pt idx="10067">
                  <c:v>-4.3996652214737253E-3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-2.3737839775481717E-3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-2.8388559401086866E-3</c:v>
                </c:pt>
                <c:pt idx="10074">
                  <c:v>4.0909362697352236E-3</c:v>
                </c:pt>
                <c:pt idx="10075">
                  <c:v>-6.8966553435991784E-3</c:v>
                </c:pt>
                <c:pt idx="10076">
                  <c:v>2.2265275309525379E-3</c:v>
                </c:pt>
                <c:pt idx="10077">
                  <c:v>-4.1626628969790858E-3</c:v>
                </c:pt>
                <c:pt idx="10078">
                  <c:v>-4.9656819261425511E-3</c:v>
                </c:pt>
                <c:pt idx="10079">
                  <c:v>8.1660349831960133E-3</c:v>
                </c:pt>
                <c:pt idx="10080">
                  <c:v>-1.4566416420425554E-2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-4.4281433744686183E-4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-9.1912972728778186E-3</c:v>
                </c:pt>
                <c:pt idx="10090">
                  <c:v>-4.5637819057429141E-3</c:v>
                </c:pt>
                <c:pt idx="10091">
                  <c:v>2.3057127382379861E-3</c:v>
                </c:pt>
                <c:pt idx="10092">
                  <c:v>-1.0953982384290128E-2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-2.1293257006504973E-5</c:v>
                </c:pt>
                <c:pt idx="10096">
                  <c:v>-4.0432751870085326E-3</c:v>
                </c:pt>
                <c:pt idx="10097">
                  <c:v>9.2390051027688713E-3</c:v>
                </c:pt>
                <c:pt idx="10098">
                  <c:v>-2.2567431178543984E-4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-1.2067658567822548E-3</c:v>
                </c:pt>
                <c:pt idx="10102">
                  <c:v>5.6184752458250387E-3</c:v>
                </c:pt>
                <c:pt idx="10103">
                  <c:v>-2.5179219274171771E-3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-9.7604100287504991E-3</c:v>
                </c:pt>
                <c:pt idx="10107">
                  <c:v>8.6491779016721893E-3</c:v>
                </c:pt>
                <c:pt idx="10108">
                  <c:v>-5.0440521845906972E-4</c:v>
                </c:pt>
                <c:pt idx="10109">
                  <c:v>-8.1490214352974988E-4</c:v>
                </c:pt>
                <c:pt idx="10110">
                  <c:v>-6.482889225598143E-3</c:v>
                </c:pt>
                <c:pt idx="10111">
                  <c:v>-6.2270268122688321E-3</c:v>
                </c:pt>
                <c:pt idx="10112">
                  <c:v>1.0882923586965632E-3</c:v>
                </c:pt>
                <c:pt idx="10113">
                  <c:v>-2.2776431443602974E-3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-1.932651708065336E-3</c:v>
                </c:pt>
                <c:pt idx="10121">
                  <c:v>-6.7819376398574605E-3</c:v>
                </c:pt>
                <c:pt idx="10122">
                  <c:v>6.811036718177732E-3</c:v>
                </c:pt>
                <c:pt idx="10123">
                  <c:v>-3.4993646230709885E-3</c:v>
                </c:pt>
                <c:pt idx="10124">
                  <c:v>3.0765177528468968E-3</c:v>
                </c:pt>
                <c:pt idx="10125">
                  <c:v>-2.4714416085203084E-3</c:v>
                </c:pt>
                <c:pt idx="10126">
                  <c:v>-6.8625585024353342E-3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-4.6761511241442122E-3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-1.1177733792795408E-3</c:v>
                </c:pt>
                <c:pt idx="10134">
                  <c:v>-1.0723782642951818E-2</c:v>
                </c:pt>
                <c:pt idx="10135">
                  <c:v>1.5017387602451748E-3</c:v>
                </c:pt>
                <c:pt idx="10136">
                  <c:v>-8.3188781561389646E-3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-1.0822894818200979E-3</c:v>
                </c:pt>
                <c:pt idx="10143">
                  <c:v>4.6116589644125128E-3</c:v>
                </c:pt>
                <c:pt idx="10144">
                  <c:v>-2.4222175607615526E-3</c:v>
                </c:pt>
                <c:pt idx="10145">
                  <c:v>-4.1159826489565177E-3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-1.1432807343574325E-3</c:v>
                </c:pt>
                <c:pt idx="10150">
                  <c:v>9.4157275774318094E-3</c:v>
                </c:pt>
                <c:pt idx="10151">
                  <c:v>-5.2314523692249537E-3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-1.1266358146642119E-3</c:v>
                </c:pt>
                <c:pt idx="10155">
                  <c:v>2.7492764270338199E-3</c:v>
                </c:pt>
                <c:pt idx="10156">
                  <c:v>-1.7790985039347618E-3</c:v>
                </c:pt>
                <c:pt idx="10157">
                  <c:v>-1.2221575713796895E-2</c:v>
                </c:pt>
                <c:pt idx="10158">
                  <c:v>-1.3635878774030274E-2</c:v>
                </c:pt>
                <c:pt idx="10159">
                  <c:v>-3.9369733798686468E-3</c:v>
                </c:pt>
                <c:pt idx="10160">
                  <c:v>1.116602128808708E-3</c:v>
                </c:pt>
                <c:pt idx="10161">
                  <c:v>-2.2692357946532127E-2</c:v>
                </c:pt>
                <c:pt idx="10162">
                  <c:v>-6.2639163549587096E-3</c:v>
                </c:pt>
                <c:pt idx="10163">
                  <c:v>3.4157681712532195E-3</c:v>
                </c:pt>
                <c:pt idx="10164">
                  <c:v>-9.9885230766414423E-3</c:v>
                </c:pt>
                <c:pt idx="10165">
                  <c:v>1.9784851945203741E-5</c:v>
                </c:pt>
                <c:pt idx="10166">
                  <c:v>-3.9646051164279328E-3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-1.5919983691393469E-2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-1.9418560822552777E-2</c:v>
                </c:pt>
                <c:pt idx="10174">
                  <c:v>-5.517576794050072E-3</c:v>
                </c:pt>
                <c:pt idx="10175">
                  <c:v>-7.8883553276725138E-3</c:v>
                </c:pt>
                <c:pt idx="10176">
                  <c:v>-5.5609719603140206E-3</c:v>
                </c:pt>
                <c:pt idx="10177">
                  <c:v>-3.4052838273943564E-3</c:v>
                </c:pt>
                <c:pt idx="10178">
                  <c:v>-1.3890818323227805E-2</c:v>
                </c:pt>
                <c:pt idx="10179">
                  <c:v>-1.7420439534198806E-2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-5.3538156800794212E-3</c:v>
                </c:pt>
                <c:pt idx="10183">
                  <c:v>-1.0596830912229294E-2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-4.1754623784981959E-3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-1.0131757789407558E-2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-9.4566628119032714E-3</c:v>
                </c:pt>
                <c:pt idx="10195">
                  <c:v>4.1437975517997216E-3</c:v>
                </c:pt>
                <c:pt idx="10196">
                  <c:v>-5.233342556465459E-3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-1.1409826605699891E-2</c:v>
                </c:pt>
                <c:pt idx="10200">
                  <c:v>-1.5067636810140783E-2</c:v>
                </c:pt>
                <c:pt idx="10201">
                  <c:v>-5.2415731430883739E-3</c:v>
                </c:pt>
                <c:pt idx="10202">
                  <c:v>-7.2208763967491763E-3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-8.5948483347824123E-3</c:v>
                </c:pt>
                <c:pt idx="10206">
                  <c:v>-6.8154856660438412E-3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-2.3790262860554634E-3</c:v>
                </c:pt>
                <c:pt idx="10211">
                  <c:v>1.3429674782585721E-2</c:v>
                </c:pt>
                <c:pt idx="10212">
                  <c:v>-1.5591048303367216E-3</c:v>
                </c:pt>
                <c:pt idx="10213">
                  <c:v>-4.3798740754557031E-3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-3.9237757979062593E-3</c:v>
                </c:pt>
                <c:pt idx="10218">
                  <c:v>-3.4458450056540357E-3</c:v>
                </c:pt>
                <c:pt idx="10219">
                  <c:v>-2.141162723711787E-3</c:v>
                </c:pt>
                <c:pt idx="10220">
                  <c:v>2.0912044128831297E-3</c:v>
                </c:pt>
                <c:pt idx="10221">
                  <c:v>-5.6801371105166254E-3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-3.9853799860622985E-4</c:v>
                </c:pt>
                <c:pt idx="10226">
                  <c:v>3.0906412791491533E-3</c:v>
                </c:pt>
                <c:pt idx="10227">
                  <c:v>-2.1777449784696756E-3</c:v>
                </c:pt>
                <c:pt idx="10228">
                  <c:v>3.0372450868298984E-4</c:v>
                </c:pt>
                <c:pt idx="10229">
                  <c:v>-5.2803607432032607E-3</c:v>
                </c:pt>
                <c:pt idx="10230">
                  <c:v>8.8659172813976284E-4</c:v>
                </c:pt>
                <c:pt idx="10231">
                  <c:v>-1.1462537497823888E-3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-1.282778412940111E-2</c:v>
                </c:pt>
                <c:pt idx="10239">
                  <c:v>-6.9031784841353527E-3</c:v>
                </c:pt>
                <c:pt idx="10240">
                  <c:v>8.2377196473792935E-4</c:v>
                </c:pt>
                <c:pt idx="10241">
                  <c:v>-3.9222251712800471E-3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-2.9737019590818647E-3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-5.1259894028241604E-3</c:v>
                </c:pt>
                <c:pt idx="10248">
                  <c:v>5.2892705051359457E-3</c:v>
                </c:pt>
                <c:pt idx="10249">
                  <c:v>-2.2105715956701744E-3</c:v>
                </c:pt>
                <c:pt idx="10250">
                  <c:v>-3.4262126030562001E-3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-2.4798229372571257E-3</c:v>
                </c:pt>
                <c:pt idx="10256">
                  <c:v>-9.7696460569451915E-4</c:v>
                </c:pt>
                <c:pt idx="10257">
                  <c:v>-1.6026541667510941E-3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-4.2280772900351593E-3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-2.6847116022725714E-3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-5.3071241014475135E-3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-7.426926490042618E-3</c:v>
                </c:pt>
                <c:pt idx="10276">
                  <c:v>-1.4920051562334891E-3</c:v>
                </c:pt>
                <c:pt idx="10277">
                  <c:v>9.3493426548540981E-4</c:v>
                </c:pt>
                <c:pt idx="10278">
                  <c:v>-6.4986715537251882E-3</c:v>
                </c:pt>
                <c:pt idx="10279">
                  <c:v>5.0808311189420863E-4</c:v>
                </c:pt>
                <c:pt idx="10280">
                  <c:v>-6.6637275499559223E-4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-4.9593945808208417E-3</c:v>
                </c:pt>
                <c:pt idx="10285">
                  <c:v>1.615489920363089E-3</c:v>
                </c:pt>
                <c:pt idx="10286">
                  <c:v>-4.5320744618848607E-4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-7.9448464213704995E-4</c:v>
                </c:pt>
                <c:pt idx="10290">
                  <c:v>3.0232754818904084E-4</c:v>
                </c:pt>
                <c:pt idx="10291">
                  <c:v>-1.4622072836214528E-3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-1.7347528082076735E-3</c:v>
                </c:pt>
                <c:pt idx="10295">
                  <c:v>-1.2711641241102356E-2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-2.2245358870094378E-3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-1.8959003505933936E-3</c:v>
                </c:pt>
                <c:pt idx="10303">
                  <c:v>-6.3895856121298777E-4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-5.9928041114609698E-4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-7.4482721597668444E-4</c:v>
                </c:pt>
                <c:pt idx="10310">
                  <c:v>-3.8738323935909591E-3</c:v>
                </c:pt>
                <c:pt idx="10311">
                  <c:v>3.7699782552529371E-3</c:v>
                </c:pt>
                <c:pt idx="10312">
                  <c:v>-1.1561597339468932E-3</c:v>
                </c:pt>
                <c:pt idx="10313">
                  <c:v>-2.7895177830927764E-3</c:v>
                </c:pt>
                <c:pt idx="10314">
                  <c:v>-4.549305123967784E-3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-7.2368868111460927E-4</c:v>
                </c:pt>
                <c:pt idx="10318">
                  <c:v>-3.6850895410154294E-3</c:v>
                </c:pt>
                <c:pt idx="10319">
                  <c:v>-6.5011173716023052E-4</c:v>
                </c:pt>
                <c:pt idx="10320">
                  <c:v>-2.1834558416991001E-3</c:v>
                </c:pt>
                <c:pt idx="10321">
                  <c:v>-9.716599150239702E-3</c:v>
                </c:pt>
                <c:pt idx="10322">
                  <c:v>1.7801328126694216E-3</c:v>
                </c:pt>
                <c:pt idx="10323">
                  <c:v>-1.9064170126679159E-3</c:v>
                </c:pt>
                <c:pt idx="10324">
                  <c:v>-2.3054595400235911E-3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-4.1670724041154017E-5</c:v>
                </c:pt>
                <c:pt idx="10328">
                  <c:v>7.3282976023492097E-4</c:v>
                </c:pt>
                <c:pt idx="10329">
                  <c:v>-2.285497359835631E-3</c:v>
                </c:pt>
                <c:pt idx="10330">
                  <c:v>5.9165051890186504E-3</c:v>
                </c:pt>
                <c:pt idx="10331">
                  <c:v>-5.3095871137003314E-3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-1.2357444208545232E-2</c:v>
                </c:pt>
                <c:pt idx="10335">
                  <c:v>-6.1232656648257944E-5</c:v>
                </c:pt>
                <c:pt idx="10336">
                  <c:v>-1.5906948623189976E-3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-2.6271432175839493E-4</c:v>
                </c:pt>
                <c:pt idx="10341">
                  <c:v>-1.2909093347133194E-3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-8.6421833231931089E-4</c:v>
                </c:pt>
                <c:pt idx="10345">
                  <c:v>-5.7830388534902966E-3</c:v>
                </c:pt>
                <c:pt idx="10346">
                  <c:v>-3.5935489494214323E-3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-1.6324019475710827E-4</c:v>
                </c:pt>
                <c:pt idx="10351">
                  <c:v>2.1718001186048497E-3</c:v>
                </c:pt>
                <c:pt idx="10352">
                  <c:v>-2.1601023085331406E-3</c:v>
                </c:pt>
                <c:pt idx="10353">
                  <c:v>-4.98980477150468E-5</c:v>
                </c:pt>
                <c:pt idx="10354">
                  <c:v>-1.3641542263211903E-3</c:v>
                </c:pt>
                <c:pt idx="10355">
                  <c:v>1.3164830244605241E-4</c:v>
                </c:pt>
                <c:pt idx="10356">
                  <c:v>-3.5961563458867474E-2</c:v>
                </c:pt>
                <c:pt idx="10357">
                  <c:v>3.9410661839944794E-3</c:v>
                </c:pt>
                <c:pt idx="10358">
                  <c:v>-5.5246070537311454E-3</c:v>
                </c:pt>
                <c:pt idx="10359">
                  <c:v>-1.2899276117408931E-2</c:v>
                </c:pt>
                <c:pt idx="10360">
                  <c:v>-1.3486426961813791E-2</c:v>
                </c:pt>
                <c:pt idx="10361">
                  <c:v>1.8834924886766302E-2</c:v>
                </c:pt>
                <c:pt idx="10362">
                  <c:v>-7.5640010190447526E-4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-2.150480172991287E-2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-2.4727511856781348E-3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-4.197349005625739E-4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-5.6435886374917033E-3</c:v>
                </c:pt>
                <c:pt idx="10377">
                  <c:v>-7.5926825005439014E-3</c:v>
                </c:pt>
                <c:pt idx="10378">
                  <c:v>6.5467938957723959E-3</c:v>
                </c:pt>
                <c:pt idx="10379">
                  <c:v>-1.8618049416883053E-3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-5.8330161495394606E-3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-3.449652012623261E-3</c:v>
                </c:pt>
                <c:pt idx="10393">
                  <c:v>9.9124355805582098E-3</c:v>
                </c:pt>
                <c:pt idx="10394">
                  <c:v>-3.8000319634949875E-3</c:v>
                </c:pt>
                <c:pt idx="10395">
                  <c:v>-1.2491101935125926E-3</c:v>
                </c:pt>
                <c:pt idx="10396">
                  <c:v>1.0112997503215482E-2</c:v>
                </c:pt>
                <c:pt idx="10397">
                  <c:v>-3.1939172469304111E-3</c:v>
                </c:pt>
                <c:pt idx="10398">
                  <c:v>-1.04319662764496E-3</c:v>
                </c:pt>
                <c:pt idx="10399">
                  <c:v>-8.0308214491644492E-3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-3.7790636965340241E-3</c:v>
                </c:pt>
                <c:pt idx="10406">
                  <c:v>4.0680619357242875E-3</c:v>
                </c:pt>
                <c:pt idx="10407">
                  <c:v>-1.6265130885562584E-2</c:v>
                </c:pt>
                <c:pt idx="10408">
                  <c:v>1.2094898129111797E-2</c:v>
                </c:pt>
                <c:pt idx="10409">
                  <c:v>-2.2146015428159416E-3</c:v>
                </c:pt>
                <c:pt idx="10410">
                  <c:v>-6.6503874123213791E-5</c:v>
                </c:pt>
                <c:pt idx="10411">
                  <c:v>6.1969287398007111E-3</c:v>
                </c:pt>
                <c:pt idx="10412">
                  <c:v>-6.5659586418220783E-4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-1.0255541440528759E-2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-6.2375938787262442E-3</c:v>
                </c:pt>
                <c:pt idx="10425">
                  <c:v>-1.070148887746214E-2</c:v>
                </c:pt>
                <c:pt idx="10426">
                  <c:v>-1.774820016737344E-2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-1.1984086240271807E-2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-8.4517635401759605E-4</c:v>
                </c:pt>
                <c:pt idx="10434">
                  <c:v>2.101619712014724E-3</c:v>
                </c:pt>
                <c:pt idx="10435">
                  <c:v>-1.2185771149448854E-2</c:v>
                </c:pt>
                <c:pt idx="10436">
                  <c:v>5.6086249139184474E-3</c:v>
                </c:pt>
                <c:pt idx="10437">
                  <c:v>-1.1289536165714154E-2</c:v>
                </c:pt>
                <c:pt idx="10438">
                  <c:v>-4.2490279892852811E-3</c:v>
                </c:pt>
                <c:pt idx="10439">
                  <c:v>-3.362352528094803E-3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-6.3514289483634911E-4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-1.4564468152965304E-2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-3.1839385431560174E-3</c:v>
                </c:pt>
                <c:pt idx="10453">
                  <c:v>-1.750551907504061E-3</c:v>
                </c:pt>
                <c:pt idx="10454">
                  <c:v>-2.1733823732557056E-3</c:v>
                </c:pt>
                <c:pt idx="10455">
                  <c:v>4.4960100307331885E-3</c:v>
                </c:pt>
                <c:pt idx="10456">
                  <c:v>-1.1948673239944085E-2</c:v>
                </c:pt>
                <c:pt idx="10457">
                  <c:v>4.8181891694039081E-3</c:v>
                </c:pt>
                <c:pt idx="10458">
                  <c:v>-2.1130463263686394E-2</c:v>
                </c:pt>
                <c:pt idx="10459">
                  <c:v>2.0574440255334281E-3</c:v>
                </c:pt>
                <c:pt idx="10460">
                  <c:v>-2.8185080355907388E-2</c:v>
                </c:pt>
                <c:pt idx="10461">
                  <c:v>-1.5253897580590703E-2</c:v>
                </c:pt>
                <c:pt idx="10462">
                  <c:v>1.2016950276382943E-2</c:v>
                </c:pt>
                <c:pt idx="10463">
                  <c:v>-7.1624912638110771E-3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-2.6197537165678852E-2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-3.0935807997158449E-2</c:v>
                </c:pt>
                <c:pt idx="10471">
                  <c:v>-1.5112549821729715E-3</c:v>
                </c:pt>
                <c:pt idx="10472">
                  <c:v>-6.5518658315255607E-4</c:v>
                </c:pt>
                <c:pt idx="10473">
                  <c:v>-1.8690219943389152E-2</c:v>
                </c:pt>
                <c:pt idx="10474">
                  <c:v>-1.8015719610138703E-2</c:v>
                </c:pt>
                <c:pt idx="10475">
                  <c:v>-2.1351398536140209E-4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-8.1637655089021877E-3</c:v>
                </c:pt>
                <c:pt idx="10483">
                  <c:v>-2.5448722831177051E-2</c:v>
                </c:pt>
                <c:pt idx="10484">
                  <c:v>2.3346618467686042E-2</c:v>
                </c:pt>
                <c:pt idx="10485">
                  <c:v>-5.5131941907546889E-3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-1.1981334793246035E-2</c:v>
                </c:pt>
                <c:pt idx="10489">
                  <c:v>5.6584798975993778E-3</c:v>
                </c:pt>
                <c:pt idx="10490">
                  <c:v>-1.5803450857486467E-2</c:v>
                </c:pt>
                <c:pt idx="10491">
                  <c:v>-3.0406125893467362E-3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-4.6194492412432453E-4</c:v>
                </c:pt>
                <c:pt idx="10496">
                  <c:v>-6.835670259492943E-3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-3.4590905907734282E-3</c:v>
                </c:pt>
                <c:pt idx="10500">
                  <c:v>4.5546487260548219E-3</c:v>
                </c:pt>
                <c:pt idx="10501">
                  <c:v>-3.5537684710931217E-3</c:v>
                </c:pt>
                <c:pt idx="10502">
                  <c:v>-1.2675511500894743E-3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-1.7585314401848962E-3</c:v>
                </c:pt>
                <c:pt idx="10506">
                  <c:v>1.4361530934211331E-2</c:v>
                </c:pt>
                <c:pt idx="10507">
                  <c:v>-8.5068879877248094E-4</c:v>
                </c:pt>
                <c:pt idx="10508">
                  <c:v>-7.378842000731467E-3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-6.0192917777968091E-3</c:v>
                </c:pt>
                <c:pt idx="10512">
                  <c:v>9.1739616397941148E-3</c:v>
                </c:pt>
                <c:pt idx="10513">
                  <c:v>-1.5390333083118435E-3</c:v>
                </c:pt>
                <c:pt idx="10514">
                  <c:v>-1.8771565379989141E-3</c:v>
                </c:pt>
                <c:pt idx="10515">
                  <c:v>5.474384142123867E-3</c:v>
                </c:pt>
                <c:pt idx="10516">
                  <c:v>-8.3050586937112314E-3</c:v>
                </c:pt>
                <c:pt idx="10517">
                  <c:v>-8.9363519880869546E-3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-2.5315344560283393E-2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-3.1610969544413337E-3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-8.9368552727666639E-3</c:v>
                </c:pt>
                <c:pt idx="10528">
                  <c:v>1.4323010126933156E-2</c:v>
                </c:pt>
                <c:pt idx="10529">
                  <c:v>-2.8479812315330477E-2</c:v>
                </c:pt>
                <c:pt idx="10530">
                  <c:v>3.0067948407719314E-3</c:v>
                </c:pt>
                <c:pt idx="10531">
                  <c:v>-9.3388394561308985E-3</c:v>
                </c:pt>
                <c:pt idx="10532">
                  <c:v>1.4315402574935021E-2</c:v>
                </c:pt>
                <c:pt idx="10533">
                  <c:v>-2.7319791458491949E-2</c:v>
                </c:pt>
                <c:pt idx="10534">
                  <c:v>4.8021452261615138E-3</c:v>
                </c:pt>
                <c:pt idx="10535">
                  <c:v>-1.4699288944356681E-2</c:v>
                </c:pt>
                <c:pt idx="10536">
                  <c:v>-1.6927047373037851E-2</c:v>
                </c:pt>
                <c:pt idx="10537">
                  <c:v>2.9955560580487983E-2</c:v>
                </c:pt>
                <c:pt idx="10538">
                  <c:v>-5.2699393127628724E-3</c:v>
                </c:pt>
                <c:pt idx="10539">
                  <c:v>-1.6096690836869598E-2</c:v>
                </c:pt>
                <c:pt idx="10540">
                  <c:v>5.049158803466014E-3</c:v>
                </c:pt>
                <c:pt idx="10541">
                  <c:v>-2.1257416686237818E-2</c:v>
                </c:pt>
                <c:pt idx="10542">
                  <c:v>8.1751112022523387E-3</c:v>
                </c:pt>
                <c:pt idx="10543">
                  <c:v>-1.7921000621470284E-2</c:v>
                </c:pt>
                <c:pt idx="10544">
                  <c:v>1.8723832005425933E-2</c:v>
                </c:pt>
                <c:pt idx="10545">
                  <c:v>-2.0396613605141667E-2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-1.7868475386002558E-3</c:v>
                </c:pt>
                <c:pt idx="10549">
                  <c:v>8.4847696530001571E-3</c:v>
                </c:pt>
                <c:pt idx="10550">
                  <c:v>-4.5747113613856527E-3</c:v>
                </c:pt>
                <c:pt idx="10551">
                  <c:v>-6.4907885699039269E-3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-6.5527092280959209E-4</c:v>
                </c:pt>
                <c:pt idx="10555">
                  <c:v>8.0326191045738682E-3</c:v>
                </c:pt>
                <c:pt idx="10556">
                  <c:v>-2.669410178580911E-2</c:v>
                </c:pt>
                <c:pt idx="10557">
                  <c:v>8.4393523601118403E-3</c:v>
                </c:pt>
                <c:pt idx="10558">
                  <c:v>-5.7980155500843011E-3</c:v>
                </c:pt>
                <c:pt idx="10559">
                  <c:v>-1.6962336969468694E-2</c:v>
                </c:pt>
                <c:pt idx="10560">
                  <c:v>-1.7652701761074141E-2</c:v>
                </c:pt>
                <c:pt idx="10561">
                  <c:v>7.723527440088418E-3</c:v>
                </c:pt>
                <c:pt idx="10562">
                  <c:v>-1.717632216410081E-3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-1.1675826009415857E-2</c:v>
                </c:pt>
                <c:pt idx="10568">
                  <c:v>2.511322885631273E-3</c:v>
                </c:pt>
                <c:pt idx="10569">
                  <c:v>-6.5052063298978169E-3</c:v>
                </c:pt>
                <c:pt idx="10570">
                  <c:v>-9.5751890290323161E-3</c:v>
                </c:pt>
                <c:pt idx="10571">
                  <c:v>8.8066936559449971E-4</c:v>
                </c:pt>
                <c:pt idx="10572">
                  <c:v>-2.3468110959713684E-2</c:v>
                </c:pt>
                <c:pt idx="10573">
                  <c:v>3.1977933979963069E-3</c:v>
                </c:pt>
                <c:pt idx="10574">
                  <c:v>-1.4494381351973118E-2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-1.5212979815027339E-2</c:v>
                </c:pt>
                <c:pt idx="10578">
                  <c:v>9.7803566884717696E-3</c:v>
                </c:pt>
                <c:pt idx="10579">
                  <c:v>-2.8712154941763046E-2</c:v>
                </c:pt>
                <c:pt idx="10580">
                  <c:v>-1.082356294736897E-2</c:v>
                </c:pt>
                <c:pt idx="10581">
                  <c:v>-2.8447490618876969E-2</c:v>
                </c:pt>
                <c:pt idx="10582">
                  <c:v>-2.7353374734992997E-3</c:v>
                </c:pt>
                <c:pt idx="10583">
                  <c:v>-1.5317691581882897E-2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-1.291538655181057E-2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-5.7170879966594867E-3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-8.1679014984832321E-3</c:v>
                </c:pt>
                <c:pt idx="10593">
                  <c:v>-3.6250848090720211E-2</c:v>
                </c:pt>
                <c:pt idx="10594">
                  <c:v>-6.3743944864640412E-3</c:v>
                </c:pt>
                <c:pt idx="10595">
                  <c:v>4.6308097444835994E-3</c:v>
                </c:pt>
                <c:pt idx="10596">
                  <c:v>-4.0628487801424029E-3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-1.1647504470490233E-2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-1.0661650099924813E-2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-1.0658553922677783E-3</c:v>
                </c:pt>
                <c:pt idx="10609">
                  <c:v>-7.670645109374874E-3</c:v>
                </c:pt>
                <c:pt idx="10610">
                  <c:v>-2.8534170127041847E-2</c:v>
                </c:pt>
                <c:pt idx="10611">
                  <c:v>8.8437562236087786E-4</c:v>
                </c:pt>
                <c:pt idx="10612">
                  <c:v>-8.8389513774025374E-3</c:v>
                </c:pt>
                <c:pt idx="10613">
                  <c:v>7.9501083331940947E-3</c:v>
                </c:pt>
                <c:pt idx="10614">
                  <c:v>-2.2226959071788954E-2</c:v>
                </c:pt>
                <c:pt idx="10615">
                  <c:v>-1.0221653273349673E-2</c:v>
                </c:pt>
                <c:pt idx="10616">
                  <c:v>-1.6490105233812002E-2</c:v>
                </c:pt>
                <c:pt idx="10617">
                  <c:v>3.5488409317938618E-2</c:v>
                </c:pt>
                <c:pt idx="10618">
                  <c:v>-6.9734204802625044E-3</c:v>
                </c:pt>
                <c:pt idx="10619">
                  <c:v>5.2168073895124678E-3</c:v>
                </c:pt>
                <c:pt idx="10620">
                  <c:v>-2.190310972056686E-2</c:v>
                </c:pt>
                <c:pt idx="10621">
                  <c:v>-1.7114283245645012E-2</c:v>
                </c:pt>
                <c:pt idx="10622">
                  <c:v>3.8935854245893964E-2</c:v>
                </c:pt>
                <c:pt idx="10623">
                  <c:v>-3.1879009323409591E-2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-6.1377831381452808E-3</c:v>
                </c:pt>
                <c:pt idx="10628">
                  <c:v>-7.2751213588020391E-3</c:v>
                </c:pt>
                <c:pt idx="10629">
                  <c:v>-6.2630498530307221E-3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-3.7184874033524551E-3</c:v>
                </c:pt>
                <c:pt idx="10637">
                  <c:v>-8.3191368557180567E-3</c:v>
                </c:pt>
                <c:pt idx="10638">
                  <c:v>2.4257579927606798E-3</c:v>
                </c:pt>
                <c:pt idx="10639">
                  <c:v>-1.7828926887105467E-2</c:v>
                </c:pt>
                <c:pt idx="10640">
                  <c:v>-1.4861467551927632E-3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-3.2594324056756108E-3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-9.0959775568997259E-3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-6.8364545084094175E-3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-1.383887827373087E-3</c:v>
                </c:pt>
                <c:pt idx="10656">
                  <c:v>7.6923226957852364E-3</c:v>
                </c:pt>
                <c:pt idx="10657">
                  <c:v>-1.8197493763270955E-2</c:v>
                </c:pt>
                <c:pt idx="10658">
                  <c:v>5.2403245092662587E-3</c:v>
                </c:pt>
                <c:pt idx="10659">
                  <c:v>-6.4724165145069179E-3</c:v>
                </c:pt>
                <c:pt idx="10660">
                  <c:v>9.6021532268242282E-3</c:v>
                </c:pt>
                <c:pt idx="10661">
                  <c:v>-7.9770501551834627E-4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-2.3898313949999306E-5</c:v>
                </c:pt>
                <c:pt idx="10666">
                  <c:v>-6.9775338736342007E-3</c:v>
                </c:pt>
                <c:pt idx="10667">
                  <c:v>-1.4681423485786382E-2</c:v>
                </c:pt>
                <c:pt idx="10668">
                  <c:v>3.8575303594718946E-3</c:v>
                </c:pt>
                <c:pt idx="10669">
                  <c:v>-1.2541475552449555E-2</c:v>
                </c:pt>
                <c:pt idx="10670">
                  <c:v>-1.8902425401989831E-4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-9.0257181834516587E-3</c:v>
                </c:pt>
                <c:pt idx="10675">
                  <c:v>-5.8788583481206302E-3</c:v>
                </c:pt>
                <c:pt idx="10676">
                  <c:v>-5.3305538171635192E-3</c:v>
                </c:pt>
                <c:pt idx="10677">
                  <c:v>2.1023043763070959E-2</c:v>
                </c:pt>
                <c:pt idx="10678">
                  <c:v>-2.7584364961917629E-2</c:v>
                </c:pt>
                <c:pt idx="10679">
                  <c:v>-3.7372930374068858E-4</c:v>
                </c:pt>
                <c:pt idx="10680">
                  <c:v>-9.0019692523632955E-3</c:v>
                </c:pt>
                <c:pt idx="10681">
                  <c:v>-1.39748496781813E-2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-1.483263337453522E-3</c:v>
                </c:pt>
                <c:pt idx="10686">
                  <c:v>-8.2827419824074155E-3</c:v>
                </c:pt>
                <c:pt idx="10687">
                  <c:v>-1.1918489268829546E-3</c:v>
                </c:pt>
                <c:pt idx="10688">
                  <c:v>-1.7913717249120609E-2</c:v>
                </c:pt>
                <c:pt idx="10689">
                  <c:v>1.4305415957664991E-3</c:v>
                </c:pt>
                <c:pt idx="10690">
                  <c:v>-4.3694376828753434E-3</c:v>
                </c:pt>
                <c:pt idx="10691">
                  <c:v>7.0699787777162015E-3</c:v>
                </c:pt>
                <c:pt idx="10692">
                  <c:v>-2.5712901609185934E-2</c:v>
                </c:pt>
                <c:pt idx="10693">
                  <c:v>-1.9960871420465764E-3</c:v>
                </c:pt>
                <c:pt idx="10694">
                  <c:v>4.2780352085962647E-3</c:v>
                </c:pt>
                <c:pt idx="10695">
                  <c:v>-2.2194508602826346E-3</c:v>
                </c:pt>
                <c:pt idx="10696">
                  <c:v>-2.055051737478486E-2</c:v>
                </c:pt>
                <c:pt idx="10697">
                  <c:v>1.8918074786338224E-3</c:v>
                </c:pt>
                <c:pt idx="10698">
                  <c:v>-9.6353407936167201E-3</c:v>
                </c:pt>
                <c:pt idx="10699">
                  <c:v>1.3665390948341738E-2</c:v>
                </c:pt>
                <c:pt idx="10700">
                  <c:v>-1.7073497146517624E-2</c:v>
                </c:pt>
                <c:pt idx="10701">
                  <c:v>7.6526064922308734E-3</c:v>
                </c:pt>
                <c:pt idx="10702">
                  <c:v>-1.0570227854291403E-2</c:v>
                </c:pt>
                <c:pt idx="10703">
                  <c:v>-7.1512739993124796E-3</c:v>
                </c:pt>
                <c:pt idx="10704">
                  <c:v>-1.5805198455836944E-2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-2.4857230943860387E-2</c:v>
                </c:pt>
                <c:pt idx="10712">
                  <c:v>3.0622357832950087E-3</c:v>
                </c:pt>
                <c:pt idx="10713">
                  <c:v>-1.6257744430335563E-2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-1.4899158260433865E-2</c:v>
                </c:pt>
                <c:pt idx="10717">
                  <c:v>-7.074592438234717E-3</c:v>
                </c:pt>
                <c:pt idx="10718">
                  <c:v>-1.3275221663295866E-2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-1.9364213157624377E-2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-1.1157162777907459E-2</c:v>
                </c:pt>
                <c:pt idx="10725">
                  <c:v>-2.7805162206284706E-3</c:v>
                </c:pt>
                <c:pt idx="10726">
                  <c:v>1.2624370337093183E-3</c:v>
                </c:pt>
                <c:pt idx="10727">
                  <c:v>-2.7428198369783274E-4</c:v>
                </c:pt>
                <c:pt idx="10728">
                  <c:v>-1.2218133459619196E-2</c:v>
                </c:pt>
                <c:pt idx="10729">
                  <c:v>-8.4139257597026784E-3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-1.7409725670059828E-2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-9.9762271380914314E-3</c:v>
                </c:pt>
                <c:pt idx="10738">
                  <c:v>-1.0205748017114047E-2</c:v>
                </c:pt>
                <c:pt idx="10739">
                  <c:v>-3.3465393224254569E-3</c:v>
                </c:pt>
                <c:pt idx="10740">
                  <c:v>-3.207155537802997E-2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-3.7095834452152587E-2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-5.2217061757726668E-2</c:v>
                </c:pt>
                <c:pt idx="10748">
                  <c:v>1.4603495887747897E-2</c:v>
                </c:pt>
                <c:pt idx="10749">
                  <c:v>-4.631927610742359E-2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-3.3347726737817496E-2</c:v>
                </c:pt>
                <c:pt idx="10753">
                  <c:v>-1.6982178737567466E-2</c:v>
                </c:pt>
                <c:pt idx="10754">
                  <c:v>-2.1152252942364669E-3</c:v>
                </c:pt>
                <c:pt idx="10755">
                  <c:v>2.0266150032908214E-2</c:v>
                </c:pt>
                <c:pt idx="10756">
                  <c:v>-4.7413706830958802E-3</c:v>
                </c:pt>
                <c:pt idx="10757">
                  <c:v>-9.1005260441459512E-2</c:v>
                </c:pt>
                <c:pt idx="10758">
                  <c:v>4.4629009808428322E-2</c:v>
                </c:pt>
                <c:pt idx="10759">
                  <c:v>-1.7072778224793694E-3</c:v>
                </c:pt>
                <c:pt idx="10760">
                  <c:v>-4.9690779180522782E-2</c:v>
                </c:pt>
                <c:pt idx="10761">
                  <c:v>-9.3329210569184085E-3</c:v>
                </c:pt>
                <c:pt idx="10762">
                  <c:v>-4.8266143743440182E-2</c:v>
                </c:pt>
                <c:pt idx="10763">
                  <c:v>-5.578897414734918E-2</c:v>
                </c:pt>
                <c:pt idx="10764">
                  <c:v>-1.292361898787675E-2</c:v>
                </c:pt>
                <c:pt idx="10765">
                  <c:v>-8.1979952743639117E-2</c:v>
                </c:pt>
                <c:pt idx="10766">
                  <c:v>-1.8386671710079128E-2</c:v>
                </c:pt>
                <c:pt idx="10767">
                  <c:v>0.11525751965924336</c:v>
                </c:pt>
                <c:pt idx="10768">
                  <c:v>-3.1968407134588261E-3</c:v>
                </c:pt>
                <c:pt idx="10769">
                  <c:v>-0.10232060884209382</c:v>
                </c:pt>
                <c:pt idx="10770">
                  <c:v>3.5967129929849406E-2</c:v>
                </c:pt>
                <c:pt idx="10771">
                  <c:v>-3.7081676329453472E-3</c:v>
                </c:pt>
                <c:pt idx="10772">
                  <c:v>5.5389969692912544E-2</c:v>
                </c:pt>
                <c:pt idx="10773">
                  <c:v>-3.8299746116294386E-2</c:v>
                </c:pt>
                <c:pt idx="10774">
                  <c:v>-7.2086751139659455E-2</c:v>
                </c:pt>
                <c:pt idx="10775">
                  <c:v>7.3365206556381679E-3</c:v>
                </c:pt>
                <c:pt idx="10776">
                  <c:v>-4.4043479053501144E-2</c:v>
                </c:pt>
                <c:pt idx="10777">
                  <c:v>-4.349494603192916E-2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-1.008555514561138E-3</c:v>
                </c:pt>
                <c:pt idx="10783">
                  <c:v>4.6800190235767758E-2</c:v>
                </c:pt>
                <c:pt idx="10784">
                  <c:v>-5.3895525579939374E-2</c:v>
                </c:pt>
                <c:pt idx="10785">
                  <c:v>-5.9055293809084475E-2</c:v>
                </c:pt>
                <c:pt idx="10786">
                  <c:v>3.5461440417904555E-2</c:v>
                </c:pt>
                <c:pt idx="10787">
                  <c:v>-1.1980612134559365E-2</c:v>
                </c:pt>
                <c:pt idx="10788">
                  <c:v>-2.9325909006608697E-2</c:v>
                </c:pt>
                <c:pt idx="10789">
                  <c:v>-5.7280450470205579E-2</c:v>
                </c:pt>
                <c:pt idx="10790">
                  <c:v>7.1627616943141348E-2</c:v>
                </c:pt>
                <c:pt idx="10791">
                  <c:v>-4.7134487611549147E-2</c:v>
                </c:pt>
                <c:pt idx="10792">
                  <c:v>-2.399338242282667E-2</c:v>
                </c:pt>
                <c:pt idx="10793">
                  <c:v>7.9147599581972372E-3</c:v>
                </c:pt>
                <c:pt idx="10794">
                  <c:v>-6.8186328653066397E-2</c:v>
                </c:pt>
                <c:pt idx="10795">
                  <c:v>-7.4705696090331841E-2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-9.484123709151504E-2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-3.2582905084765912E-2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-2.1003951391712405E-2</c:v>
                </c:pt>
                <c:pt idx="10808">
                  <c:v>1.9476039997158523E-2</c:v>
                </c:pt>
                <c:pt idx="10809">
                  <c:v>-2.269172710749956E-2</c:v>
                </c:pt>
                <c:pt idx="10810">
                  <c:v>7.1013208026080576E-3</c:v>
                </c:pt>
                <c:pt idx="10811">
                  <c:v>-8.3428564991798737E-3</c:v>
                </c:pt>
                <c:pt idx="10812">
                  <c:v>5.4348300894575985E-2</c:v>
                </c:pt>
                <c:pt idx="10813">
                  <c:v>-6.0771001375332645E-3</c:v>
                </c:pt>
                <c:pt idx="10814">
                  <c:v>-2.6704417790739399E-2</c:v>
                </c:pt>
                <c:pt idx="10815">
                  <c:v>-2.9191143731743807E-4</c:v>
                </c:pt>
                <c:pt idx="10816">
                  <c:v>-1.711468674773009E-2</c:v>
                </c:pt>
                <c:pt idx="10817">
                  <c:v>-9.5622828460726339E-3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-6.4117377339023562E-4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-1.234727004895575E-3</c:v>
                </c:pt>
                <c:pt idx="10825">
                  <c:v>1.0172403055403123E-2</c:v>
                </c:pt>
                <c:pt idx="10826">
                  <c:v>-2.8858500124350428E-2</c:v>
                </c:pt>
                <c:pt idx="10827">
                  <c:v>6.5468969210069616E-3</c:v>
                </c:pt>
                <c:pt idx="10828">
                  <c:v>-2.3359075912695815E-2</c:v>
                </c:pt>
                <c:pt idx="10829">
                  <c:v>-2.6898441021980801E-2</c:v>
                </c:pt>
                <c:pt idx="10830">
                  <c:v>-2.1983930050097911E-3</c:v>
                </c:pt>
                <c:pt idx="10831">
                  <c:v>-3.8681478637673905E-2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-6.3098433191695946E-2</c:v>
                </c:pt>
                <c:pt idx="10835">
                  <c:v>4.1804213965763282E-2</c:v>
                </c:pt>
                <c:pt idx="10836">
                  <c:v>-1.9589614793352084E-2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-3.7136905492936023E-2</c:v>
                </c:pt>
                <c:pt idx="10842">
                  <c:v>-2.0027909181786541E-2</c:v>
                </c:pt>
                <c:pt idx="10843">
                  <c:v>-5.658978162330186E-3</c:v>
                </c:pt>
                <c:pt idx="10844">
                  <c:v>1.9464872546556933E-2</c:v>
                </c:pt>
                <c:pt idx="10845">
                  <c:v>-4.8084143484423691E-3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-4.9599710952156428E-2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-9.4981946756416136E-3</c:v>
                </c:pt>
                <c:pt idx="10853">
                  <c:v>-5.27726110898179E-2</c:v>
                </c:pt>
                <c:pt idx="10854">
                  <c:v>-2.9542481214086536E-3</c:v>
                </c:pt>
                <c:pt idx="10855">
                  <c:v>-8.8479486708319399E-3</c:v>
                </c:pt>
                <c:pt idx="10856">
                  <c:v>-1.582791708454856E-2</c:v>
                </c:pt>
                <c:pt idx="10857">
                  <c:v>-3.6182108109448663E-2</c:v>
                </c:pt>
                <c:pt idx="10858">
                  <c:v>3.9762003998633944E-2</c:v>
                </c:pt>
                <c:pt idx="10859">
                  <c:v>-1.4323159833779187E-2</c:v>
                </c:pt>
                <c:pt idx="10860">
                  <c:v>-8.4828517084876154E-3</c:v>
                </c:pt>
                <c:pt idx="10861">
                  <c:v>-2.0577301094931499E-2</c:v>
                </c:pt>
                <c:pt idx="10862">
                  <c:v>-5.7054796502921334E-2</c:v>
                </c:pt>
                <c:pt idx="10863">
                  <c:v>-6.0443494885351612E-3</c:v>
                </c:pt>
                <c:pt idx="10864">
                  <c:v>2.959215997925746E-2</c:v>
                </c:pt>
                <c:pt idx="10865">
                  <c:v>-4.5192977351710795E-2</c:v>
                </c:pt>
                <c:pt idx="10866">
                  <c:v>3.9499484463867418E-3</c:v>
                </c:pt>
                <c:pt idx="10867">
                  <c:v>-1.3672293862789786E-2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-7.6831678011686222E-3</c:v>
                </c:pt>
                <c:pt idx="10876">
                  <c:v>-2.1515123274051362E-2</c:v>
                </c:pt>
                <c:pt idx="10877">
                  <c:v>7.0648324545086183E-2</c:v>
                </c:pt>
                <c:pt idx="10878">
                  <c:v>-2.3713800578990529E-2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-2.5931044308006079E-2</c:v>
                </c:pt>
                <c:pt idx="10882">
                  <c:v>-3.9540256996490442E-2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-1.3109293070503014E-2</c:v>
                </c:pt>
                <c:pt idx="10888">
                  <c:v>-2.4843745636349723E-2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-2.0311008403608E-2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-4.8694189349442141E-2</c:v>
                </c:pt>
                <c:pt idx="10897">
                  <c:v>2.2628429233158442E-2</c:v>
                </c:pt>
                <c:pt idx="10898">
                  <c:v>-9.2153165458714881E-3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-1.4474067283449799E-2</c:v>
                </c:pt>
                <c:pt idx="10902">
                  <c:v>-3.7138655867394732E-3</c:v>
                </c:pt>
                <c:pt idx="10903">
                  <c:v>2.6878371736046347E-2</c:v>
                </c:pt>
                <c:pt idx="10904">
                  <c:v>-5.0415232945866251E-4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-5.0921378668267181E-3</c:v>
                </c:pt>
                <c:pt idx="10908">
                  <c:v>2.05455917396975E-2</c:v>
                </c:pt>
                <c:pt idx="10909">
                  <c:v>-1.5475931030696444E-2</c:v>
                </c:pt>
                <c:pt idx="10910">
                  <c:v>3.3951082170268876E-2</c:v>
                </c:pt>
                <c:pt idx="10911">
                  <c:v>-2.5502527320314883E-2</c:v>
                </c:pt>
                <c:pt idx="10912">
                  <c:v>1.6808958948679731E-3</c:v>
                </c:pt>
                <c:pt idx="10913">
                  <c:v>-3.3436471676065338E-2</c:v>
                </c:pt>
                <c:pt idx="10914">
                  <c:v>1.1751090946424014E-2</c:v>
                </c:pt>
                <c:pt idx="10915">
                  <c:v>-1.2383090990192969E-2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-3.1169867005154117E-4</c:v>
                </c:pt>
                <c:pt idx="10919">
                  <c:v>-1.5423983820760157E-2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-1.9221454404540594E-2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-2.4389032282861933E-2</c:v>
                </c:pt>
                <c:pt idx="10928">
                  <c:v>1.2657561803530726E-2</c:v>
                </c:pt>
                <c:pt idx="10929">
                  <c:v>-4.6122786217157596E-3</c:v>
                </c:pt>
                <c:pt idx="10930">
                  <c:v>-2.3174804257291015E-3</c:v>
                </c:pt>
                <c:pt idx="10931">
                  <c:v>5.4247319079543388E-3</c:v>
                </c:pt>
                <c:pt idx="10932">
                  <c:v>-5.7538878318297293E-4</c:v>
                </c:pt>
                <c:pt idx="10933">
                  <c:v>1.0614048912575669E-2</c:v>
                </c:pt>
                <c:pt idx="10934">
                  <c:v>-2.3587286657313911E-3</c:v>
                </c:pt>
                <c:pt idx="10935">
                  <c:v>-2.9938196369840853E-2</c:v>
                </c:pt>
                <c:pt idx="10936">
                  <c:v>-1.3582099690008675E-2</c:v>
                </c:pt>
                <c:pt idx="10937">
                  <c:v>-3.7800021029550379E-3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-3.5884259678960362E-2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-6.8875066713580679E-4</c:v>
                </c:pt>
                <c:pt idx="10945">
                  <c:v>9.358546141552182E-3</c:v>
                </c:pt>
                <c:pt idx="10946">
                  <c:v>-9.6650212819238135E-3</c:v>
                </c:pt>
                <c:pt idx="10947">
                  <c:v>8.2400679015588452E-3</c:v>
                </c:pt>
                <c:pt idx="10948">
                  <c:v>-3.0485048330410436E-2</c:v>
                </c:pt>
                <c:pt idx="10949">
                  <c:v>-9.0777398367514195E-4</c:v>
                </c:pt>
                <c:pt idx="10950">
                  <c:v>-2.0195609227902978E-2</c:v>
                </c:pt>
                <c:pt idx="10951">
                  <c:v>-5.3320018593723262E-3</c:v>
                </c:pt>
                <c:pt idx="10952">
                  <c:v>7.5807165449699454E-3</c:v>
                </c:pt>
                <c:pt idx="10953">
                  <c:v>-7.0563346552940942E-3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-8.1779273034499056E-4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-4.8598831109281093E-4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-5.670746797685311E-3</c:v>
                </c:pt>
                <c:pt idx="10966">
                  <c:v>-7.6293785008303416E-3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-1.668305508383483E-3</c:v>
                </c:pt>
                <c:pt idx="10972">
                  <c:v>-6.1977031151201345E-3</c:v>
                </c:pt>
                <c:pt idx="10973">
                  <c:v>1.0537038517425046E-2</c:v>
                </c:pt>
                <c:pt idx="10974">
                  <c:v>-5.5813232212802433E-3</c:v>
                </c:pt>
                <c:pt idx="10975">
                  <c:v>-1.3283102971684002E-2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-1.0086933472898352E-2</c:v>
                </c:pt>
                <c:pt idx="10979">
                  <c:v>-2.881673003997598E-2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-7.6713506574677126E-4</c:v>
                </c:pt>
                <c:pt idx="10985">
                  <c:v>3.9017666190517275E-3</c:v>
                </c:pt>
                <c:pt idx="10986">
                  <c:v>-1.3866513928650903E-3</c:v>
                </c:pt>
                <c:pt idx="10987">
                  <c:v>5.1259586148670877E-3</c:v>
                </c:pt>
                <c:pt idx="10988">
                  <c:v>-1.9759777268699708E-3</c:v>
                </c:pt>
                <c:pt idx="10989">
                  <c:v>-9.8560450068632122E-3</c:v>
                </c:pt>
                <c:pt idx="10990">
                  <c:v>-2.3674790864834705E-2</c:v>
                </c:pt>
                <c:pt idx="10991">
                  <c:v>-2.0088599941523455E-3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-1.0208725123383999E-3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-5.123860305859651E-3</c:v>
                </c:pt>
                <c:pt idx="11002">
                  <c:v>2.1042743297670086E-3</c:v>
                </c:pt>
                <c:pt idx="11003">
                  <c:v>-6.9114778362084905E-3</c:v>
                </c:pt>
                <c:pt idx="11004">
                  <c:v>1.1207538769172132E-2</c:v>
                </c:pt>
                <c:pt idx="11005">
                  <c:v>-1.176733562418697E-2</c:v>
                </c:pt>
                <c:pt idx="11006">
                  <c:v>-1.4808961167423362E-2</c:v>
                </c:pt>
                <c:pt idx="11007">
                  <c:v>-5.6701604216424784E-3</c:v>
                </c:pt>
                <c:pt idx="11008">
                  <c:v>1.6893190144111614E-2</c:v>
                </c:pt>
                <c:pt idx="11009">
                  <c:v>-1.8663500500775143E-3</c:v>
                </c:pt>
                <c:pt idx="11010">
                  <c:v>-2.3038436138769214E-3</c:v>
                </c:pt>
                <c:pt idx="11011">
                  <c:v>-2.8299059578070995E-2</c:v>
                </c:pt>
                <c:pt idx="11012">
                  <c:v>-6.493148460506859E-3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-2.7394744866597875E-3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-9.7768663085275875E-3</c:v>
                </c:pt>
                <c:pt idx="11023">
                  <c:v>1.229452034873546E-2</c:v>
                </c:pt>
                <c:pt idx="11024">
                  <c:v>-8.892660390333873E-3</c:v>
                </c:pt>
                <c:pt idx="11025">
                  <c:v>-7.1585782064929049E-3</c:v>
                </c:pt>
                <c:pt idx="11026">
                  <c:v>1.0594858895187187E-2</c:v>
                </c:pt>
                <c:pt idx="11027">
                  <c:v>-1.6296881986075817E-2</c:v>
                </c:pt>
                <c:pt idx="11028">
                  <c:v>-1.5215350278866779E-2</c:v>
                </c:pt>
                <c:pt idx="11029">
                  <c:v>-4.0382350804915035E-3</c:v>
                </c:pt>
                <c:pt idx="11030">
                  <c:v>-2.4289904536713536E-2</c:v>
                </c:pt>
                <c:pt idx="11031">
                  <c:v>2.7641161848501739E-2</c:v>
                </c:pt>
                <c:pt idx="11032">
                  <c:v>-3.152705696021485E-2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-1.249518068858535E-3</c:v>
                </c:pt>
                <c:pt idx="11040">
                  <c:v>4.0527134637216022E-3</c:v>
                </c:pt>
                <c:pt idx="11041">
                  <c:v>-1.2984765123508879E-2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-4.2015139238849031E-4</c:v>
                </c:pt>
                <c:pt idx="11045">
                  <c:v>-1.0165570191329465E-3</c:v>
                </c:pt>
                <c:pt idx="11046">
                  <c:v>-1.5207649746226792E-2</c:v>
                </c:pt>
                <c:pt idx="11047">
                  <c:v>-4.6711342878538176E-3</c:v>
                </c:pt>
                <c:pt idx="11048">
                  <c:v>1.4275526353593193E-2</c:v>
                </c:pt>
                <c:pt idx="11049">
                  <c:v>-2.2387375952899191E-3</c:v>
                </c:pt>
                <c:pt idx="11050">
                  <c:v>8.5903485275000691E-3</c:v>
                </c:pt>
                <c:pt idx="11051">
                  <c:v>-2.265904444331035E-2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-9.0922083465621029E-3</c:v>
                </c:pt>
                <c:pt idx="11056">
                  <c:v>3.5788860911996068E-3</c:v>
                </c:pt>
                <c:pt idx="11057">
                  <c:v>-3.7633121808298142E-3</c:v>
                </c:pt>
                <c:pt idx="11058">
                  <c:v>-1.3998298627818428E-2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-6.2884786440218221E-3</c:v>
                </c:pt>
                <c:pt idx="11064">
                  <c:v>5.4921940078251907E-3</c:v>
                </c:pt>
                <c:pt idx="11065">
                  <c:v>-1.643055047321873E-2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-1.2471612932234422E-3</c:v>
                </c:pt>
                <c:pt idx="11073">
                  <c:v>-1.5109893173725908E-3</c:v>
                </c:pt>
                <c:pt idx="11074">
                  <c:v>-7.8025478319148078E-3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-1.0607692165253368E-2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-1.2391656023007513E-2</c:v>
                </c:pt>
                <c:pt idx="11085">
                  <c:v>1.1741672258795077E-2</c:v>
                </c:pt>
                <c:pt idx="11086">
                  <c:v>-1.541303994827814E-2</c:v>
                </c:pt>
                <c:pt idx="11087">
                  <c:v>-2.1424841857477617E-2</c:v>
                </c:pt>
                <c:pt idx="11088">
                  <c:v>-2.0254038499938787E-2</c:v>
                </c:pt>
                <c:pt idx="11089">
                  <c:v>6.0296275439863933E-3</c:v>
                </c:pt>
                <c:pt idx="11090">
                  <c:v>-6.3554046936342701E-3</c:v>
                </c:pt>
                <c:pt idx="11091">
                  <c:v>1.036700241705546E-3</c:v>
                </c:pt>
                <c:pt idx="11092">
                  <c:v>-1.1237433471009695E-2</c:v>
                </c:pt>
                <c:pt idx="11093">
                  <c:v>-1.0579054732607673E-2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-8.3172954359600482E-3</c:v>
                </c:pt>
                <c:pt idx="11097">
                  <c:v>-3.6844574295482602E-2</c:v>
                </c:pt>
                <c:pt idx="11098">
                  <c:v>-7.5307790778467165E-4</c:v>
                </c:pt>
                <c:pt idx="11099">
                  <c:v>-1.0207071165776682E-2</c:v>
                </c:pt>
                <c:pt idx="11100">
                  <c:v>1.7904348378815271E-2</c:v>
                </c:pt>
                <c:pt idx="11101">
                  <c:v>-2.3494532201819851E-3</c:v>
                </c:pt>
                <c:pt idx="11102">
                  <c:v>1.1605469883873454E-2</c:v>
                </c:pt>
                <c:pt idx="11103">
                  <c:v>-3.5082682265255016E-3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-6.6661327127803816E-4</c:v>
                </c:pt>
                <c:pt idx="11109">
                  <c:v>-1.4791236212229109E-2</c:v>
                </c:pt>
                <c:pt idx="11110">
                  <c:v>8.007003575437821E-3</c:v>
                </c:pt>
                <c:pt idx="11111">
                  <c:v>-2.452234171412826E-3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-1.6161877230267407E-3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-4.0971600649548634E-3</c:v>
                </c:pt>
                <c:pt idx="11127">
                  <c:v>-7.6491431599503557E-3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-9.4982391952989076E-3</c:v>
                </c:pt>
                <c:pt idx="11131">
                  <c:v>-3.0499447200380558E-3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-5.6006880471137777E-4</c:v>
                </c:pt>
                <c:pt idx="11135">
                  <c:v>-1.7332925357322893E-3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-7.6907811974358253E-3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-4.4501044290257141E-4</c:v>
                </c:pt>
                <c:pt idx="11144">
                  <c:v>1.1792683654167746E-2</c:v>
                </c:pt>
                <c:pt idx="11145">
                  <c:v>-1.2039659274343251E-3</c:v>
                </c:pt>
                <c:pt idx="11146">
                  <c:v>-1.7647813732105888E-2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-3.1918914981119428E-3</c:v>
                </c:pt>
                <c:pt idx="11150">
                  <c:v>-2.4069913444080271E-4</c:v>
                </c:pt>
                <c:pt idx="11151">
                  <c:v>7.6614164796673379E-3</c:v>
                </c:pt>
                <c:pt idx="11152">
                  <c:v>-3.1158821362229361E-3</c:v>
                </c:pt>
                <c:pt idx="11153">
                  <c:v>-2.8343981320395173E-2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-1.5254212648622811E-2</c:v>
                </c:pt>
                <c:pt idx="11157">
                  <c:v>9.1520696601907758E-3</c:v>
                </c:pt>
                <c:pt idx="11158">
                  <c:v>-2.7671792021868313E-2</c:v>
                </c:pt>
                <c:pt idx="11159">
                  <c:v>-1.0857045900806384E-2</c:v>
                </c:pt>
                <c:pt idx="11160">
                  <c:v>-3.4495520265835466E-2</c:v>
                </c:pt>
                <c:pt idx="11161">
                  <c:v>-1.3747927321963616E-2</c:v>
                </c:pt>
                <c:pt idx="11162">
                  <c:v>4.8188347985393065E-2</c:v>
                </c:pt>
                <c:pt idx="11163">
                  <c:v>-4.9671025432154181E-3</c:v>
                </c:pt>
                <c:pt idx="11164">
                  <c:v>1.3028052832801507E-2</c:v>
                </c:pt>
                <c:pt idx="11165">
                  <c:v>-1.1269622055472439E-2</c:v>
                </c:pt>
                <c:pt idx="11166">
                  <c:v>-2.1902757593286637E-2</c:v>
                </c:pt>
                <c:pt idx="11167">
                  <c:v>-1.9531297920458712E-3</c:v>
                </c:pt>
                <c:pt idx="11168">
                  <c:v>-1.4921451816226394E-2</c:v>
                </c:pt>
                <c:pt idx="11169">
                  <c:v>-4.6088274477043001E-3</c:v>
                </c:pt>
                <c:pt idx="11170">
                  <c:v>-4.0389248345398698E-2</c:v>
                </c:pt>
                <c:pt idx="11171">
                  <c:v>1.8237933244842353E-2</c:v>
                </c:pt>
                <c:pt idx="11172">
                  <c:v>-1.6174794079597987E-2</c:v>
                </c:pt>
                <c:pt idx="11173">
                  <c:v>-1.3653121342827035E-4</c:v>
                </c:pt>
                <c:pt idx="11174">
                  <c:v>-5.1845980039928463E-3</c:v>
                </c:pt>
                <c:pt idx="11175">
                  <c:v>3.8738589635537224E-2</c:v>
                </c:pt>
                <c:pt idx="11176">
                  <c:v>-1.4866369028899484E-2</c:v>
                </c:pt>
                <c:pt idx="11177">
                  <c:v>-1.9397460522727172E-2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-3.8653751086769716E-2</c:v>
                </c:pt>
                <c:pt idx="11181">
                  <c:v>-1.3399449358891147E-2</c:v>
                </c:pt>
                <c:pt idx="11182">
                  <c:v>1.2770504155890094E-2</c:v>
                </c:pt>
                <c:pt idx="11183">
                  <c:v>-5.535226397345383E-3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-1.9762063660024864E-3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-1.3446072246683372E-3</c:v>
                </c:pt>
                <c:pt idx="11192">
                  <c:v>-1.7331162794304689E-2</c:v>
                </c:pt>
                <c:pt idx="11193">
                  <c:v>-1.2984741776254083E-3</c:v>
                </c:pt>
                <c:pt idx="11194">
                  <c:v>-1.7645084042959169E-2</c:v>
                </c:pt>
                <c:pt idx="11195">
                  <c:v>4.9932690895246878E-3</c:v>
                </c:pt>
                <c:pt idx="11196">
                  <c:v>-4.0487469423791111E-3</c:v>
                </c:pt>
                <c:pt idx="11197">
                  <c:v>-3.2667205556585088E-2</c:v>
                </c:pt>
                <c:pt idx="11198">
                  <c:v>-7.7661595231894864E-3</c:v>
                </c:pt>
                <c:pt idx="11199">
                  <c:v>-1.1785194292475154E-3</c:v>
                </c:pt>
                <c:pt idx="11200">
                  <c:v>-4.2211528942441845E-3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-2.0921543038401325E-3</c:v>
                </c:pt>
                <c:pt idx="11206">
                  <c:v>1.6537766645988938E-2</c:v>
                </c:pt>
                <c:pt idx="11207">
                  <c:v>-6.400517645239745E-4</c:v>
                </c:pt>
                <c:pt idx="11208">
                  <c:v>1.946459460699046E-3</c:v>
                </c:pt>
                <c:pt idx="11209">
                  <c:v>-3.0428801109472658E-2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-1.3117828123816011E-2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-1.4332080073309328E-4</c:v>
                </c:pt>
                <c:pt idx="11217">
                  <c:v>-6.5237346361008974E-3</c:v>
                </c:pt>
                <c:pt idx="11218">
                  <c:v>-6.5891589699695885E-4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-3.8974888181559919E-3</c:v>
                </c:pt>
                <c:pt idx="11222">
                  <c:v>4.9060860769358783E-3</c:v>
                </c:pt>
                <c:pt idx="11223">
                  <c:v>-1.0963907693213315E-3</c:v>
                </c:pt>
                <c:pt idx="11224">
                  <c:v>-2.8684859151404396E-3</c:v>
                </c:pt>
                <c:pt idx="11225">
                  <c:v>4.8221459680881651E-3</c:v>
                </c:pt>
                <c:pt idx="11226">
                  <c:v>-6.7769154171237744E-3</c:v>
                </c:pt>
                <c:pt idx="11227">
                  <c:v>-3.3763679263953961E-2</c:v>
                </c:pt>
                <c:pt idx="11228">
                  <c:v>-3.013502100627008E-3</c:v>
                </c:pt>
                <c:pt idx="11229">
                  <c:v>-3.0415409383479641E-3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-1.7025359722097733E-2</c:v>
                </c:pt>
                <c:pt idx="11234">
                  <c:v>-5.4598181144207558E-3</c:v>
                </c:pt>
                <c:pt idx="11235">
                  <c:v>-4.1446504512467897E-3</c:v>
                </c:pt>
                <c:pt idx="11236">
                  <c:v>-1.5437768348339986E-2</c:v>
                </c:pt>
                <c:pt idx="11237">
                  <c:v>2.2561365480022744E-3</c:v>
                </c:pt>
                <c:pt idx="11238">
                  <c:v>-4.6193441315089956E-3</c:v>
                </c:pt>
                <c:pt idx="11239">
                  <c:v>1.9264897925797442E-2</c:v>
                </c:pt>
                <c:pt idx="11240">
                  <c:v>-1.4771057028790224E-2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-1.3569961981925616E-2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-1.4370153688041398E-3</c:v>
                </c:pt>
                <c:pt idx="11253">
                  <c:v>-2.0706435114608013E-3</c:v>
                </c:pt>
                <c:pt idx="11254">
                  <c:v>1.5446207820675184E-2</c:v>
                </c:pt>
                <c:pt idx="11255">
                  <c:v>-2.7659700920210639E-3</c:v>
                </c:pt>
                <c:pt idx="11256">
                  <c:v>-4.8558692461284636E-3</c:v>
                </c:pt>
                <c:pt idx="11257">
                  <c:v>-9.6626439362808014E-3</c:v>
                </c:pt>
                <c:pt idx="11258">
                  <c:v>2.209260328275775E-2</c:v>
                </c:pt>
                <c:pt idx="11259">
                  <c:v>-5.1728845310492488E-3</c:v>
                </c:pt>
                <c:pt idx="11260">
                  <c:v>6.4430998066580258E-3</c:v>
                </c:pt>
                <c:pt idx="11261">
                  <c:v>-1.507193155793729E-3</c:v>
                </c:pt>
                <c:pt idx="11262">
                  <c:v>-2.5020259639187969E-3</c:v>
                </c:pt>
                <c:pt idx="11263">
                  <c:v>7.503682619988794E-3</c:v>
                </c:pt>
                <c:pt idx="11264">
                  <c:v>-8.6772809337585244E-3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-3.1358566878463279E-3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-1.9737982755767547E-3</c:v>
                </c:pt>
                <c:pt idx="11273">
                  <c:v>-3.4498498892467921E-3</c:v>
                </c:pt>
                <c:pt idx="11274">
                  <c:v>6.692445228873467E-3</c:v>
                </c:pt>
                <c:pt idx="11275">
                  <c:v>-1.9667543497744688E-2</c:v>
                </c:pt>
                <c:pt idx="11276">
                  <c:v>1.3401829661489728E-2</c:v>
                </c:pt>
                <c:pt idx="11277">
                  <c:v>-1.082502560617371E-3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-2.0667106007881131E-3</c:v>
                </c:pt>
                <c:pt idx="11281">
                  <c:v>-6.6521409515534202E-3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-5.5118928978181714E-4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-2.3692658753891038E-3</c:v>
                </c:pt>
                <c:pt idx="11290">
                  <c:v>-1.0318808094725185E-2</c:v>
                </c:pt>
                <c:pt idx="11291">
                  <c:v>5.8447511480625991E-3</c:v>
                </c:pt>
                <c:pt idx="11292">
                  <c:v>-3.1310472675620815E-3</c:v>
                </c:pt>
                <c:pt idx="11293">
                  <c:v>-1.3032488535182907E-2</c:v>
                </c:pt>
                <c:pt idx="11294">
                  <c:v>-7.5199294917105419E-4</c:v>
                </c:pt>
                <c:pt idx="11295">
                  <c:v>-1.9202517434548483E-2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-4.0363973655832552E-3</c:v>
                </c:pt>
                <c:pt idx="11300">
                  <c:v>-1.8504491794660183E-2</c:v>
                </c:pt>
                <c:pt idx="11301">
                  <c:v>1.4417463192925695E-2</c:v>
                </c:pt>
                <c:pt idx="11302">
                  <c:v>-1.0440515535060868E-2</c:v>
                </c:pt>
                <c:pt idx="11303">
                  <c:v>-2.2958276079680928E-3</c:v>
                </c:pt>
                <c:pt idx="11304">
                  <c:v>-7.0268386224956458E-3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-1.4058803235865724E-3</c:v>
                </c:pt>
                <c:pt idx="11309">
                  <c:v>-1.3563069990318866E-4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-7.2110226867980742E-3</c:v>
                </c:pt>
                <c:pt idx="11316">
                  <c:v>5.3021923473330901E-3</c:v>
                </c:pt>
                <c:pt idx="11317">
                  <c:v>-6.2902737963277389E-4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-8.0719619921332253E-4</c:v>
                </c:pt>
                <c:pt idx="11322">
                  <c:v>-5.5784910916578667E-4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-1.2027387089545982E-3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-2.7125418137394774E-3</c:v>
                </c:pt>
                <c:pt idx="11329">
                  <c:v>2.2238358236101874E-3</c:v>
                </c:pt>
                <c:pt idx="11330">
                  <c:v>-4.8800400500361718E-3</c:v>
                </c:pt>
                <c:pt idx="11331">
                  <c:v>-2.5755342494662159E-3</c:v>
                </c:pt>
                <c:pt idx="11332">
                  <c:v>-1.784725724903069E-3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-4.371031173846518E-4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-1.055374678440657E-2</c:v>
                </c:pt>
                <c:pt idx="11339">
                  <c:v>-3.4853989223293524E-3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-1.9989563021560741E-3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-1.7753643754980786E-2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-2.115546339540586E-3</c:v>
                </c:pt>
                <c:pt idx="11349">
                  <c:v>1.9900827722647563E-3</c:v>
                </c:pt>
                <c:pt idx="11350">
                  <c:v>-6.6331274123143658E-5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-4.2884206369784295E-3</c:v>
                </c:pt>
                <c:pt idx="11354">
                  <c:v>-8.2252886360834054E-4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-2.5589029271468888E-3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-2.1628813470265129E-2</c:v>
                </c:pt>
                <c:pt idx="11362">
                  <c:v>-3.9642467853635566E-3</c:v>
                </c:pt>
                <c:pt idx="11363">
                  <c:v>-2.0073242626654775E-3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-1.4647184495885313E-2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-6.2091487219291253E-3</c:v>
                </c:pt>
                <c:pt idx="11370">
                  <c:v>-9.078266440958771E-3</c:v>
                </c:pt>
                <c:pt idx="11371">
                  <c:v>6.816152739803627E-3</c:v>
                </c:pt>
                <c:pt idx="11372">
                  <c:v>-1.740797053281895E-3</c:v>
                </c:pt>
                <c:pt idx="11373">
                  <c:v>-2.1638408811929466E-2</c:v>
                </c:pt>
                <c:pt idx="11374">
                  <c:v>5.8923067594065515E-3</c:v>
                </c:pt>
                <c:pt idx="11375">
                  <c:v>-6.6377430164852314E-3</c:v>
                </c:pt>
                <c:pt idx="11376">
                  <c:v>-1.2507796776665359E-2</c:v>
                </c:pt>
                <c:pt idx="11377">
                  <c:v>-2.0252839131698508E-2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-3.391035716267865E-3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-3.0401138207309941E-3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-1.3922472936016561E-3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-2.2238954510438447E-3</c:v>
                </c:pt>
                <c:pt idx="11394">
                  <c:v>-6.3507479935687172E-4</c:v>
                </c:pt>
                <c:pt idx="11395">
                  <c:v>-4.5093464411554152E-3</c:v>
                </c:pt>
                <c:pt idx="11396">
                  <c:v>-1.0152223943004302E-2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-1.4774642560437812E-2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-2.2496525422006641E-3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-2.5171513999797668E-3</c:v>
                </c:pt>
                <c:pt idx="11410">
                  <c:v>-7.5350909223708129E-3</c:v>
                </c:pt>
                <c:pt idx="11411">
                  <c:v>-9.1356332713843358E-3</c:v>
                </c:pt>
                <c:pt idx="11412">
                  <c:v>-1.2921369034478047E-2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-1.4418462549414812E-2</c:v>
                </c:pt>
                <c:pt idx="11417">
                  <c:v>3.327342040170933E-3</c:v>
                </c:pt>
                <c:pt idx="11418">
                  <c:v>-1.0044120720539951E-2</c:v>
                </c:pt>
                <c:pt idx="11419">
                  <c:v>-4.1991362401336829E-3</c:v>
                </c:pt>
                <c:pt idx="11420">
                  <c:v>-4.2226788298549423E-4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-8.3906248950267326E-3</c:v>
                </c:pt>
                <c:pt idx="11424">
                  <c:v>-1.4581418309832728E-2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-2.3354715727252895E-2</c:v>
                </c:pt>
                <c:pt idx="11431">
                  <c:v>-4.6258798304243953E-4</c:v>
                </c:pt>
                <c:pt idx="11432">
                  <c:v>-6.7405925274055534E-3</c:v>
                </c:pt>
                <c:pt idx="11433">
                  <c:v>-1.3010361091307487E-2</c:v>
                </c:pt>
                <c:pt idx="11434">
                  <c:v>1.9473482717167201E-3</c:v>
                </c:pt>
                <c:pt idx="11435">
                  <c:v>-6.2098168690329913E-3</c:v>
                </c:pt>
                <c:pt idx="11436">
                  <c:v>8.4160196088500783E-3</c:v>
                </c:pt>
                <c:pt idx="11437">
                  <c:v>-1.6486756576682637E-2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-2.0491899375146616E-2</c:v>
                </c:pt>
                <c:pt idx="11441">
                  <c:v>-5.2851079176363669E-4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-6.6957819590438561E-3</c:v>
                </c:pt>
                <c:pt idx="11446">
                  <c:v>-5.9123721032623422E-3</c:v>
                </c:pt>
                <c:pt idx="11447">
                  <c:v>-9.9022397201604662E-3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-2.4777730188745295E-3</c:v>
                </c:pt>
                <c:pt idx="11454">
                  <c:v>-9.7010429291621847E-4</c:v>
                </c:pt>
                <c:pt idx="11455">
                  <c:v>9.4413376463098331E-3</c:v>
                </c:pt>
                <c:pt idx="11456">
                  <c:v>-7.8098468979703739E-3</c:v>
                </c:pt>
                <c:pt idx="11457">
                  <c:v>-2.181237072069564E-2</c:v>
                </c:pt>
                <c:pt idx="11458">
                  <c:v>-4.3821294487820239E-3</c:v>
                </c:pt>
                <c:pt idx="11459">
                  <c:v>6.5756058279102803E-3</c:v>
                </c:pt>
                <c:pt idx="11460">
                  <c:v>-6.7733754669507817E-3</c:v>
                </c:pt>
                <c:pt idx="11461">
                  <c:v>4.3744477532747794E-3</c:v>
                </c:pt>
                <c:pt idx="11462">
                  <c:v>-1.1185432249662952E-2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-3.8645274605464408E-4</c:v>
                </c:pt>
                <c:pt idx="11467">
                  <c:v>-6.039690914484197E-3</c:v>
                </c:pt>
                <c:pt idx="11468">
                  <c:v>-3.1038455230643081E-3</c:v>
                </c:pt>
                <c:pt idx="11469">
                  <c:v>-2.1652196959907499E-2</c:v>
                </c:pt>
                <c:pt idx="11470">
                  <c:v>-3.5853999467772013E-3</c:v>
                </c:pt>
                <c:pt idx="11471">
                  <c:v>-5.503754110819159E-3</c:v>
                </c:pt>
                <c:pt idx="11472">
                  <c:v>-4.7777858667554796E-3</c:v>
                </c:pt>
                <c:pt idx="11473">
                  <c:v>-2.6329420986066054E-2</c:v>
                </c:pt>
                <c:pt idx="11474">
                  <c:v>2.7057678279316377E-3</c:v>
                </c:pt>
                <c:pt idx="11475">
                  <c:v>-5.5610637728950252E-2</c:v>
                </c:pt>
                <c:pt idx="11476">
                  <c:v>-1.256790470062441E-3</c:v>
                </c:pt>
                <c:pt idx="11477">
                  <c:v>-7.3116474492554318E-2</c:v>
                </c:pt>
                <c:pt idx="11478">
                  <c:v>5.1172611127611844E-2</c:v>
                </c:pt>
                <c:pt idx="11479">
                  <c:v>-2.1840375671725809E-2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-1.1859860712531756E-2</c:v>
                </c:pt>
                <c:pt idx="11484">
                  <c:v>3.3010219662852336E-3</c:v>
                </c:pt>
                <c:pt idx="11485">
                  <c:v>-4.6845588943146055E-2</c:v>
                </c:pt>
                <c:pt idx="11486">
                  <c:v>-1.5561007003750404E-2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-1.7120528370716315E-2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-1.1345436462724123E-2</c:v>
                </c:pt>
                <c:pt idx="11496">
                  <c:v>-2.6233638570406725E-2</c:v>
                </c:pt>
                <c:pt idx="11497">
                  <c:v>-1.4251383025237985E-2</c:v>
                </c:pt>
                <c:pt idx="11498">
                  <c:v>2.8552689040402868E-2</c:v>
                </c:pt>
                <c:pt idx="11499">
                  <c:v>-1.3387349245769897E-2</c:v>
                </c:pt>
                <c:pt idx="11500">
                  <c:v>-2.9696575882892873E-2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-1.5573485152710731E-2</c:v>
                </c:pt>
                <c:pt idx="11507">
                  <c:v>-2.4246255317343923E-3</c:v>
                </c:pt>
                <c:pt idx="11508">
                  <c:v>-3.3215122573267308E-2</c:v>
                </c:pt>
                <c:pt idx="11509">
                  <c:v>-3.7166648143339032E-2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-2.3877493438414277E-2</c:v>
                </c:pt>
                <c:pt idx="11514">
                  <c:v>1.4145669778637071E-2</c:v>
                </c:pt>
                <c:pt idx="11515">
                  <c:v>-2.662554472566292E-2</c:v>
                </c:pt>
                <c:pt idx="11516">
                  <c:v>-3.2959364066746488E-2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-1.031942821957621E-2</c:v>
                </c:pt>
                <c:pt idx="11521">
                  <c:v>3.5133196906118158E-2</c:v>
                </c:pt>
                <c:pt idx="11522">
                  <c:v>-1.700827149189621E-3</c:v>
                </c:pt>
                <c:pt idx="11523">
                  <c:v>1.4202045586168666E-2</c:v>
                </c:pt>
                <c:pt idx="11524">
                  <c:v>-4.7761647700514942E-3</c:v>
                </c:pt>
                <c:pt idx="11525">
                  <c:v>1.6651099710369266E-2</c:v>
                </c:pt>
                <c:pt idx="11526">
                  <c:v>-2.2258084888120422E-2</c:v>
                </c:pt>
                <c:pt idx="11527">
                  <c:v>2.1069700847011319E-2</c:v>
                </c:pt>
                <c:pt idx="11528">
                  <c:v>-1.3917421917751582E-2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-1.9642810094683938E-2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-1.2870200179762037E-3</c:v>
                </c:pt>
                <c:pt idx="11536">
                  <c:v>-3.1310562051757529E-2</c:v>
                </c:pt>
                <c:pt idx="11537">
                  <c:v>-3.0367694264844758E-2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-6.9814712577418447E-3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-4.2396009506447285E-2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-1.1001179444773967E-2</c:v>
                </c:pt>
                <c:pt idx="11547">
                  <c:v>2.1009751760026063E-3</c:v>
                </c:pt>
                <c:pt idx="11548">
                  <c:v>-1.5707891134120189E-2</c:v>
                </c:pt>
                <c:pt idx="11549">
                  <c:v>-1.6072678749713631E-2</c:v>
                </c:pt>
                <c:pt idx="11550">
                  <c:v>1.1417559821129686E-3</c:v>
                </c:pt>
                <c:pt idx="11551">
                  <c:v>-2.053212330616816E-2</c:v>
                </c:pt>
                <c:pt idx="11552">
                  <c:v>-5.5631706697578664E-3</c:v>
                </c:pt>
                <c:pt idx="11553">
                  <c:v>-2.4970628328217614E-2</c:v>
                </c:pt>
                <c:pt idx="11554">
                  <c:v>-3.1465633889844469E-3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-4.5624429037101066E-3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-2.5480246615201096E-2</c:v>
                </c:pt>
                <c:pt idx="11564">
                  <c:v>1.7934353345923526E-2</c:v>
                </c:pt>
                <c:pt idx="11565">
                  <c:v>-1.8752894327395353E-2</c:v>
                </c:pt>
                <c:pt idx="11566">
                  <c:v>-1.1730135154369492E-2</c:v>
                </c:pt>
                <c:pt idx="11567">
                  <c:v>-1.2843177542920969E-2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-1.3242089240030452E-2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-1.3695374829776341E-3</c:v>
                </c:pt>
                <c:pt idx="11576">
                  <c:v>-1.4945221519910845E-2</c:v>
                </c:pt>
                <c:pt idx="11577">
                  <c:v>1.191197469647598E-2</c:v>
                </c:pt>
                <c:pt idx="11578">
                  <c:v>-1.1495414769662204E-3</c:v>
                </c:pt>
                <c:pt idx="11579">
                  <c:v>1.9507489545382839E-2</c:v>
                </c:pt>
                <c:pt idx="11580">
                  <c:v>-1.5974730113885727E-3</c:v>
                </c:pt>
                <c:pt idx="11581">
                  <c:v>-1.6013138877308819E-3</c:v>
                </c:pt>
                <c:pt idx="11582">
                  <c:v>-5.5800401303098823E-3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-9.0274302886861335E-4</c:v>
                </c:pt>
                <c:pt idx="11586">
                  <c:v>2.5131323588105658E-3</c:v>
                </c:pt>
                <c:pt idx="11587">
                  <c:v>-6.4297289539290148E-3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-1.8947453452167196E-3</c:v>
                </c:pt>
                <c:pt idx="11594">
                  <c:v>9.4139688556076351E-3</c:v>
                </c:pt>
                <c:pt idx="11595">
                  <c:v>-3.9130025826921155E-3</c:v>
                </c:pt>
                <c:pt idx="11596">
                  <c:v>-9.251019958878004E-4</c:v>
                </c:pt>
                <c:pt idx="11597">
                  <c:v>-5.3733099514410299E-3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-1.5383384366174369E-3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-2.1405040744149062E-4</c:v>
                </c:pt>
                <c:pt idx="11606">
                  <c:v>-1.1099290354339431E-2</c:v>
                </c:pt>
                <c:pt idx="11607">
                  <c:v>7.9984294914297038E-3</c:v>
                </c:pt>
                <c:pt idx="11608">
                  <c:v>-3.3097608282428581E-3</c:v>
                </c:pt>
                <c:pt idx="11609">
                  <c:v>-3.8631766589922734E-3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-2.5946999652664005E-3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-1.0322041204293697E-3</c:v>
                </c:pt>
                <c:pt idx="11617">
                  <c:v>3.4299522850567143E-3</c:v>
                </c:pt>
                <c:pt idx="11618">
                  <c:v>-7.1600664045323725E-3</c:v>
                </c:pt>
                <c:pt idx="11619">
                  <c:v>7.596831622867839E-3</c:v>
                </c:pt>
                <c:pt idx="11620">
                  <c:v>-6.1275141180576753E-3</c:v>
                </c:pt>
                <c:pt idx="11621">
                  <c:v>-4.1797294662035966E-3</c:v>
                </c:pt>
                <c:pt idx="11622">
                  <c:v>-2.135150286555465E-2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-1.9545276489321139E-3</c:v>
                </c:pt>
                <c:pt idx="11627">
                  <c:v>1.816150169669406E-2</c:v>
                </c:pt>
                <c:pt idx="11628">
                  <c:v>-5.9940735850680937E-3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-6.7962148069682371E-3</c:v>
                </c:pt>
                <c:pt idx="11633">
                  <c:v>-2.6645064559538412E-3</c:v>
                </c:pt>
                <c:pt idx="11634">
                  <c:v>-9.5375874824537021E-3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-5.9837865914094124E-3</c:v>
                </c:pt>
                <c:pt idx="11638">
                  <c:v>-6.2066150677697607E-3</c:v>
                </c:pt>
                <c:pt idx="11639">
                  <c:v>-2.6879083157105299E-3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-7.8290384518080458E-3</c:v>
                </c:pt>
                <c:pt idx="11643">
                  <c:v>-1.3442274752065941E-2</c:v>
                </c:pt>
                <c:pt idx="11644">
                  <c:v>-3.147975963285532E-3</c:v>
                </c:pt>
                <c:pt idx="11645">
                  <c:v>-1.1079113146562847E-2</c:v>
                </c:pt>
                <c:pt idx="11646">
                  <c:v>-1.8997389731593373E-2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-1.363242927715369E-2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-4.1840577931591127E-3</c:v>
                </c:pt>
                <c:pt idx="11653">
                  <c:v>-4.3004382203282177E-3</c:v>
                </c:pt>
                <c:pt idx="11654">
                  <c:v>3.6863083648874806E-3</c:v>
                </c:pt>
                <c:pt idx="11655">
                  <c:v>-1.0609989444839485E-2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-4.037883568051015E-3</c:v>
                </c:pt>
                <c:pt idx="11661">
                  <c:v>5.5247580791597528E-3</c:v>
                </c:pt>
                <c:pt idx="11662">
                  <c:v>-4.8771385293218117E-3</c:v>
                </c:pt>
                <c:pt idx="11663">
                  <c:v>-9.2035669826575628E-3</c:v>
                </c:pt>
                <c:pt idx="11664">
                  <c:v>-1.4590609034181412E-2</c:v>
                </c:pt>
                <c:pt idx="11665">
                  <c:v>1.9493675057926652E-3</c:v>
                </c:pt>
                <c:pt idx="11666">
                  <c:v>-7.7684323872535543E-3</c:v>
                </c:pt>
                <c:pt idx="11667">
                  <c:v>-8.5322464883859084E-3</c:v>
                </c:pt>
                <c:pt idx="11668">
                  <c:v>4.1472655627909916E-3</c:v>
                </c:pt>
                <c:pt idx="11669">
                  <c:v>-4.706242387170434E-3</c:v>
                </c:pt>
                <c:pt idx="11670">
                  <c:v>-1.4230981271147414E-2</c:v>
                </c:pt>
                <c:pt idx="11671">
                  <c:v>-9.0775341167059764E-3</c:v>
                </c:pt>
                <c:pt idx="11672">
                  <c:v>-5.6459904181735965E-3</c:v>
                </c:pt>
                <c:pt idx="11673">
                  <c:v>-1.4914111009820985E-2</c:v>
                </c:pt>
                <c:pt idx="11674">
                  <c:v>-7.0672580265860319E-3</c:v>
                </c:pt>
                <c:pt idx="11675">
                  <c:v>1.5395655062711455E-2</c:v>
                </c:pt>
                <c:pt idx="11676">
                  <c:v>-5.3017852643222341E-5</c:v>
                </c:pt>
                <c:pt idx="11677">
                  <c:v>-2.2278360287941723E-4</c:v>
                </c:pt>
                <c:pt idx="11678">
                  <c:v>1.5159030643161486E-3</c:v>
                </c:pt>
                <c:pt idx="11679">
                  <c:v>-2.3875082636575229E-3</c:v>
                </c:pt>
                <c:pt idx="11680">
                  <c:v>1.0653977601926101E-2</c:v>
                </c:pt>
                <c:pt idx="11681">
                  <c:v>-1.9041512898846591E-2</c:v>
                </c:pt>
                <c:pt idx="11682">
                  <c:v>-9.9628555101993754E-4</c:v>
                </c:pt>
                <c:pt idx="11683">
                  <c:v>-2.3276704257167324E-2</c:v>
                </c:pt>
                <c:pt idx="11684">
                  <c:v>-9.1923527068793476E-4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-1.258653837739665E-2</c:v>
                </c:pt>
                <c:pt idx="11690">
                  <c:v>1.3122524880307296E-2</c:v>
                </c:pt>
                <c:pt idx="11691">
                  <c:v>-6.8241215401645405E-3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-2.5703462761050844E-4</c:v>
                </c:pt>
                <c:pt idx="11695">
                  <c:v>1.347778010971723E-2</c:v>
                </c:pt>
                <c:pt idx="11696">
                  <c:v>-1.0744329130325525E-3</c:v>
                </c:pt>
                <c:pt idx="11697">
                  <c:v>-2.503520025032735E-2</c:v>
                </c:pt>
                <c:pt idx="11698">
                  <c:v>6.6496957703527926E-3</c:v>
                </c:pt>
                <c:pt idx="11699">
                  <c:v>-1.651029428806261E-2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-7.2363949616516265E-5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-8.1197619883113248E-3</c:v>
                </c:pt>
                <c:pt idx="11707">
                  <c:v>-1.040899226473968E-2</c:v>
                </c:pt>
                <c:pt idx="11708">
                  <c:v>-2.6089149583850002E-3</c:v>
                </c:pt>
                <c:pt idx="11709">
                  <c:v>-8.9367270018154699E-3</c:v>
                </c:pt>
                <c:pt idx="11710">
                  <c:v>2.3122693272021877E-3</c:v>
                </c:pt>
                <c:pt idx="11711">
                  <c:v>-6.0911196157391601E-3</c:v>
                </c:pt>
                <c:pt idx="11712">
                  <c:v>1.5542339731300814E-2</c:v>
                </c:pt>
                <c:pt idx="11713">
                  <c:v>-1.9714179335981186E-3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-1.1552206509822582E-2</c:v>
                </c:pt>
                <c:pt idx="11718">
                  <c:v>-1.1542455486210912E-2</c:v>
                </c:pt>
                <c:pt idx="11719">
                  <c:v>-1.0475083121423978E-2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-1.4157907225609279E-4</c:v>
                </c:pt>
                <c:pt idx="11724">
                  <c:v>-5.9727533436539915E-3</c:v>
                </c:pt>
                <c:pt idx="11725">
                  <c:v>-2.8780310844034318E-3</c:v>
                </c:pt>
                <c:pt idx="11726">
                  <c:v>-9.704736743390896E-3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-3.2520701940725871E-3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-9.5573666196990814E-4</c:v>
                </c:pt>
                <c:pt idx="11739">
                  <c:v>-1.4403037187999956E-3</c:v>
                </c:pt>
                <c:pt idx="11740">
                  <c:v>-1.0497053371629761E-3</c:v>
                </c:pt>
                <c:pt idx="11741">
                  <c:v>-7.8033043053533646E-3</c:v>
                </c:pt>
                <c:pt idx="11742">
                  <c:v>4.5369618443587001E-3</c:v>
                </c:pt>
                <c:pt idx="11743">
                  <c:v>-1.4461334538253823E-3</c:v>
                </c:pt>
                <c:pt idx="11744">
                  <c:v>-2.9746391815343998E-4</c:v>
                </c:pt>
                <c:pt idx="11745">
                  <c:v>-2.7390321045217547E-4</c:v>
                </c:pt>
                <c:pt idx="11746">
                  <c:v>-8.1786195599278244E-3</c:v>
                </c:pt>
                <c:pt idx="11747">
                  <c:v>6.0947198168843641E-3</c:v>
                </c:pt>
                <c:pt idx="11748">
                  <c:v>-1.5758169854933612E-3</c:v>
                </c:pt>
                <c:pt idx="11749">
                  <c:v>-1.2879940549712643E-3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-5.1281996980900857E-3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-5.9178093952265698E-3</c:v>
                </c:pt>
                <c:pt idx="11758">
                  <c:v>-2.5636800815131977E-3</c:v>
                </c:pt>
                <c:pt idx="11759">
                  <c:v>1.5547835921179143E-3</c:v>
                </c:pt>
                <c:pt idx="11760">
                  <c:v>-3.2873899434626708E-3</c:v>
                </c:pt>
                <c:pt idx="11761">
                  <c:v>5.4919340971970598E-4</c:v>
                </c:pt>
                <c:pt idx="11762">
                  <c:v>-2.5038986662426765E-3</c:v>
                </c:pt>
                <c:pt idx="11763">
                  <c:v>-9.8344399051715214E-3</c:v>
                </c:pt>
                <c:pt idx="11764">
                  <c:v>-6.4815496095853575E-3</c:v>
                </c:pt>
                <c:pt idx="11765">
                  <c:v>9.9752257122656118E-3</c:v>
                </c:pt>
                <c:pt idx="11766">
                  <c:v>-6.3716387792780438E-3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-2.9815099041599069E-3</c:v>
                </c:pt>
                <c:pt idx="11773">
                  <c:v>-9.6164869951476106E-3</c:v>
                </c:pt>
                <c:pt idx="11774">
                  <c:v>-6.0503676359058289E-3</c:v>
                </c:pt>
                <c:pt idx="11775">
                  <c:v>3.3265008921699035E-3</c:v>
                </c:pt>
                <c:pt idx="11776">
                  <c:v>-3.5804887704813382E-3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-4.3689750172859476E-4</c:v>
                </c:pt>
                <c:pt idx="11781">
                  <c:v>-1.4156728156402565E-2</c:v>
                </c:pt>
                <c:pt idx="11782">
                  <c:v>6.0528955845917665E-4</c:v>
                </c:pt>
                <c:pt idx="11783">
                  <c:v>-1.6202987543691094E-2</c:v>
                </c:pt>
                <c:pt idx="11784">
                  <c:v>-1.9603335892988127E-3</c:v>
                </c:pt>
                <c:pt idx="11785">
                  <c:v>3.9839051562022831E-3</c:v>
                </c:pt>
                <c:pt idx="11786">
                  <c:v>-2.6472171218951956E-3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-9.2408425196861543E-3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-2.1099588627627952E-2</c:v>
                </c:pt>
                <c:pt idx="11793">
                  <c:v>-1.0867523646343358E-2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-3.8327522869501252E-3</c:v>
                </c:pt>
                <c:pt idx="11797">
                  <c:v>-1.5045514131420745E-2</c:v>
                </c:pt>
                <c:pt idx="11798">
                  <c:v>-8.2783737703984173E-4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-3.4024652890494167E-3</c:v>
                </c:pt>
                <c:pt idx="11805">
                  <c:v>-5.7254032997118287E-3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-4.4758284800625603E-3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-5.0911121857097896E-3</c:v>
                </c:pt>
                <c:pt idx="11818">
                  <c:v>-5.4825981760764364E-4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-4.188998650390019E-3</c:v>
                </c:pt>
                <c:pt idx="11822">
                  <c:v>6.1965569806137211E-3</c:v>
                </c:pt>
                <c:pt idx="11823">
                  <c:v>-8.6416942745906056E-3</c:v>
                </c:pt>
                <c:pt idx="11824">
                  <c:v>-2.6803844077409877E-3</c:v>
                </c:pt>
                <c:pt idx="11825">
                  <c:v>-2.9804388538856585E-3</c:v>
                </c:pt>
                <c:pt idx="11826">
                  <c:v>5.1679206064036975E-4</c:v>
                </c:pt>
                <c:pt idx="11827">
                  <c:v>-1.00108482465604E-2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-2.8097475849921949E-3</c:v>
                </c:pt>
                <c:pt idx="11831">
                  <c:v>6.9335178576910295E-3</c:v>
                </c:pt>
                <c:pt idx="11832">
                  <c:v>-3.5562315784822829E-3</c:v>
                </c:pt>
                <c:pt idx="11833">
                  <c:v>-3.7735356841430701E-3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-1.5489468097307224E-4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-2.5843260652624878E-3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-4.6313901743744168E-4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-2.7575098915981755E-3</c:v>
                </c:pt>
                <c:pt idx="11847">
                  <c:v>6.2450783026672951E-3</c:v>
                </c:pt>
                <c:pt idx="11848">
                  <c:v>-3.5123541918338219E-3</c:v>
                </c:pt>
                <c:pt idx="11849">
                  <c:v>-1.0786672731111224E-3</c:v>
                </c:pt>
                <c:pt idx="11850">
                  <c:v>7.8847917897384434E-3</c:v>
                </c:pt>
                <c:pt idx="11851">
                  <c:v>-1.2608837425368336E-2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-4.5434276464355605E-3</c:v>
                </c:pt>
                <c:pt idx="11855">
                  <c:v>4.6542574541525994E-3</c:v>
                </c:pt>
                <c:pt idx="11856">
                  <c:v>-1.8159197339251421E-3</c:v>
                </c:pt>
                <c:pt idx="11857">
                  <c:v>4.3174671287182775E-3</c:v>
                </c:pt>
                <c:pt idx="11858">
                  <c:v>-2.2449834650650757E-4</c:v>
                </c:pt>
                <c:pt idx="11859">
                  <c:v>-2.8246609355520036E-4</c:v>
                </c:pt>
                <c:pt idx="11860">
                  <c:v>-2.2196435488446298E-3</c:v>
                </c:pt>
                <c:pt idx="11861">
                  <c:v>7.9353154560735106E-3</c:v>
                </c:pt>
                <c:pt idx="11862">
                  <c:v>-1.3501953008802303E-2</c:v>
                </c:pt>
                <c:pt idx="11863">
                  <c:v>-8.2898831156565933E-3</c:v>
                </c:pt>
                <c:pt idx="11864">
                  <c:v>9.5273497235801585E-3</c:v>
                </c:pt>
                <c:pt idx="11865">
                  <c:v>-1.9897237639527887E-2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-7.4507808290213973E-4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-2.456183259100797E-3</c:v>
                </c:pt>
                <c:pt idx="11877">
                  <c:v>-3.246048853906558E-4</c:v>
                </c:pt>
                <c:pt idx="11878">
                  <c:v>7.802130312581923E-3</c:v>
                </c:pt>
                <c:pt idx="11879">
                  <c:v>-1.2430919661383655E-3</c:v>
                </c:pt>
                <c:pt idx="11880">
                  <c:v>-7.8383233280554521E-3</c:v>
                </c:pt>
                <c:pt idx="11881">
                  <c:v>-3.0759166479494837E-3</c:v>
                </c:pt>
                <c:pt idx="11882">
                  <c:v>7.0093180683024059E-3</c:v>
                </c:pt>
                <c:pt idx="11883">
                  <c:v>-7.8968599088753422E-3</c:v>
                </c:pt>
                <c:pt idx="11884">
                  <c:v>6.2095634733534411E-3</c:v>
                </c:pt>
                <c:pt idx="11885">
                  <c:v>-4.7344802824174081E-3</c:v>
                </c:pt>
                <c:pt idx="11886">
                  <c:v>6.7091845010587292E-3</c:v>
                </c:pt>
                <c:pt idx="11887">
                  <c:v>-1.4607981321557162E-3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-1.6340209594059019E-3</c:v>
                </c:pt>
                <c:pt idx="11891">
                  <c:v>-1.2115473280086775E-2</c:v>
                </c:pt>
                <c:pt idx="11892">
                  <c:v>4.9347596509203839E-3</c:v>
                </c:pt>
                <c:pt idx="11893">
                  <c:v>-3.0607674655875883E-3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-4.9689453403498618E-3</c:v>
                </c:pt>
                <c:pt idx="11899">
                  <c:v>-2.5831786956171499E-2</c:v>
                </c:pt>
                <c:pt idx="11900">
                  <c:v>1.4687275742030437E-2</c:v>
                </c:pt>
                <c:pt idx="11901">
                  <c:v>-1.5311868592394973E-2</c:v>
                </c:pt>
                <c:pt idx="11902">
                  <c:v>-3.0409241883884164E-3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-2.0654953791385822E-3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-1.0957837055951103E-2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-5.7332753384322643E-3</c:v>
                </c:pt>
                <c:pt idx="11918">
                  <c:v>3.5582549196480073E-3</c:v>
                </c:pt>
                <c:pt idx="11919">
                  <c:v>-5.9214671407303854E-4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-6.5229473555437067E-3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-9.445064463529107E-3</c:v>
                </c:pt>
                <c:pt idx="11927">
                  <c:v>-4.4006894795369789E-3</c:v>
                </c:pt>
                <c:pt idx="11928">
                  <c:v>-2.544840351141886E-3</c:v>
                </c:pt>
                <c:pt idx="11929">
                  <c:v>5.4846584235743734E-3</c:v>
                </c:pt>
                <c:pt idx="11930">
                  <c:v>-7.5774794640555143E-3</c:v>
                </c:pt>
                <c:pt idx="11931">
                  <c:v>3.9782381457591498E-3</c:v>
                </c:pt>
                <c:pt idx="11932">
                  <c:v>-1.6819241870315693E-2</c:v>
                </c:pt>
                <c:pt idx="11933">
                  <c:v>5.8748783632456281E-3</c:v>
                </c:pt>
                <c:pt idx="11934">
                  <c:v>-3.9620636213371085E-3</c:v>
                </c:pt>
                <c:pt idx="11935">
                  <c:v>-1.531721670755104E-2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-1.101573323339089E-2</c:v>
                </c:pt>
                <c:pt idx="11940">
                  <c:v>-7.161982657718724E-3</c:v>
                </c:pt>
                <c:pt idx="11941">
                  <c:v>1.5327978221506555E-2</c:v>
                </c:pt>
                <c:pt idx="11942">
                  <c:v>-7.2793509529009981E-3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-1.5430715326443689E-2</c:v>
                </c:pt>
                <c:pt idx="11946">
                  <c:v>-2.8462930096283756E-2</c:v>
                </c:pt>
                <c:pt idx="11947">
                  <c:v>2.505793840976267E-3</c:v>
                </c:pt>
                <c:pt idx="11948">
                  <c:v>-1.4128270201814175E-2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-3.380696572133246E-3</c:v>
                </c:pt>
                <c:pt idx="11953">
                  <c:v>6.0380633350760604E-3</c:v>
                </c:pt>
                <c:pt idx="11954">
                  <c:v>-2.5294244226845564E-3</c:v>
                </c:pt>
                <c:pt idx="11955">
                  <c:v>-1.0536087756758405E-3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-7.7154470734086544E-5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-3.3614212300854263E-3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-5.6673683313022138E-3</c:v>
                </c:pt>
                <c:pt idx="11970">
                  <c:v>3.1205197446997346E-3</c:v>
                </c:pt>
                <c:pt idx="11971">
                  <c:v>-1.5507185767500431E-3</c:v>
                </c:pt>
                <c:pt idx="11972">
                  <c:v>-5.0375310466055367E-3</c:v>
                </c:pt>
                <c:pt idx="11973">
                  <c:v>-1.6332238779206421E-3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-1.9079665832233417E-3</c:v>
                </c:pt>
                <c:pt idx="11978">
                  <c:v>-5.9400292702171953E-3</c:v>
                </c:pt>
                <c:pt idx="11979">
                  <c:v>-4.8023399701992986E-3</c:v>
                </c:pt>
                <c:pt idx="11980">
                  <c:v>6.9198388430873337E-3</c:v>
                </c:pt>
                <c:pt idx="11981">
                  <c:v>-1.3075732103260407E-3</c:v>
                </c:pt>
                <c:pt idx="11982">
                  <c:v>-1.3603021549304373E-3</c:v>
                </c:pt>
                <c:pt idx="11983">
                  <c:v>2.2391368161081004E-3</c:v>
                </c:pt>
                <c:pt idx="11984">
                  <c:v>-3.8566607741810088E-3</c:v>
                </c:pt>
                <c:pt idx="11985">
                  <c:v>-1.0921987478472062E-2</c:v>
                </c:pt>
                <c:pt idx="11986">
                  <c:v>-2.5006971816257106E-3</c:v>
                </c:pt>
                <c:pt idx="11987">
                  <c:v>-8.4556409378269137E-3</c:v>
                </c:pt>
                <c:pt idx="11988">
                  <c:v>3.7931741147101405E-3</c:v>
                </c:pt>
                <c:pt idx="11989">
                  <c:v>-8.7607779792922003E-3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-4.4702185553724405E-3</c:v>
                </c:pt>
                <c:pt idx="11993">
                  <c:v>-1.5414150494045487E-2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-4.8594725553048335E-3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-4.9899203363779066E-3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-3.3551894436705254E-3</c:v>
                </c:pt>
                <c:pt idx="12010">
                  <c:v>-8.6656853840292314E-3</c:v>
                </c:pt>
                <c:pt idx="12011">
                  <c:v>-3.7635942732325844E-3</c:v>
                </c:pt>
                <c:pt idx="12012">
                  <c:v>-1.8325891466659527E-3</c:v>
                </c:pt>
                <c:pt idx="12013">
                  <c:v>-1.6750423063474074E-3</c:v>
                </c:pt>
                <c:pt idx="12014">
                  <c:v>2.8117677026262555E-3</c:v>
                </c:pt>
                <c:pt idx="12015">
                  <c:v>-4.3368344385790181E-3</c:v>
                </c:pt>
                <c:pt idx="12016">
                  <c:v>-6.5194067757463614E-3</c:v>
                </c:pt>
                <c:pt idx="12017">
                  <c:v>7.4586030705887651E-3</c:v>
                </c:pt>
                <c:pt idx="12018">
                  <c:v>-4.106260622123159E-4</c:v>
                </c:pt>
                <c:pt idx="12019">
                  <c:v>-7.2610495786893381E-3</c:v>
                </c:pt>
                <c:pt idx="12020">
                  <c:v>5.858510954766416E-3</c:v>
                </c:pt>
                <c:pt idx="12021">
                  <c:v>-8.1117975058155878E-3</c:v>
                </c:pt>
                <c:pt idx="12022">
                  <c:v>-1.1989209192426742E-2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-7.2280886819946488E-3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-1.9533878605670907E-4</c:v>
                </c:pt>
                <c:pt idx="12032">
                  <c:v>7.3765654008042247E-3</c:v>
                </c:pt>
                <c:pt idx="12033">
                  <c:v>-6.6104925390995106E-3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-5.3613494961819441E-3</c:v>
                </c:pt>
                <c:pt idx="12039">
                  <c:v>-4.4597553432019765E-3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-5.2002650241949055E-3</c:v>
                </c:pt>
                <c:pt idx="12043">
                  <c:v>4.7410909254601563E-3</c:v>
                </c:pt>
                <c:pt idx="12044">
                  <c:v>-1.3523130545886275E-2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-3.303300482276228E-3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-2.2252275638443564E-3</c:v>
                </c:pt>
                <c:pt idx="12052">
                  <c:v>-3.1069729650372579E-3</c:v>
                </c:pt>
                <c:pt idx="12053">
                  <c:v>-3.8720712360191811E-3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-2.8966410184452229E-3</c:v>
                </c:pt>
                <c:pt idx="12057">
                  <c:v>-8.1699869853224527E-4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-4.5482725520553657E-3</c:v>
                </c:pt>
                <c:pt idx="12061">
                  <c:v>-4.9753111856976062E-3</c:v>
                </c:pt>
                <c:pt idx="12062">
                  <c:v>-2.1685275363623191E-3</c:v>
                </c:pt>
                <c:pt idx="12063">
                  <c:v>-4.7924676018507029E-3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-3.1183040545794682E-3</c:v>
                </c:pt>
                <c:pt idx="12067">
                  <c:v>-1.2256113336338359E-2</c:v>
                </c:pt>
                <c:pt idx="12068">
                  <c:v>-4.2003771611263119E-3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-3.586449301289818E-3</c:v>
                </c:pt>
                <c:pt idx="12072">
                  <c:v>1.6394928070203818E-2</c:v>
                </c:pt>
                <c:pt idx="12073">
                  <c:v>-2.6297226978222454E-4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-1.1303723060388293E-2</c:v>
                </c:pt>
                <c:pt idx="12082">
                  <c:v>1.297326334416482E-3</c:v>
                </c:pt>
                <c:pt idx="12083">
                  <c:v>-2.5983347834497295E-3</c:v>
                </c:pt>
                <c:pt idx="12084">
                  <c:v>5.5619133101867391E-3</c:v>
                </c:pt>
                <c:pt idx="12085">
                  <c:v>-6.2183722526576446E-4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-1.1148409421101846E-2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-8.8231838773467075E-4</c:v>
                </c:pt>
                <c:pt idx="12092">
                  <c:v>-3.1632263460537047E-3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-9.6423514275532085E-3</c:v>
                </c:pt>
                <c:pt idx="12096">
                  <c:v>-2.3144372739942298E-2</c:v>
                </c:pt>
                <c:pt idx="12097">
                  <c:v>-5.3049063168071342E-3</c:v>
                </c:pt>
                <c:pt idx="12098">
                  <c:v>8.5285260679395236E-3</c:v>
                </c:pt>
                <c:pt idx="12099">
                  <c:v>-1.0376645119578143E-2</c:v>
                </c:pt>
                <c:pt idx="12100">
                  <c:v>8.5721270504279801E-3</c:v>
                </c:pt>
                <c:pt idx="12101">
                  <c:v>-8.0974322459610448E-3</c:v>
                </c:pt>
                <c:pt idx="12102">
                  <c:v>-2.2941558131355677E-2</c:v>
                </c:pt>
                <c:pt idx="12103">
                  <c:v>7.7091628086929376E-3</c:v>
                </c:pt>
                <c:pt idx="12104">
                  <c:v>-8.0907514858807872E-4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-4.913475496692854E-4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-6.307195030233359E-3</c:v>
                </c:pt>
                <c:pt idx="12114">
                  <c:v>6.0910225207138069E-3</c:v>
                </c:pt>
                <c:pt idx="12115">
                  <c:v>-9.6871212927140959E-4</c:v>
                </c:pt>
                <c:pt idx="12116">
                  <c:v>6.0570767748604482E-3</c:v>
                </c:pt>
                <c:pt idx="12117">
                  <c:v>-1.5189917798021924E-3</c:v>
                </c:pt>
                <c:pt idx="12118">
                  <c:v>-3.6904559274475446E-4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-9.257334487456248E-3</c:v>
                </c:pt>
                <c:pt idx="12122">
                  <c:v>1.5387578950752712E-2</c:v>
                </c:pt>
                <c:pt idx="12123">
                  <c:v>-6.7991684667134678E-4</c:v>
                </c:pt>
                <c:pt idx="12124">
                  <c:v>4.0631202993566262E-3</c:v>
                </c:pt>
                <c:pt idx="12125">
                  <c:v>-1.2938250633247605E-3</c:v>
                </c:pt>
                <c:pt idx="12126">
                  <c:v>-2.4535387794362151E-3</c:v>
                </c:pt>
                <c:pt idx="12127">
                  <c:v>-5.7872531977452013E-3</c:v>
                </c:pt>
                <c:pt idx="12128">
                  <c:v>-6.3799782132711869E-4</c:v>
                </c:pt>
                <c:pt idx="12129">
                  <c:v>-1.1705648695810922E-2</c:v>
                </c:pt>
                <c:pt idx="12130">
                  <c:v>-1.2301674313484057E-3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-7.8785645472319032E-3</c:v>
                </c:pt>
                <c:pt idx="12134">
                  <c:v>3.9682144957637888E-3</c:v>
                </c:pt>
                <c:pt idx="12135">
                  <c:v>-8.157073178782781E-4</c:v>
                </c:pt>
                <c:pt idx="12136">
                  <c:v>-2.9064057391856579E-3</c:v>
                </c:pt>
                <c:pt idx="12137">
                  <c:v>5.2937882567203332E-3</c:v>
                </c:pt>
                <c:pt idx="12138">
                  <c:v>-5.5543126826940181E-3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-1.7336176021398586E-3</c:v>
                </c:pt>
                <c:pt idx="12145">
                  <c:v>-7.7129076682709297E-3</c:v>
                </c:pt>
                <c:pt idx="12146">
                  <c:v>-1.0478725394296617E-2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-1.7984722204104742E-2</c:v>
                </c:pt>
                <c:pt idx="12150">
                  <c:v>-8.3175779491782009E-3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-1.6174836112945457E-3</c:v>
                </c:pt>
                <c:pt idx="12158">
                  <c:v>-5.6522816309545476E-4</c:v>
                </c:pt>
                <c:pt idx="12159">
                  <c:v>-6.7265240409621896E-3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-5.7984486047413242E-3</c:v>
                </c:pt>
                <c:pt idx="12167">
                  <c:v>5.4879807861354379E-3</c:v>
                </c:pt>
                <c:pt idx="12168">
                  <c:v>-1.5246110493105647E-3</c:v>
                </c:pt>
                <c:pt idx="12169">
                  <c:v>-3.7327590477786998E-4</c:v>
                </c:pt>
                <c:pt idx="12170">
                  <c:v>9.0858161312858954E-3</c:v>
                </c:pt>
                <c:pt idx="12171">
                  <c:v>-5.976242478311633E-5</c:v>
                </c:pt>
                <c:pt idx="12172">
                  <c:v>-4.3766423848641267E-3</c:v>
                </c:pt>
                <c:pt idx="12173">
                  <c:v>-8.2687969425485619E-3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-7.2483602142039416E-3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-1.6701077720249202E-3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-1.5594294914755835E-4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-4.0488787039016927E-4</c:v>
                </c:pt>
                <c:pt idx="12191">
                  <c:v>-3.8105313825465004E-3</c:v>
                </c:pt>
                <c:pt idx="12192">
                  <c:v>-4.3931097006399966E-3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-3.649665497640342E-4</c:v>
                </c:pt>
                <c:pt idx="12200">
                  <c:v>-8.3971384904391044E-3</c:v>
                </c:pt>
                <c:pt idx="12201">
                  <c:v>3.7359096554521187E-3</c:v>
                </c:pt>
                <c:pt idx="12202">
                  <c:v>-1.2248747267982196E-3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-6.2248177167241181E-3</c:v>
                </c:pt>
                <c:pt idx="12209">
                  <c:v>-6.6048254993571476E-3</c:v>
                </c:pt>
                <c:pt idx="12210">
                  <c:v>3.8545724793550562E-3</c:v>
                </c:pt>
                <c:pt idx="12211">
                  <c:v>-5.8468863160232587E-3</c:v>
                </c:pt>
                <c:pt idx="12212">
                  <c:v>-4.5619397763729808E-4</c:v>
                </c:pt>
                <c:pt idx="12213">
                  <c:v>5.0274250487110095E-3</c:v>
                </c:pt>
                <c:pt idx="12214">
                  <c:v>-2.3536675050728206E-3</c:v>
                </c:pt>
                <c:pt idx="12215">
                  <c:v>4.7526856354611624E-3</c:v>
                </c:pt>
                <c:pt idx="12216">
                  <c:v>-1.163313107223729E-2</c:v>
                </c:pt>
                <c:pt idx="12217">
                  <c:v>8.7290661454275664E-3</c:v>
                </c:pt>
                <c:pt idx="12218">
                  <c:v>-2.5747852386803771E-3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-4.7901577139146667E-3</c:v>
                </c:pt>
                <c:pt idx="12223">
                  <c:v>1.3021988433870035E-4</c:v>
                </c:pt>
                <c:pt idx="12224">
                  <c:v>-4.6104967936546615E-3</c:v>
                </c:pt>
                <c:pt idx="12225">
                  <c:v>-6.3203158404334658E-4</c:v>
                </c:pt>
                <c:pt idx="12226">
                  <c:v>-1.8781332225069391E-2</c:v>
                </c:pt>
                <c:pt idx="12227">
                  <c:v>-3.1990695789474444E-3</c:v>
                </c:pt>
                <c:pt idx="12228">
                  <c:v>6.9444603781985137E-3</c:v>
                </c:pt>
                <c:pt idx="12229">
                  <c:v>-1.0209141601878358E-2</c:v>
                </c:pt>
                <c:pt idx="12230">
                  <c:v>-3.6604932541450808E-4</c:v>
                </c:pt>
                <c:pt idx="12231">
                  <c:v>-6.5573710133897123E-3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-1.5875785761689798E-3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-6.1020833489067172E-4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-3.2375532833306409E-3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-2.5571473854189009E-3</c:v>
                </c:pt>
                <c:pt idx="12247">
                  <c:v>3.3179083939050003E-3</c:v>
                </c:pt>
                <c:pt idx="12248">
                  <c:v>-7.3988141996927936E-4</c:v>
                </c:pt>
                <c:pt idx="12249">
                  <c:v>2.3011563661281542E-3</c:v>
                </c:pt>
                <c:pt idx="12250">
                  <c:v>-3.0007706707735338E-3</c:v>
                </c:pt>
                <c:pt idx="12251">
                  <c:v>3.8916203330110477E-3</c:v>
                </c:pt>
                <c:pt idx="12252">
                  <c:v>-5.9799196880501171E-3</c:v>
                </c:pt>
                <c:pt idx="12253">
                  <c:v>-5.6283386405464597E-3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-5.903015704513237E-3</c:v>
                </c:pt>
                <c:pt idx="12257">
                  <c:v>-1.9065181968080935E-4</c:v>
                </c:pt>
                <c:pt idx="12258">
                  <c:v>6.4716406981268904E-3</c:v>
                </c:pt>
                <c:pt idx="12259">
                  <c:v>-5.8298708161252932E-4</c:v>
                </c:pt>
                <c:pt idx="12260">
                  <c:v>4.5749506054555411E-3</c:v>
                </c:pt>
                <c:pt idx="12261">
                  <c:v>-3.133448268432204E-3</c:v>
                </c:pt>
                <c:pt idx="12262">
                  <c:v>-8.8593701611170417E-3</c:v>
                </c:pt>
                <c:pt idx="12263">
                  <c:v>-7.1144131013891609E-3</c:v>
                </c:pt>
                <c:pt idx="12264">
                  <c:v>6.4678925850021329E-3</c:v>
                </c:pt>
                <c:pt idx="12265">
                  <c:v>-1.5123491501110919E-2</c:v>
                </c:pt>
                <c:pt idx="12266">
                  <c:v>7.1251267400249674E-3</c:v>
                </c:pt>
                <c:pt idx="12267">
                  <c:v>-4.6250537799465974E-3</c:v>
                </c:pt>
                <c:pt idx="12268">
                  <c:v>-4.2998538268790298E-3</c:v>
                </c:pt>
                <c:pt idx="12269">
                  <c:v>-1.2351094483948444E-2</c:v>
                </c:pt>
                <c:pt idx="12270">
                  <c:v>-1.4994700820931683E-3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-1.5423313646294901E-2</c:v>
                </c:pt>
                <c:pt idx="12274">
                  <c:v>1.5250503006312144E-2</c:v>
                </c:pt>
                <c:pt idx="12275">
                  <c:v>-2.2445917889276856E-2</c:v>
                </c:pt>
                <c:pt idx="12276">
                  <c:v>-1.1229691765043626E-2</c:v>
                </c:pt>
                <c:pt idx="12277">
                  <c:v>-1.2355988680898378E-2</c:v>
                </c:pt>
                <c:pt idx="12278">
                  <c:v>1.8837770316455504E-3</c:v>
                </c:pt>
                <c:pt idx="12279">
                  <c:v>-7.5109956963359537E-3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-9.0853034353397533E-3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-3.6162412300804192E-3</c:v>
                </c:pt>
                <c:pt idx="12288">
                  <c:v>1.2577498348072425E-2</c:v>
                </c:pt>
                <c:pt idx="12289">
                  <c:v>-2.9280584010873412E-3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-3.3555616410474443E-3</c:v>
                </c:pt>
                <c:pt idx="12293">
                  <c:v>-4.6923829278231466E-3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-2.156799102124296E-3</c:v>
                </c:pt>
                <c:pt idx="12300">
                  <c:v>-1.3892693446067028E-3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-1.3004353681491665E-3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-1.0919234133410782E-3</c:v>
                </c:pt>
                <c:pt idx="12309">
                  <c:v>1.6795586348568037E-3</c:v>
                </c:pt>
                <c:pt idx="12310">
                  <c:v>-8.4078715037154694E-3</c:v>
                </c:pt>
                <c:pt idx="12311">
                  <c:v>-6.1207551140167737E-3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-3.190580531390097E-3</c:v>
                </c:pt>
                <c:pt idx="12315">
                  <c:v>1.6384916149814188E-3</c:v>
                </c:pt>
                <c:pt idx="12316">
                  <c:v>-9.7757218476548502E-3</c:v>
                </c:pt>
                <c:pt idx="12317">
                  <c:v>-3.9050408118956881E-3</c:v>
                </c:pt>
                <c:pt idx="12318">
                  <c:v>-1.4798641077168995E-2</c:v>
                </c:pt>
                <c:pt idx="12319">
                  <c:v>2.6132384334971448E-3</c:v>
                </c:pt>
                <c:pt idx="12320">
                  <c:v>-1.7897983247525673E-2</c:v>
                </c:pt>
                <c:pt idx="12321">
                  <c:v>-8.5436063470556434E-3</c:v>
                </c:pt>
                <c:pt idx="12322">
                  <c:v>-2.0345138831796561E-3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-5.0198118273918624E-3</c:v>
                </c:pt>
                <c:pt idx="12332">
                  <c:v>-8.611940752256686E-3</c:v>
                </c:pt>
                <c:pt idx="12333">
                  <c:v>-7.6790502229329149E-4</c:v>
                </c:pt>
                <c:pt idx="12334">
                  <c:v>-2.0826761755122547E-2</c:v>
                </c:pt>
                <c:pt idx="12335">
                  <c:v>-8.7877807485376991E-3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-8.2865934719666967E-3</c:v>
                </c:pt>
                <c:pt idx="12339">
                  <c:v>-6.6194906609595705E-3</c:v>
                </c:pt>
                <c:pt idx="12340">
                  <c:v>-1.6723596533925189E-3</c:v>
                </c:pt>
                <c:pt idx="12341">
                  <c:v>-5.4312959051472376E-3</c:v>
                </c:pt>
                <c:pt idx="12342">
                  <c:v>-4.8216664489402206E-3</c:v>
                </c:pt>
                <c:pt idx="12343">
                  <c:v>1.3763736059349441E-2</c:v>
                </c:pt>
                <c:pt idx="12344">
                  <c:v>-1.5950098544337266E-4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-6.5614224547516642E-3</c:v>
                </c:pt>
                <c:pt idx="12348">
                  <c:v>5.4374071335914209E-3</c:v>
                </c:pt>
                <c:pt idx="12349">
                  <c:v>-6.0400915967342428E-3</c:v>
                </c:pt>
                <c:pt idx="12350">
                  <c:v>-1.6644198150450151E-2</c:v>
                </c:pt>
                <c:pt idx="12351">
                  <c:v>8.2430624523581741E-3</c:v>
                </c:pt>
                <c:pt idx="12352">
                  <c:v>-1.4547456123091607E-2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-6.6940042952907675E-3</c:v>
                </c:pt>
                <c:pt idx="12356">
                  <c:v>1.1168864636736942E-2</c:v>
                </c:pt>
                <c:pt idx="12357">
                  <c:v>-4.465677546546587E-3</c:v>
                </c:pt>
                <c:pt idx="12358">
                  <c:v>-1.930408079033441E-3</c:v>
                </c:pt>
                <c:pt idx="12359">
                  <c:v>8.1456531460339932E-3</c:v>
                </c:pt>
                <c:pt idx="12360">
                  <c:v>-2.3931048212091355E-3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-2.3373161871944603E-3</c:v>
                </c:pt>
                <c:pt idx="12366">
                  <c:v>6.3584789600010794E-3</c:v>
                </c:pt>
                <c:pt idx="12367">
                  <c:v>-3.0734784880621646E-3</c:v>
                </c:pt>
                <c:pt idx="12368">
                  <c:v>4.282651667946169E-3</c:v>
                </c:pt>
                <c:pt idx="12369">
                  <c:v>-3.759583203741812E-4</c:v>
                </c:pt>
                <c:pt idx="12370">
                  <c:v>-3.2279335879952242E-3</c:v>
                </c:pt>
                <c:pt idx="12371">
                  <c:v>-1.7439305592183985E-3</c:v>
                </c:pt>
                <c:pt idx="12372">
                  <c:v>3.6119300920667285E-3</c:v>
                </c:pt>
                <c:pt idx="12373">
                  <c:v>-4.6583538911182387E-3</c:v>
                </c:pt>
                <c:pt idx="12374">
                  <c:v>-4.220195893866574E-3</c:v>
                </c:pt>
                <c:pt idx="12375">
                  <c:v>8.7016712358156667E-4</c:v>
                </c:pt>
                <c:pt idx="12376">
                  <c:v>-1.5747622350739121E-2</c:v>
                </c:pt>
                <c:pt idx="12377">
                  <c:v>2.2525626987501823E-3</c:v>
                </c:pt>
                <c:pt idx="12378">
                  <c:v>-1.7471755330442207E-2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-6.4760974830200269E-3</c:v>
                </c:pt>
                <c:pt idx="12382">
                  <c:v>1.2034072586217803E-2</c:v>
                </c:pt>
                <c:pt idx="12383">
                  <c:v>-1.7246450967061122E-3</c:v>
                </c:pt>
                <c:pt idx="12384">
                  <c:v>1.4376352620574906E-2</c:v>
                </c:pt>
                <c:pt idx="12385">
                  <c:v>-8.0506154515838091E-3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-4.6299917223606712E-3</c:v>
                </c:pt>
                <c:pt idx="12389">
                  <c:v>-1.1154816143172042E-2</c:v>
                </c:pt>
                <c:pt idx="12390">
                  <c:v>-2.9738459007102591E-3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-8.2208325694619333E-3</c:v>
                </c:pt>
                <c:pt idx="12394">
                  <c:v>-6.9571360699960394E-4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-1.8034621653395533E-3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-5.0447861536770944E-3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-1.1723568005983509E-4</c:v>
                </c:pt>
                <c:pt idx="12405">
                  <c:v>-1.0014372210829237E-2</c:v>
                </c:pt>
                <c:pt idx="12406">
                  <c:v>5.2419569185886417E-3</c:v>
                </c:pt>
                <c:pt idx="12407">
                  <c:v>-1.4574847333435059E-3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-2.2915791656821227E-3</c:v>
                </c:pt>
                <c:pt idx="12412">
                  <c:v>3.1980255193904128E-3</c:v>
                </c:pt>
                <c:pt idx="12413">
                  <c:v>-4.3806760483047213E-3</c:v>
                </c:pt>
                <c:pt idx="12414">
                  <c:v>-9.4011519573999891E-3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-1.1154554543315598E-2</c:v>
                </c:pt>
                <c:pt idx="12418">
                  <c:v>-3.0228086573913515E-3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-4.9925488767676995E-3</c:v>
                </c:pt>
                <c:pt idx="12422">
                  <c:v>-2.4777961187343323E-3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-4.0965096141931667E-5</c:v>
                </c:pt>
                <c:pt idx="12427">
                  <c:v>-1.3135985759848978E-3</c:v>
                </c:pt>
                <c:pt idx="12428">
                  <c:v>-2.5956440442165274E-4</c:v>
                </c:pt>
                <c:pt idx="12429">
                  <c:v>2.6209415926299329E-3</c:v>
                </c:pt>
                <c:pt idx="12430">
                  <c:v>-3.7410633477659161E-3</c:v>
                </c:pt>
                <c:pt idx="12431">
                  <c:v>-1.1891624039881421E-2</c:v>
                </c:pt>
                <c:pt idx="12432">
                  <c:v>7.0269509476776904E-3</c:v>
                </c:pt>
                <c:pt idx="12433">
                  <c:v>-9.5253483685375784E-4</c:v>
                </c:pt>
                <c:pt idx="12434">
                  <c:v>-6.889953892581957E-3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-9.7295119121287854E-3</c:v>
                </c:pt>
                <c:pt idx="12439">
                  <c:v>-1.9162734290461003E-3</c:v>
                </c:pt>
                <c:pt idx="12440">
                  <c:v>-5.6180759310215933E-3</c:v>
                </c:pt>
                <c:pt idx="12441">
                  <c:v>-1.9975441466080213E-4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-6.3918975392347477E-3</c:v>
                </c:pt>
                <c:pt idx="12445">
                  <c:v>-5.4983406738351448E-3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-5.5565951905798272E-3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-7.4921647752272946E-3</c:v>
                </c:pt>
                <c:pt idx="12453">
                  <c:v>-2.7517307836184557E-3</c:v>
                </c:pt>
                <c:pt idx="12454">
                  <c:v>4.148480486154682E-4</c:v>
                </c:pt>
                <c:pt idx="12455">
                  <c:v>-2.2902711311665769E-2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-7.5889612397119777E-3</c:v>
                </c:pt>
                <c:pt idx="12460">
                  <c:v>4.3161852124065092E-3</c:v>
                </c:pt>
                <c:pt idx="12461">
                  <c:v>-1.7937630928006598E-2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-3.1368053315841138E-3</c:v>
                </c:pt>
                <c:pt idx="12467">
                  <c:v>6.0081093783210804E-3</c:v>
                </c:pt>
                <c:pt idx="12468">
                  <c:v>-3.4254191611609031E-3</c:v>
                </c:pt>
                <c:pt idx="12469">
                  <c:v>-1.6104172215012369E-3</c:v>
                </c:pt>
                <c:pt idx="12470">
                  <c:v>-4.6134130779496019E-3</c:v>
                </c:pt>
                <c:pt idx="12471">
                  <c:v>-1.7544136220202233E-3</c:v>
                </c:pt>
                <c:pt idx="12472">
                  <c:v>-5.4395972296568118E-3</c:v>
                </c:pt>
                <c:pt idx="12473">
                  <c:v>-1.1017319907873357E-2</c:v>
                </c:pt>
                <c:pt idx="12474">
                  <c:v>-6.1126703368756807E-3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-1.9849211938449685E-4</c:v>
                </c:pt>
                <c:pt idx="12478">
                  <c:v>4.872930182919788E-5</c:v>
                </c:pt>
                <c:pt idx="12479">
                  <c:v>-3.7765995488410198E-3</c:v>
                </c:pt>
                <c:pt idx="12480">
                  <c:v>-1.5286259417415238E-3</c:v>
                </c:pt>
                <c:pt idx="12481">
                  <c:v>2.1362897317889207E-3</c:v>
                </c:pt>
                <c:pt idx="12482">
                  <c:v>-4.4725468739557073E-3</c:v>
                </c:pt>
                <c:pt idx="12483">
                  <c:v>-3.3660216033783996E-3</c:v>
                </c:pt>
                <c:pt idx="12484">
                  <c:v>1.318936409822058E-2</c:v>
                </c:pt>
                <c:pt idx="12485">
                  <c:v>-9.5780437609391811E-3</c:v>
                </c:pt>
                <c:pt idx="12486">
                  <c:v>-2.0971516409531432E-3</c:v>
                </c:pt>
                <c:pt idx="12487">
                  <c:v>-3.1731275547546289E-3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-2.3849038792089772E-3</c:v>
                </c:pt>
                <c:pt idx="12491">
                  <c:v>-9.8493499862932765E-3</c:v>
                </c:pt>
                <c:pt idx="12492">
                  <c:v>-1.9966814798118904E-2</c:v>
                </c:pt>
                <c:pt idx="12493">
                  <c:v>-2.7097938144150291E-2</c:v>
                </c:pt>
                <c:pt idx="12494">
                  <c:v>-4.0609752402788857E-2</c:v>
                </c:pt>
                <c:pt idx="12495">
                  <c:v>-1.0014366543295239E-2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-6.4215886594727323E-3</c:v>
                </c:pt>
                <c:pt idx="12500">
                  <c:v>-3.0108256002513656E-2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-1.7813667928306742E-2</c:v>
                </c:pt>
                <c:pt idx="12504">
                  <c:v>2.3805028644186876E-2</c:v>
                </c:pt>
                <c:pt idx="12505">
                  <c:v>-1.2017856624225942E-2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-5.1555732433161694E-3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-2.0711350054565258E-3</c:v>
                </c:pt>
                <c:pt idx="12512">
                  <c:v>-1.8170022415688436E-2</c:v>
                </c:pt>
                <c:pt idx="12513">
                  <c:v>3.4303218169551286E-3</c:v>
                </c:pt>
                <c:pt idx="12514">
                  <c:v>-1.5363757789749855E-2</c:v>
                </c:pt>
                <c:pt idx="12515">
                  <c:v>-4.5195312642363206E-3</c:v>
                </c:pt>
                <c:pt idx="12516">
                  <c:v>-3.0540228642124134E-3</c:v>
                </c:pt>
                <c:pt idx="12517">
                  <c:v>1.975134181185112E-3</c:v>
                </c:pt>
                <c:pt idx="12518">
                  <c:v>-2.6297219712384745E-2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-1.1365509074678926E-3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-4.6042954319425178E-4</c:v>
                </c:pt>
                <c:pt idx="12529">
                  <c:v>-9.0740086293035205E-3</c:v>
                </c:pt>
                <c:pt idx="12530">
                  <c:v>-3.2470765471881435E-3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-2.9125859857046521E-3</c:v>
                </c:pt>
                <c:pt idx="12534">
                  <c:v>-7.8745412590031094E-4</c:v>
                </c:pt>
                <c:pt idx="12535">
                  <c:v>-7.4413114352829268E-3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-3.9949878663367855E-3</c:v>
                </c:pt>
                <c:pt idx="12539">
                  <c:v>-6.1769712142645261E-3</c:v>
                </c:pt>
                <c:pt idx="12540">
                  <c:v>1.318368535411274E-2</c:v>
                </c:pt>
                <c:pt idx="12541">
                  <c:v>-3.8067504724921264E-3</c:v>
                </c:pt>
                <c:pt idx="12542">
                  <c:v>-3.549789672051773E-3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-4.3412008979135663E-3</c:v>
                </c:pt>
                <c:pt idx="12546">
                  <c:v>-1.4777733198059195E-3</c:v>
                </c:pt>
                <c:pt idx="12547">
                  <c:v>-3.3235681651753168E-3</c:v>
                </c:pt>
                <c:pt idx="12548">
                  <c:v>-9.381504055154366E-3</c:v>
                </c:pt>
                <c:pt idx="12549">
                  <c:v>1.6461590041583207E-3</c:v>
                </c:pt>
                <c:pt idx="12550">
                  <c:v>-3.1152894424142374E-3</c:v>
                </c:pt>
                <c:pt idx="12551">
                  <c:v>-1.5890175697478526E-2</c:v>
                </c:pt>
                <c:pt idx="12552">
                  <c:v>-7.9329336288065377E-3</c:v>
                </c:pt>
                <c:pt idx="12553">
                  <c:v>1.4112560088328507E-2</c:v>
                </c:pt>
                <c:pt idx="12554">
                  <c:v>-1.3252874296316719E-3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-2.1844602366503096E-3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-3.9252392925988033E-3</c:v>
                </c:pt>
                <c:pt idx="12563">
                  <c:v>1.0511736678028072E-2</c:v>
                </c:pt>
                <c:pt idx="12564">
                  <c:v>-1.2472394532986542E-2</c:v>
                </c:pt>
                <c:pt idx="12565">
                  <c:v>-1.2769388701244111E-2</c:v>
                </c:pt>
                <c:pt idx="12566">
                  <c:v>1.4659965258752905E-2</c:v>
                </c:pt>
                <c:pt idx="12567">
                  <c:v>-1.0073769493297746E-2</c:v>
                </c:pt>
                <c:pt idx="12568">
                  <c:v>-1.0355715796729115E-2</c:v>
                </c:pt>
                <c:pt idx="12569">
                  <c:v>-3.536220893820996E-3</c:v>
                </c:pt>
                <c:pt idx="12570">
                  <c:v>9.5108957228084989E-4</c:v>
                </c:pt>
                <c:pt idx="12571">
                  <c:v>-1.9395381927568067E-2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-1.523058806768951E-2</c:v>
                </c:pt>
                <c:pt idx="12576">
                  <c:v>-1.4441315600484117E-2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-1.7268681882232073E-3</c:v>
                </c:pt>
                <c:pt idx="12581">
                  <c:v>-4.0192976641026945E-3</c:v>
                </c:pt>
                <c:pt idx="12582">
                  <c:v>8.6922412415013639E-3</c:v>
                </c:pt>
                <c:pt idx="12583">
                  <c:v>-7.8675489316886171E-3</c:v>
                </c:pt>
                <c:pt idx="12584">
                  <c:v>-8.0916681419846981E-3</c:v>
                </c:pt>
                <c:pt idx="12585">
                  <c:v>-1.408417388033989E-2</c:v>
                </c:pt>
                <c:pt idx="12586">
                  <c:v>2.6460828113581414E-3</c:v>
                </c:pt>
                <c:pt idx="12587">
                  <c:v>-1.6063598246910615E-2</c:v>
                </c:pt>
                <c:pt idx="12588">
                  <c:v>-2.2322092761170254E-2</c:v>
                </c:pt>
                <c:pt idx="12589">
                  <c:v>-1.2685835627326725E-2</c:v>
                </c:pt>
                <c:pt idx="12590">
                  <c:v>-1.1643051919740799E-4</c:v>
                </c:pt>
                <c:pt idx="12591">
                  <c:v>5.115056739350976E-3</c:v>
                </c:pt>
                <c:pt idx="12592">
                  <c:v>-2.1349735049332352E-2</c:v>
                </c:pt>
                <c:pt idx="12593">
                  <c:v>1.5067882492960649E-2</c:v>
                </c:pt>
                <c:pt idx="12594">
                  <c:v>-2.3057765833364385E-2</c:v>
                </c:pt>
                <c:pt idx="12595">
                  <c:v>2.2690274918346631E-4</c:v>
                </c:pt>
                <c:pt idx="12596">
                  <c:v>-1.5700380624570798E-2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-1.7541465901818043E-2</c:v>
                </c:pt>
                <c:pt idx="12600">
                  <c:v>1.7774833913806631E-2</c:v>
                </c:pt>
                <c:pt idx="12601">
                  <c:v>-5.8852907042261648E-3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-1.6634052478181616E-3</c:v>
                </c:pt>
                <c:pt idx="12605">
                  <c:v>-2.1325573083974092E-2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-1.5215357487104342E-2</c:v>
                </c:pt>
                <c:pt idx="12609">
                  <c:v>-1.7077302754239909E-2</c:v>
                </c:pt>
                <c:pt idx="12610">
                  <c:v>-4.727709013371495E-3</c:v>
                </c:pt>
                <c:pt idx="12611">
                  <c:v>-1.2056203494648088E-3</c:v>
                </c:pt>
                <c:pt idx="12612">
                  <c:v>-1.6130747214885943E-2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-2.8680410572938797E-3</c:v>
                </c:pt>
                <c:pt idx="12617">
                  <c:v>-2.0031145303249787E-3</c:v>
                </c:pt>
                <c:pt idx="12618">
                  <c:v>1.3648881063504703E-2</c:v>
                </c:pt>
                <c:pt idx="12619">
                  <c:v>-1.2767929631808173E-2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-5.6944403088365902E-4</c:v>
                </c:pt>
                <c:pt idx="12623">
                  <c:v>-6.283847738925985E-3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-1.3854099130400144E-2</c:v>
                </c:pt>
                <c:pt idx="12630">
                  <c:v>5.687794151853609E-3</c:v>
                </c:pt>
                <c:pt idx="12631">
                  <c:v>-6.7926201225354532E-4</c:v>
                </c:pt>
                <c:pt idx="12632">
                  <c:v>1.8591854386711404E-2</c:v>
                </c:pt>
                <c:pt idx="12633">
                  <c:v>-2.965629784160484E-3</c:v>
                </c:pt>
                <c:pt idx="12634">
                  <c:v>-6.0404720929376765E-3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-3.6582067904689097E-4</c:v>
                </c:pt>
                <c:pt idx="12639">
                  <c:v>-2.4973434722674881E-3</c:v>
                </c:pt>
                <c:pt idx="12640">
                  <c:v>-9.3152409529615454E-3</c:v>
                </c:pt>
                <c:pt idx="12641">
                  <c:v>-1.2959377642758341E-3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-2.8937228716454655E-3</c:v>
                </c:pt>
                <c:pt idx="12646">
                  <c:v>1.2326471982415654E-3</c:v>
                </c:pt>
                <c:pt idx="12647">
                  <c:v>-3.6230038679843091E-3</c:v>
                </c:pt>
                <c:pt idx="12648">
                  <c:v>-1.2045140662705123E-2</c:v>
                </c:pt>
                <c:pt idx="12649">
                  <c:v>9.7691172501779278E-3</c:v>
                </c:pt>
                <c:pt idx="12650">
                  <c:v>-1.1353669894951679E-2</c:v>
                </c:pt>
                <c:pt idx="12651">
                  <c:v>7.3931035884395868E-3</c:v>
                </c:pt>
                <c:pt idx="12652">
                  <c:v>-5.0511849257262043E-4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-4.5085574310732568E-4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-6.9552852520136099E-3</c:v>
                </c:pt>
                <c:pt idx="12661">
                  <c:v>5.3591818132403546E-3</c:v>
                </c:pt>
                <c:pt idx="12662">
                  <c:v>-4.3238247105552574E-3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-8.6812882705569194E-3</c:v>
                </c:pt>
                <c:pt idx="12666">
                  <c:v>-4.1621232111932471E-3</c:v>
                </c:pt>
                <c:pt idx="12667">
                  <c:v>5.676167390216591E-3</c:v>
                </c:pt>
                <c:pt idx="12668">
                  <c:v>-1.2510852298152741E-2</c:v>
                </c:pt>
                <c:pt idx="12669">
                  <c:v>-7.7077248747237093E-3</c:v>
                </c:pt>
                <c:pt idx="12670">
                  <c:v>-4.7841561789496723E-4</c:v>
                </c:pt>
                <c:pt idx="12671">
                  <c:v>2.6721302026988525E-3</c:v>
                </c:pt>
                <c:pt idx="12672">
                  <c:v>-1.6737753978013359E-3</c:v>
                </c:pt>
                <c:pt idx="12673">
                  <c:v>1.2794384404161363E-2</c:v>
                </c:pt>
                <c:pt idx="12674">
                  <c:v>-8.8522996906430507E-3</c:v>
                </c:pt>
                <c:pt idx="12675">
                  <c:v>2.0706327358155363E-4</c:v>
                </c:pt>
                <c:pt idx="12676">
                  <c:v>-1.0341308068628763E-2</c:v>
                </c:pt>
                <c:pt idx="12677">
                  <c:v>1.0156455897980976E-2</c:v>
                </c:pt>
                <c:pt idx="12678">
                  <c:v>-7.2714340647372921E-3</c:v>
                </c:pt>
                <c:pt idx="12679">
                  <c:v>-1.752425928659207E-3</c:v>
                </c:pt>
                <c:pt idx="12680">
                  <c:v>-4.6172380280857794E-3</c:v>
                </c:pt>
                <c:pt idx="12681">
                  <c:v>5.6752926514924695E-3</c:v>
                </c:pt>
                <c:pt idx="12682">
                  <c:v>-2.3373166665709988E-3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-6.6740043207680344E-4</c:v>
                </c:pt>
                <c:pt idx="12686">
                  <c:v>2.8608746099845206E-3</c:v>
                </c:pt>
                <c:pt idx="12687">
                  <c:v>-2.7277704546335713E-3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-4.5731779244775339E-3</c:v>
                </c:pt>
                <c:pt idx="12695">
                  <c:v>-1.3664526278049038E-2</c:v>
                </c:pt>
                <c:pt idx="12696">
                  <c:v>-9.3223498581824771E-3</c:v>
                </c:pt>
                <c:pt idx="12697">
                  <c:v>-5.2878163469021189E-3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-1.6905974624279452E-3</c:v>
                </c:pt>
                <c:pt idx="12704">
                  <c:v>1.5924228209723168E-2</c:v>
                </c:pt>
                <c:pt idx="12705">
                  <c:v>-4.3960710514546975E-2</c:v>
                </c:pt>
                <c:pt idx="12706">
                  <c:v>-2.0834132370572078E-2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-1.0152364872357822E-2</c:v>
                </c:pt>
                <c:pt idx="12712">
                  <c:v>3.0732223532918823E-3</c:v>
                </c:pt>
                <c:pt idx="12713">
                  <c:v>-2.6477716855985989E-3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-1.2532397424109831E-3</c:v>
                </c:pt>
                <c:pt idx="12720">
                  <c:v>1.8593657731731383E-3</c:v>
                </c:pt>
                <c:pt idx="12721">
                  <c:v>-3.2136580221511224E-3</c:v>
                </c:pt>
                <c:pt idx="12722">
                  <c:v>3.2071434180505065E-3</c:v>
                </c:pt>
                <c:pt idx="12723">
                  <c:v>-3.1997002425185883E-3</c:v>
                </c:pt>
                <c:pt idx="12724">
                  <c:v>4.3053909558015135E-3</c:v>
                </c:pt>
                <c:pt idx="12725">
                  <c:v>-4.8809490273047373E-3</c:v>
                </c:pt>
                <c:pt idx="12726">
                  <c:v>1.9103508621327592E-3</c:v>
                </c:pt>
                <c:pt idx="12727">
                  <c:v>-3.0884674741464835E-3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-5.141330956279333E-3</c:v>
                </c:pt>
                <c:pt idx="12731">
                  <c:v>-6.4578080732911047E-3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-2.7367945312644082E-3</c:v>
                </c:pt>
                <c:pt idx="12738">
                  <c:v>5.660979590006221E-3</c:v>
                </c:pt>
                <c:pt idx="12739">
                  <c:v>-1.2688042507260633E-3</c:v>
                </c:pt>
                <c:pt idx="12740">
                  <c:v>3.3291847135306085E-3</c:v>
                </c:pt>
                <c:pt idx="12741">
                  <c:v>-4.5005822140424812E-3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-3.1218101151324618E-3</c:v>
                </c:pt>
                <c:pt idx="12745">
                  <c:v>-1.2224927391226714E-3</c:v>
                </c:pt>
                <c:pt idx="12746">
                  <c:v>2.9146227783964918E-3</c:v>
                </c:pt>
                <c:pt idx="12747">
                  <c:v>-5.2046334932391858E-3</c:v>
                </c:pt>
                <c:pt idx="12748">
                  <c:v>-6.3123037768697543E-4</c:v>
                </c:pt>
                <c:pt idx="12749">
                  <c:v>-3.2544402132064221E-3</c:v>
                </c:pt>
                <c:pt idx="12750">
                  <c:v>5.7530377481214146E-3</c:v>
                </c:pt>
                <c:pt idx="12751">
                  <c:v>-1.2781380353121818E-3</c:v>
                </c:pt>
                <c:pt idx="12752">
                  <c:v>-3.0414268815697199E-3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-5.6044428490054088E-5</c:v>
                </c:pt>
                <c:pt idx="12757">
                  <c:v>-7.2105700486169155E-4</c:v>
                </c:pt>
                <c:pt idx="12758">
                  <c:v>-2.5010752070331321E-2</c:v>
                </c:pt>
                <c:pt idx="12759">
                  <c:v>1.1960932430683968E-2</c:v>
                </c:pt>
                <c:pt idx="12760">
                  <c:v>-1.9353308547854553E-2</c:v>
                </c:pt>
                <c:pt idx="12761">
                  <c:v>-2.2768322064568025E-3</c:v>
                </c:pt>
                <c:pt idx="12762">
                  <c:v>8.6709420212169874E-3</c:v>
                </c:pt>
                <c:pt idx="12763">
                  <c:v>-6.6875287744956324E-3</c:v>
                </c:pt>
                <c:pt idx="12764">
                  <c:v>3.0365409751080819E-3</c:v>
                </c:pt>
                <c:pt idx="12765">
                  <c:v>-3.8342166692295621E-4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-7.0352792775771889E-3</c:v>
                </c:pt>
                <c:pt idx="12769">
                  <c:v>-8.7252502776191676E-3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-1.0275439247264373E-2</c:v>
                </c:pt>
                <c:pt idx="12773">
                  <c:v>7.3222655233173839E-3</c:v>
                </c:pt>
                <c:pt idx="12774">
                  <c:v>-2.8927692210842793E-3</c:v>
                </c:pt>
                <c:pt idx="12775">
                  <c:v>-5.780444936144491E-3</c:v>
                </c:pt>
                <c:pt idx="12776">
                  <c:v>5.1414560333871151E-3</c:v>
                </c:pt>
                <c:pt idx="12777">
                  <c:v>-7.6782013100817892E-4</c:v>
                </c:pt>
                <c:pt idx="12778">
                  <c:v>-4.5835024464153662E-3</c:v>
                </c:pt>
                <c:pt idx="12779">
                  <c:v>5.2323979580695124E-3</c:v>
                </c:pt>
                <c:pt idx="12780">
                  <c:v>-1.2686526494670503E-2</c:v>
                </c:pt>
                <c:pt idx="12781">
                  <c:v>1.1625332302891422E-3</c:v>
                </c:pt>
                <c:pt idx="12782">
                  <c:v>-3.5411249118713073E-3</c:v>
                </c:pt>
                <c:pt idx="12783">
                  <c:v>-1.5592152389487524E-4</c:v>
                </c:pt>
                <c:pt idx="12784">
                  <c:v>-2.7066958803292351E-3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-3.3583573643092279E-4</c:v>
                </c:pt>
                <c:pt idx="12788">
                  <c:v>-2.4073118375920188E-3</c:v>
                </c:pt>
                <c:pt idx="12789">
                  <c:v>1.8352561134094003E-3</c:v>
                </c:pt>
                <c:pt idx="12790">
                  <c:v>-3.8889809900002348E-3</c:v>
                </c:pt>
                <c:pt idx="12791">
                  <c:v>-2.0874476208341264E-3</c:v>
                </c:pt>
                <c:pt idx="12792">
                  <c:v>-2.3898600379066437E-3</c:v>
                </c:pt>
                <c:pt idx="12793">
                  <c:v>-2.520483381211136E-3</c:v>
                </c:pt>
                <c:pt idx="12794">
                  <c:v>5.0285360649304778E-4</c:v>
                </c:pt>
                <c:pt idx="12795">
                  <c:v>-6.4931353290873517E-3</c:v>
                </c:pt>
                <c:pt idx="12796">
                  <c:v>-7.6680245638378608E-3</c:v>
                </c:pt>
                <c:pt idx="12797">
                  <c:v>-2.6024789695480166E-3</c:v>
                </c:pt>
                <c:pt idx="12798">
                  <c:v>-1.7759919742879049E-3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-2.9218649167752631E-3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-4.2975312678361632E-3</c:v>
                </c:pt>
                <c:pt idx="12807">
                  <c:v>3.7921052446261427E-3</c:v>
                </c:pt>
                <c:pt idx="12808">
                  <c:v>-2.8504351757714375E-3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-6.4057819156442264E-3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-8.7409709197139307E-4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-1.2973063102421634E-3</c:v>
                </c:pt>
                <c:pt idx="12824">
                  <c:v>5.3438555039502234E-3</c:v>
                </c:pt>
                <c:pt idx="12825">
                  <c:v>-1.2401752171490088E-2</c:v>
                </c:pt>
                <c:pt idx="12826">
                  <c:v>2.9886562794008142E-3</c:v>
                </c:pt>
                <c:pt idx="12827">
                  <c:v>-5.9935197219829206E-4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-2.6547570675177212E-3</c:v>
                </c:pt>
                <c:pt idx="12831">
                  <c:v>-2.5547963300684984E-3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-7.882896331894429E-3</c:v>
                </c:pt>
                <c:pt idx="12835">
                  <c:v>1.3961099665849019E-3</c:v>
                </c:pt>
                <c:pt idx="12836">
                  <c:v>-1.5751216931221279E-3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-8.9572377950908333E-4</c:v>
                </c:pt>
                <c:pt idx="12841">
                  <c:v>-6.0542726460433016E-3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-2.0177397020813004E-3</c:v>
                </c:pt>
                <c:pt idx="12845">
                  <c:v>2.0524462010858002E-3</c:v>
                </c:pt>
                <c:pt idx="12846">
                  <c:v>-2.7542495738526185E-3</c:v>
                </c:pt>
                <c:pt idx="12847">
                  <c:v>-1.7008457160017088E-5</c:v>
                </c:pt>
                <c:pt idx="12848">
                  <c:v>-4.2291499491877715E-3</c:v>
                </c:pt>
                <c:pt idx="12849">
                  <c:v>3.9335059868363942E-3</c:v>
                </c:pt>
                <c:pt idx="12850">
                  <c:v>-1.9826966556539816E-3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-2.2893788466742393E-3</c:v>
                </c:pt>
                <c:pt idx="12854">
                  <c:v>-2.6490788786670549E-3</c:v>
                </c:pt>
                <c:pt idx="12855">
                  <c:v>-6.9324987013938966E-3</c:v>
                </c:pt>
                <c:pt idx="12856">
                  <c:v>1.5801295273654148E-3</c:v>
                </c:pt>
                <c:pt idx="12857">
                  <c:v>-1.4016575364443895E-3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-4.1311412573108441E-3</c:v>
                </c:pt>
                <c:pt idx="12861">
                  <c:v>-1.8420956442177783E-3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-8.8710570937777788E-4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-2.4273438500745925E-3</c:v>
                </c:pt>
                <c:pt idx="12872">
                  <c:v>5.1680237514872829E-4</c:v>
                </c:pt>
                <c:pt idx="12873">
                  <c:v>-1.2867533175757728E-3</c:v>
                </c:pt>
                <c:pt idx="12874">
                  <c:v>1.4770423574965719E-3</c:v>
                </c:pt>
                <c:pt idx="12875">
                  <c:v>-3.9842695361347324E-3</c:v>
                </c:pt>
                <c:pt idx="12876">
                  <c:v>1.2844967127470852E-2</c:v>
                </c:pt>
                <c:pt idx="12877">
                  <c:v>-7.3425551868577799E-3</c:v>
                </c:pt>
                <c:pt idx="12878">
                  <c:v>1.9383530161594109E-3</c:v>
                </c:pt>
                <c:pt idx="12879">
                  <c:v>-4.3705010395758137E-3</c:v>
                </c:pt>
                <c:pt idx="12880">
                  <c:v>-3.5976032121389778E-3</c:v>
                </c:pt>
                <c:pt idx="12881">
                  <c:v>-5.0630943386060778E-3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-5.2353221573824271E-3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-9.6859267789994874E-4</c:v>
                </c:pt>
                <c:pt idx="12889">
                  <c:v>-2.7719850045784256E-3</c:v>
                </c:pt>
                <c:pt idx="12890">
                  <c:v>-1.1881400603513725E-2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-1.0503384691613604E-3</c:v>
                </c:pt>
                <c:pt idx="12894">
                  <c:v>-3.9938038658782204E-4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-2.3456838828579407E-3</c:v>
                </c:pt>
                <c:pt idx="12899">
                  <c:v>-2.5212154176603718E-3</c:v>
                </c:pt>
                <c:pt idx="12900">
                  <c:v>5.7815933046612145E-4</c:v>
                </c:pt>
                <c:pt idx="12901">
                  <c:v>-4.1216003374966448E-3</c:v>
                </c:pt>
                <c:pt idx="12902">
                  <c:v>2.9657995983995988E-3</c:v>
                </c:pt>
                <c:pt idx="12903">
                  <c:v>-1.0225759444626448E-3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-4.4067554060767122E-3</c:v>
                </c:pt>
                <c:pt idx="12907">
                  <c:v>-8.6725485568308613E-3</c:v>
                </c:pt>
                <c:pt idx="12908">
                  <c:v>9.0147904174830984E-3</c:v>
                </c:pt>
                <c:pt idx="12909">
                  <c:v>-4.2533364774790527E-3</c:v>
                </c:pt>
                <c:pt idx="12910">
                  <c:v>-3.1829749156475629E-3</c:v>
                </c:pt>
                <c:pt idx="12911">
                  <c:v>7.4214411671160718E-3</c:v>
                </c:pt>
                <c:pt idx="12912">
                  <c:v>-3.3117322256828174E-3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-8.9412248296660835E-4</c:v>
                </c:pt>
                <c:pt idx="12916">
                  <c:v>-1.2421009013738882E-3</c:v>
                </c:pt>
                <c:pt idx="12917">
                  <c:v>-3.6720948151103272E-3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-1.8751087803128286E-3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-1.7535397088703775E-3</c:v>
                </c:pt>
                <c:pt idx="12924">
                  <c:v>-2.395243498794386E-3</c:v>
                </c:pt>
                <c:pt idx="12925">
                  <c:v>2.7169152952239983E-3</c:v>
                </c:pt>
                <c:pt idx="12926">
                  <c:v>-3.0558458946305933E-3</c:v>
                </c:pt>
                <c:pt idx="12927">
                  <c:v>-1.4322234336674455E-3</c:v>
                </c:pt>
                <c:pt idx="12928">
                  <c:v>5.8011346185207202E-3</c:v>
                </c:pt>
                <c:pt idx="12929">
                  <c:v>-6.6666624052480472E-4</c:v>
                </c:pt>
                <c:pt idx="12930">
                  <c:v>-1.5889157387592334E-2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-6.3853156307480674E-4</c:v>
                </c:pt>
                <c:pt idx="12938">
                  <c:v>-2.6307690154663277E-3</c:v>
                </c:pt>
                <c:pt idx="12939">
                  <c:v>-2.8270606353686389E-4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-2.1373748974085061E-3</c:v>
                </c:pt>
                <c:pt idx="12943">
                  <c:v>-1.9019559935866681E-3</c:v>
                </c:pt>
                <c:pt idx="12944">
                  <c:v>-3.1959052246754993E-4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-1.4404513133943198E-3</c:v>
                </c:pt>
                <c:pt idx="12950">
                  <c:v>-3.3409460707201077E-3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-8.0085688181963377E-3</c:v>
                </c:pt>
                <c:pt idx="12954">
                  <c:v>-3.6415233219901921E-3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-3.5730846115757942E-3</c:v>
                </c:pt>
                <c:pt idx="12959">
                  <c:v>8.1497284958444993E-3</c:v>
                </c:pt>
                <c:pt idx="12960">
                  <c:v>-6.1835220452994832E-3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-2.2185892028048215E-3</c:v>
                </c:pt>
                <c:pt idx="12964">
                  <c:v>-9.1069794635956214E-3</c:v>
                </c:pt>
                <c:pt idx="12965">
                  <c:v>4.3103794756458313E-3</c:v>
                </c:pt>
                <c:pt idx="12966">
                  <c:v>-1.0129262913771697E-4</c:v>
                </c:pt>
                <c:pt idx="12967">
                  <c:v>-5.9757754645062278E-4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-5.717047106479356E-4</c:v>
                </c:pt>
                <c:pt idx="12972">
                  <c:v>-1.1014712257448878E-3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-1.6666433228103017E-3</c:v>
                </c:pt>
                <c:pt idx="12976">
                  <c:v>-1.6693435922228161E-3</c:v>
                </c:pt>
                <c:pt idx="12977">
                  <c:v>5.1117553932940041E-3</c:v>
                </c:pt>
                <c:pt idx="12978">
                  <c:v>-6.7659815414344848E-5</c:v>
                </c:pt>
                <c:pt idx="12979">
                  <c:v>-1.4039427710521579E-4</c:v>
                </c:pt>
                <c:pt idx="12980">
                  <c:v>-7.141121838287745E-4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-1.7222639447691535E-3</c:v>
                </c:pt>
                <c:pt idx="12984">
                  <c:v>-1.9093163678345348E-3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-3.1581792257675545E-3</c:v>
                </c:pt>
                <c:pt idx="12988">
                  <c:v>-1.7177772929457547E-3</c:v>
                </c:pt>
                <c:pt idx="12989">
                  <c:v>-1.3321150130593651E-2</c:v>
                </c:pt>
                <c:pt idx="12990">
                  <c:v>-7.121263379588072E-4</c:v>
                </c:pt>
                <c:pt idx="12991">
                  <c:v>7.8614016939244635E-3</c:v>
                </c:pt>
                <c:pt idx="12992">
                  <c:v>-1.0615482123768061E-3</c:v>
                </c:pt>
                <c:pt idx="12993">
                  <c:v>2.1406484398376335E-3</c:v>
                </c:pt>
                <c:pt idx="12994">
                  <c:v>-1.3242785797496381E-2</c:v>
                </c:pt>
                <c:pt idx="12995">
                  <c:v>-1.1010889808780178E-3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-1.6421473408847476E-3</c:v>
                </c:pt>
                <c:pt idx="12999">
                  <c:v>-1.0288847413839619E-3</c:v>
                </c:pt>
                <c:pt idx="13000">
                  <c:v>3.241819461527129E-3</c:v>
                </c:pt>
                <c:pt idx="13001">
                  <c:v>-1.0003745500704042E-3</c:v>
                </c:pt>
                <c:pt idx="13002">
                  <c:v>-7.0700314810956399E-4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-7.658812290177508E-3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-1.6094930967902599E-4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-1.1424607154175703E-3</c:v>
                </c:pt>
                <c:pt idx="13019">
                  <c:v>1.4963643323433473E-3</c:v>
                </c:pt>
                <c:pt idx="13020">
                  <c:v>-8.4304813084479235E-4</c:v>
                </c:pt>
                <c:pt idx="13021">
                  <c:v>-1.1240166432529008E-3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-1.7228041111572168E-3</c:v>
                </c:pt>
                <c:pt idx="13030">
                  <c:v>-1.9291881207514905E-3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-1.8881447655942907E-3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-7.7296656161252031E-4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-3.7154764870699353E-3</c:v>
                </c:pt>
                <c:pt idx="13041">
                  <c:v>1.6596051775277232E-3</c:v>
                </c:pt>
                <c:pt idx="13042">
                  <c:v>-5.529990980658539E-3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-3.8046025268094752E-3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-2.3962124104635052E-3</c:v>
                </c:pt>
                <c:pt idx="13052">
                  <c:v>1.0882004201615558E-3</c:v>
                </c:pt>
                <c:pt idx="13053">
                  <c:v>-3.6449545833328045E-3</c:v>
                </c:pt>
                <c:pt idx="13054">
                  <c:v>-1.3835349950870324E-3</c:v>
                </c:pt>
                <c:pt idx="13055">
                  <c:v>-4.691097537428135E-4</c:v>
                </c:pt>
                <c:pt idx="13056">
                  <c:v>-2.9849243189250529E-3</c:v>
                </c:pt>
                <c:pt idx="13057">
                  <c:v>-4.8791451664609298E-3</c:v>
                </c:pt>
                <c:pt idx="13058">
                  <c:v>6.7641518536305512E-3</c:v>
                </c:pt>
                <c:pt idx="13059">
                  <c:v>-3.1750166831656657E-5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-2.5107641537438496E-3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-1.0490490225212312E-3</c:v>
                </c:pt>
                <c:pt idx="13069">
                  <c:v>1.6103386824628529E-3</c:v>
                </c:pt>
                <c:pt idx="13070">
                  <c:v>-5.3749322443881198E-3</c:v>
                </c:pt>
                <c:pt idx="13071">
                  <c:v>-2.7674149562901817E-3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-5.5597604439547865E-3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-2.9984539561507262E-3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-2.1638947079161142E-4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-3.4486918478222606E-3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-1.0859036715977766E-3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-3.5763300950311105E-3</c:v>
                </c:pt>
                <c:pt idx="13098">
                  <c:v>7.9347988898597066E-3</c:v>
                </c:pt>
                <c:pt idx="13099">
                  <c:v>-2.7357960590599362E-3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-8.2741437769868753E-3</c:v>
                </c:pt>
                <c:pt idx="13107">
                  <c:v>-1.1088569902611312E-2</c:v>
                </c:pt>
                <c:pt idx="13108">
                  <c:v>-5.646092506044198E-4</c:v>
                </c:pt>
                <c:pt idx="13109">
                  <c:v>1.0474619891969184E-3</c:v>
                </c:pt>
                <c:pt idx="13110">
                  <c:v>-2.2415004211579159E-2</c:v>
                </c:pt>
                <c:pt idx="13111">
                  <c:v>-3.9947188634137376E-2</c:v>
                </c:pt>
                <c:pt idx="13112">
                  <c:v>1.3628295173806038E-2</c:v>
                </c:pt>
                <c:pt idx="13113">
                  <c:v>-4.5823502509474423E-3</c:v>
                </c:pt>
                <c:pt idx="13114">
                  <c:v>-3.3381746297816761E-2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-8.6607769895383768E-3</c:v>
                </c:pt>
                <c:pt idx="13122">
                  <c:v>-5.3270024192535459E-3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-1.3974549353639176E-2</c:v>
                </c:pt>
                <c:pt idx="13127">
                  <c:v>-1.3086825437143901E-2</c:v>
                </c:pt>
                <c:pt idx="13128">
                  <c:v>-1.0632800183575597E-2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-1.0822625273210207E-3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-1.5818841611388024E-3</c:v>
                </c:pt>
                <c:pt idx="13136">
                  <c:v>-5.1807345904997248E-3</c:v>
                </c:pt>
                <c:pt idx="13137">
                  <c:v>-5.3980708259935284E-3</c:v>
                </c:pt>
                <c:pt idx="13138">
                  <c:v>-1.4945004401081263E-3</c:v>
                </c:pt>
                <c:pt idx="13139">
                  <c:v>3.1948707839895008E-3</c:v>
                </c:pt>
                <c:pt idx="13140">
                  <c:v>-1.0452247457775954E-2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-2.445102389094167E-2</c:v>
                </c:pt>
                <c:pt idx="13144">
                  <c:v>-1.6264966372620648E-2</c:v>
                </c:pt>
                <c:pt idx="13145">
                  <c:v>2.075989770395914E-2</c:v>
                </c:pt>
                <c:pt idx="13146">
                  <c:v>-1.0560575718361775E-2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-1.9081353005605095E-2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-1.7883356412800921E-2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-4.0971936635383344E-3</c:v>
                </c:pt>
                <c:pt idx="13157">
                  <c:v>5.2305663004901248E-3</c:v>
                </c:pt>
                <c:pt idx="13158">
                  <c:v>-2.7198580371177172E-3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-4.8314015120247689E-3</c:v>
                </c:pt>
                <c:pt idx="13163">
                  <c:v>-5.0889169843522097E-3</c:v>
                </c:pt>
                <c:pt idx="13164">
                  <c:v>2.8625466637777208E-4</c:v>
                </c:pt>
                <c:pt idx="13165">
                  <c:v>-7.7031559946654227E-3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-6.2653428063192962E-3</c:v>
                </c:pt>
                <c:pt idx="13170">
                  <c:v>-1.7866672729311972E-3</c:v>
                </c:pt>
                <c:pt idx="13171">
                  <c:v>-6.0182208039822882E-3</c:v>
                </c:pt>
                <c:pt idx="13172">
                  <c:v>-2.0603790873749972E-3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-5.2911603667400442E-3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-2.3883661425436742E-3</c:v>
                </c:pt>
                <c:pt idx="13184">
                  <c:v>6.7856838205706538E-3</c:v>
                </c:pt>
                <c:pt idx="13185">
                  <c:v>-2.9220521764425911E-3</c:v>
                </c:pt>
                <c:pt idx="13186">
                  <c:v>-1.8228114586129607E-3</c:v>
                </c:pt>
                <c:pt idx="13187">
                  <c:v>-3.6721577621676715E-3</c:v>
                </c:pt>
                <c:pt idx="13188">
                  <c:v>-4.8753372928960204E-3</c:v>
                </c:pt>
                <c:pt idx="13189">
                  <c:v>-1.5332689712058922E-2</c:v>
                </c:pt>
                <c:pt idx="13190">
                  <c:v>1.4614556509409127E-2</c:v>
                </c:pt>
                <c:pt idx="13191">
                  <c:v>-7.8504303841988587E-3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-1.2008208089859806E-3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-9.5324552566289356E-4</c:v>
                </c:pt>
                <c:pt idx="13200">
                  <c:v>-4.624229520043599E-3</c:v>
                </c:pt>
                <c:pt idx="13201">
                  <c:v>-1.056445573459186E-3</c:v>
                </c:pt>
                <c:pt idx="13202">
                  <c:v>-2.9255634595735103E-3</c:v>
                </c:pt>
                <c:pt idx="13203">
                  <c:v>-2.0445307965317738E-3</c:v>
                </c:pt>
                <c:pt idx="13204">
                  <c:v>-5.495554675455594E-3</c:v>
                </c:pt>
                <c:pt idx="13205">
                  <c:v>7.7189760193974166E-4</c:v>
                </c:pt>
                <c:pt idx="13206">
                  <c:v>-7.0221136550507879E-3</c:v>
                </c:pt>
                <c:pt idx="13207">
                  <c:v>6.2968836018324481E-3</c:v>
                </c:pt>
                <c:pt idx="13208">
                  <c:v>-1.2576865390412806E-2</c:v>
                </c:pt>
                <c:pt idx="13209">
                  <c:v>2.3167442278886341E-3</c:v>
                </c:pt>
                <c:pt idx="13210">
                  <c:v>-7.9028612625560157E-3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-1.4942018745482955E-3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-1.0436916704927413E-2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-1.6239128445700857E-3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-2.8700070308946835E-3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-2.477306701957005E-3</c:v>
                </c:pt>
                <c:pt idx="13232">
                  <c:v>-1.3870527556338885E-3</c:v>
                </c:pt>
                <c:pt idx="13233">
                  <c:v>4.627623064397568E-3</c:v>
                </c:pt>
                <c:pt idx="13234">
                  <c:v>-4.7082281393233671E-3</c:v>
                </c:pt>
                <c:pt idx="13235">
                  <c:v>-3.3482620440850042E-4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-8.9886974787134477E-4</c:v>
                </c:pt>
                <c:pt idx="13240">
                  <c:v>-2.4089830540034995E-3</c:v>
                </c:pt>
                <c:pt idx="13241">
                  <c:v>-8.7728672984432876E-3</c:v>
                </c:pt>
                <c:pt idx="13242">
                  <c:v>-6.2350035362772616E-3</c:v>
                </c:pt>
                <c:pt idx="13243">
                  <c:v>5.5978503718616679E-3</c:v>
                </c:pt>
                <c:pt idx="13244">
                  <c:v>-8.7814925598177496E-3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-4.8100475602552706E-4</c:v>
                </c:pt>
                <c:pt idx="13250">
                  <c:v>-4.4013241564861971E-3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-1.3159645848901391E-3</c:v>
                </c:pt>
                <c:pt idx="13254">
                  <c:v>3.6129591370261949E-3</c:v>
                </c:pt>
                <c:pt idx="13255">
                  <c:v>-7.0480309629932236E-3</c:v>
                </c:pt>
                <c:pt idx="13256">
                  <c:v>-1.7684465404261829E-3</c:v>
                </c:pt>
                <c:pt idx="13257">
                  <c:v>-3.6194866493879374E-3</c:v>
                </c:pt>
                <c:pt idx="13258">
                  <c:v>-1.0105068068355649E-4</c:v>
                </c:pt>
                <c:pt idx="13259">
                  <c:v>-2.2881179379314887E-3</c:v>
                </c:pt>
                <c:pt idx="13260">
                  <c:v>-2.1500980395323666E-3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-1.4269666117048274E-3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-5.635990638257482E-3</c:v>
                </c:pt>
                <c:pt idx="13272">
                  <c:v>-1.1018617303015787E-4</c:v>
                </c:pt>
                <c:pt idx="13273">
                  <c:v>-4.4656534937725922E-3</c:v>
                </c:pt>
                <c:pt idx="13274">
                  <c:v>2.8692093848370348E-4</c:v>
                </c:pt>
                <c:pt idx="13275">
                  <c:v>-1.7718031243543209E-3</c:v>
                </c:pt>
                <c:pt idx="13276">
                  <c:v>3.2684928256347945E-3</c:v>
                </c:pt>
                <c:pt idx="13277">
                  <c:v>-1.4745592272031871E-3</c:v>
                </c:pt>
                <c:pt idx="13278">
                  <c:v>9.5635847929642637E-4</c:v>
                </c:pt>
                <c:pt idx="13279">
                  <c:v>-5.8293378891498548E-3</c:v>
                </c:pt>
                <c:pt idx="13280">
                  <c:v>-3.8679564630221819E-3</c:v>
                </c:pt>
                <c:pt idx="13281">
                  <c:v>6.3014965864205408E-4</c:v>
                </c:pt>
                <c:pt idx="13282">
                  <c:v>-3.0576719683637066E-3</c:v>
                </c:pt>
                <c:pt idx="13283">
                  <c:v>-2.6450814272644507E-2</c:v>
                </c:pt>
                <c:pt idx="13284">
                  <c:v>-2.1833585540923295E-2</c:v>
                </c:pt>
                <c:pt idx="13285">
                  <c:v>7.2524283837545056E-3</c:v>
                </c:pt>
                <c:pt idx="13286">
                  <c:v>-1.1051824134273858E-3</c:v>
                </c:pt>
                <c:pt idx="13287">
                  <c:v>1.7571747483090761E-2</c:v>
                </c:pt>
                <c:pt idx="13288">
                  <c:v>-2.605044428193537E-3</c:v>
                </c:pt>
                <c:pt idx="13289">
                  <c:v>-1.3374434334142649E-2</c:v>
                </c:pt>
                <c:pt idx="13290">
                  <c:v>9.4680811401914866E-4</c:v>
                </c:pt>
                <c:pt idx="13291">
                  <c:v>-6.6454551630172887E-3</c:v>
                </c:pt>
                <c:pt idx="13292">
                  <c:v>-7.0812579725814118E-3</c:v>
                </c:pt>
                <c:pt idx="13293">
                  <c:v>-2.6195819531070086E-2</c:v>
                </c:pt>
                <c:pt idx="13294">
                  <c:v>1.2380241472927267E-2</c:v>
                </c:pt>
                <c:pt idx="13295">
                  <c:v>-1.1778073817298562E-2</c:v>
                </c:pt>
                <c:pt idx="13296">
                  <c:v>-2.8797015364414591E-3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-2.8122049041510166E-3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-4.5104424171586999E-3</c:v>
                </c:pt>
                <c:pt idx="13305">
                  <c:v>-6.7179274353872387E-3</c:v>
                </c:pt>
                <c:pt idx="13306">
                  <c:v>-1.5596167964277541E-2</c:v>
                </c:pt>
                <c:pt idx="13307">
                  <c:v>-1.2329831651101131E-3</c:v>
                </c:pt>
                <c:pt idx="13308">
                  <c:v>-4.2928062721205862E-3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-9.6730381062624105E-3</c:v>
                </c:pt>
                <c:pt idx="13312">
                  <c:v>-1.9092573529471579E-2</c:v>
                </c:pt>
                <c:pt idx="13313">
                  <c:v>6.1790439855506918E-3</c:v>
                </c:pt>
                <c:pt idx="13314">
                  <c:v>-7.2103891769170758E-3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-2.2783712842855408E-3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-2.8676678309812687E-2</c:v>
                </c:pt>
                <c:pt idx="13322">
                  <c:v>-6.3670139943727833E-3</c:v>
                </c:pt>
                <c:pt idx="13323">
                  <c:v>-1.6813284140631879E-2</c:v>
                </c:pt>
                <c:pt idx="13324">
                  <c:v>-4.4177121618940163E-3</c:v>
                </c:pt>
                <c:pt idx="13325">
                  <c:v>-2.4117670498231547E-3</c:v>
                </c:pt>
                <c:pt idx="13326">
                  <c:v>6.9433865583548027E-3</c:v>
                </c:pt>
                <c:pt idx="13327">
                  <c:v>-5.971563962869908E-4</c:v>
                </c:pt>
                <c:pt idx="13328">
                  <c:v>-1.5261463080678439E-2</c:v>
                </c:pt>
                <c:pt idx="13329">
                  <c:v>-1.9174802491294329E-2</c:v>
                </c:pt>
                <c:pt idx="13330">
                  <c:v>-2.6013383131360257E-3</c:v>
                </c:pt>
                <c:pt idx="13331">
                  <c:v>-1.1394747054781718E-2</c:v>
                </c:pt>
                <c:pt idx="13332">
                  <c:v>-1.3193574567257116E-2</c:v>
                </c:pt>
                <c:pt idx="13333">
                  <c:v>-1.6707781901434515E-2</c:v>
                </c:pt>
                <c:pt idx="13334">
                  <c:v>-2.4490040158887894E-2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-1.7107717103208131E-2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-4.1357665082468742E-3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-1.2620641433207069E-2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-5.1371411265694888E-3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-2.3836904830840666E-3</c:v>
                </c:pt>
                <c:pt idx="13364">
                  <c:v>-8.3786557459788469E-3</c:v>
                </c:pt>
                <c:pt idx="13365">
                  <c:v>-2.5054166810889456E-4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-2.7830456495880895E-3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-4.1027725901887635E-3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-1.0738563471015539E-3</c:v>
                </c:pt>
                <c:pt idx="13377">
                  <c:v>2.6091511371895137E-4</c:v>
                </c:pt>
                <c:pt idx="13378">
                  <c:v>-3.5572263058014642E-3</c:v>
                </c:pt>
                <c:pt idx="13379">
                  <c:v>4.4079215359698054E-3</c:v>
                </c:pt>
                <c:pt idx="13380">
                  <c:v>-5.0043945707560766E-3</c:v>
                </c:pt>
                <c:pt idx="13381">
                  <c:v>-1.0133748088083649E-3</c:v>
                </c:pt>
                <c:pt idx="13382">
                  <c:v>-6.8729396057634062E-3</c:v>
                </c:pt>
                <c:pt idx="13383">
                  <c:v>-7.5712851462785835E-3</c:v>
                </c:pt>
                <c:pt idx="13384">
                  <c:v>-2.2768670199884156E-3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-1.1130794783635878E-3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-1.6145924252519706E-3</c:v>
                </c:pt>
                <c:pt idx="13392">
                  <c:v>-4.7555129719363265E-3</c:v>
                </c:pt>
                <c:pt idx="13393">
                  <c:v>6.458501986299936E-3</c:v>
                </c:pt>
                <c:pt idx="13394">
                  <c:v>-1.9203683199561894E-2</c:v>
                </c:pt>
                <c:pt idx="13395">
                  <c:v>-2.9754374167723086E-4</c:v>
                </c:pt>
                <c:pt idx="13396">
                  <c:v>8.3950523573754765E-3</c:v>
                </c:pt>
                <c:pt idx="13397">
                  <c:v>-3.9345723062353954E-3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-1.3237511189192475E-3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-7.2601181303806328E-3</c:v>
                </c:pt>
                <c:pt idx="13407">
                  <c:v>2.9257733999905611E-3</c:v>
                </c:pt>
                <c:pt idx="13408">
                  <c:v>-1.8641306876787667E-5</c:v>
                </c:pt>
                <c:pt idx="13409">
                  <c:v>6.3751621941783299E-3</c:v>
                </c:pt>
                <c:pt idx="13410">
                  <c:v>-9.9207305887283326E-4</c:v>
                </c:pt>
                <c:pt idx="13411">
                  <c:v>-3.42696959718225E-4</c:v>
                </c:pt>
                <c:pt idx="13412">
                  <c:v>-3.4904146311021123E-3</c:v>
                </c:pt>
                <c:pt idx="13413">
                  <c:v>1.2078760678608802E-3</c:v>
                </c:pt>
                <c:pt idx="13414">
                  <c:v>-6.5252865931952897E-4</c:v>
                </c:pt>
                <c:pt idx="13415">
                  <c:v>6.1424415068760396E-3</c:v>
                </c:pt>
                <c:pt idx="13416">
                  <c:v>-3.2544985941083127E-3</c:v>
                </c:pt>
                <c:pt idx="13417">
                  <c:v>-2.9901847310327412E-3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-8.8070300908267285E-3</c:v>
                </c:pt>
                <c:pt idx="13422">
                  <c:v>-1.2807631885678461E-3</c:v>
                </c:pt>
                <c:pt idx="13423">
                  <c:v>8.342828061907781E-3</c:v>
                </c:pt>
                <c:pt idx="13424">
                  <c:v>-4.7058338057741622E-3</c:v>
                </c:pt>
                <c:pt idx="13425">
                  <c:v>-1.5389052645875978E-2</c:v>
                </c:pt>
                <c:pt idx="13426">
                  <c:v>-9.2460229440582964E-4</c:v>
                </c:pt>
                <c:pt idx="13427">
                  <c:v>-2.7720439356535564E-3</c:v>
                </c:pt>
                <c:pt idx="13428">
                  <c:v>4.4507264368842669E-3</c:v>
                </c:pt>
                <c:pt idx="13429">
                  <c:v>-2.065498989095893E-2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-6.3577549201241368E-3</c:v>
                </c:pt>
                <c:pt idx="13434">
                  <c:v>-3.230942420678673E-3</c:v>
                </c:pt>
                <c:pt idx="13435">
                  <c:v>8.2028948869492524E-3</c:v>
                </c:pt>
                <c:pt idx="13436">
                  <c:v>-3.8380742263104395E-3</c:v>
                </c:pt>
                <c:pt idx="13437">
                  <c:v>-1.1667417425339721E-2</c:v>
                </c:pt>
                <c:pt idx="13438">
                  <c:v>4.4897345441121672E-3</c:v>
                </c:pt>
                <c:pt idx="13439">
                  <c:v>-9.2194336143389677E-3</c:v>
                </c:pt>
                <c:pt idx="13440">
                  <c:v>-6.4131940510314678E-3</c:v>
                </c:pt>
                <c:pt idx="13441">
                  <c:v>6.0131027235499346E-4</c:v>
                </c:pt>
                <c:pt idx="13442">
                  <c:v>-1.0476949933293511E-2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-2.2719938749595769E-3</c:v>
                </c:pt>
                <c:pt idx="13451">
                  <c:v>3.332747243264933E-3</c:v>
                </c:pt>
                <c:pt idx="13452">
                  <c:v>-3.1442481520507215E-3</c:v>
                </c:pt>
                <c:pt idx="13453">
                  <c:v>-9.1701396321042239E-4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-2.6254440003619095E-3</c:v>
                </c:pt>
                <c:pt idx="13458">
                  <c:v>-2.091498380099921E-3</c:v>
                </c:pt>
                <c:pt idx="13459">
                  <c:v>-6.4207380941603276E-3</c:v>
                </c:pt>
                <c:pt idx="13460">
                  <c:v>-1.9065307303431922E-3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-2.1897253897815716E-3</c:v>
                </c:pt>
                <c:pt idx="13467">
                  <c:v>-4.8327065114595058E-3</c:v>
                </c:pt>
                <c:pt idx="13468">
                  <c:v>-7.8603230449836303E-4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-1.0352956527448498E-4</c:v>
                </c:pt>
                <c:pt idx="13473">
                  <c:v>-2.8907526993950938E-3</c:v>
                </c:pt>
                <c:pt idx="13474">
                  <c:v>-5.7169257129707773E-3</c:v>
                </c:pt>
                <c:pt idx="13475">
                  <c:v>3.7073403834213536E-3</c:v>
                </c:pt>
                <c:pt idx="13476">
                  <c:v>-4.3157198760681581E-3</c:v>
                </c:pt>
                <c:pt idx="13477">
                  <c:v>-1.6937864012334103E-4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-4.9719162236954162E-3</c:v>
                </c:pt>
                <c:pt idx="13481">
                  <c:v>5.0150067217948902E-3</c:v>
                </c:pt>
                <c:pt idx="13482">
                  <c:v>-9.7434388535155847E-4</c:v>
                </c:pt>
                <c:pt idx="13483">
                  <c:v>-2.6808521816690245E-3</c:v>
                </c:pt>
                <c:pt idx="13484">
                  <c:v>-9.1880913648996199E-3</c:v>
                </c:pt>
                <c:pt idx="13485">
                  <c:v>-1.1219338093644282E-2</c:v>
                </c:pt>
                <c:pt idx="13486">
                  <c:v>-6.3128707423452113E-3</c:v>
                </c:pt>
                <c:pt idx="13487">
                  <c:v>-2.7013730572855721E-2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-6.286890616802765E-3</c:v>
                </c:pt>
                <c:pt idx="13492">
                  <c:v>-1.2803163917213922E-2</c:v>
                </c:pt>
                <c:pt idx="13493">
                  <c:v>1.0914121818482059E-2</c:v>
                </c:pt>
                <c:pt idx="13494">
                  <c:v>-2.8401775378478433E-2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-6.9995840001890741E-3</c:v>
                </c:pt>
                <c:pt idx="13499">
                  <c:v>7.7165143996307251E-3</c:v>
                </c:pt>
                <c:pt idx="13500">
                  <c:v>-6.7359835490243825E-4</c:v>
                </c:pt>
                <c:pt idx="13501">
                  <c:v>-2.1670693844770383E-2</c:v>
                </c:pt>
                <c:pt idx="13502">
                  <c:v>8.2748010732167643E-3</c:v>
                </c:pt>
                <c:pt idx="13503">
                  <c:v>-3.6465523181838932E-3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-5.7857390692586108E-3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-1.2472687833664509E-3</c:v>
                </c:pt>
                <c:pt idx="13517">
                  <c:v>1.7858412614639718E-3</c:v>
                </c:pt>
                <c:pt idx="13518">
                  <c:v>-9.2192419738346132E-4</c:v>
                </c:pt>
                <c:pt idx="13519">
                  <c:v>-6.1451759975916787E-4</c:v>
                </c:pt>
                <c:pt idx="13520">
                  <c:v>-1.3318194553484375E-3</c:v>
                </c:pt>
                <c:pt idx="13521">
                  <c:v>-6.4705949612253733E-4</c:v>
                </c:pt>
                <c:pt idx="13522">
                  <c:v>-7.1379838185787747E-3</c:v>
                </c:pt>
                <c:pt idx="13523">
                  <c:v>3.4845069668687501E-3</c:v>
                </c:pt>
                <c:pt idx="13524">
                  <c:v>-6.8057999244075518E-4</c:v>
                </c:pt>
                <c:pt idx="13525">
                  <c:v>-4.3660216816210351E-3</c:v>
                </c:pt>
                <c:pt idx="13526">
                  <c:v>2.5222415671226628E-3</c:v>
                </c:pt>
                <c:pt idx="13527">
                  <c:v>-1.3110871709175242E-2</c:v>
                </c:pt>
                <c:pt idx="13528">
                  <c:v>-1.7837439555830059E-2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-4.2023539197515447E-3</c:v>
                </c:pt>
                <c:pt idx="13532">
                  <c:v>-1.4729475392941893E-2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-2.3777286481152515E-3</c:v>
                </c:pt>
                <c:pt idx="13537">
                  <c:v>8.4796439413352687E-3</c:v>
                </c:pt>
                <c:pt idx="13538">
                  <c:v>-8.5769176854633145E-4</c:v>
                </c:pt>
                <c:pt idx="13539">
                  <c:v>3.4063654677627397E-3</c:v>
                </c:pt>
                <c:pt idx="13540">
                  <c:v>-2.5025724126663818E-3</c:v>
                </c:pt>
                <c:pt idx="13541">
                  <c:v>6.2824440163637973E-3</c:v>
                </c:pt>
                <c:pt idx="13542">
                  <c:v>-1.2805581733186244E-3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-5.4664498475336387E-3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-1.1875309898563557E-3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-1.4688573182493059E-3</c:v>
                </c:pt>
                <c:pt idx="13557">
                  <c:v>-3.7347240127161285E-5</c:v>
                </c:pt>
                <c:pt idx="13558">
                  <c:v>-1.9201013685865576E-4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-6.7839044555917383E-4</c:v>
                </c:pt>
                <c:pt idx="13562">
                  <c:v>-1.2957224724949867E-3</c:v>
                </c:pt>
                <c:pt idx="13563">
                  <c:v>-3.4999974376983545E-3</c:v>
                </c:pt>
                <c:pt idx="13564">
                  <c:v>-9.6026381553215856E-4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-4.5969621380361758E-3</c:v>
                </c:pt>
                <c:pt idx="13570">
                  <c:v>-7.1832641642757267E-3</c:v>
                </c:pt>
                <c:pt idx="13571">
                  <c:v>-6.1288213515222623E-3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-2.4477251272614353E-3</c:v>
                </c:pt>
                <c:pt idx="13576">
                  <c:v>-7.2033997044940179E-4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-5.1332463346653867E-6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-3.4902416861015695E-4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-4.8877558257505171E-3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-6.1204945067334648E-3</c:v>
                </c:pt>
                <c:pt idx="13593">
                  <c:v>1.7768146824401754E-3</c:v>
                </c:pt>
                <c:pt idx="13594">
                  <c:v>-3.1141706725996698E-3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-2.8388345871999121E-3</c:v>
                </c:pt>
                <c:pt idx="13598">
                  <c:v>6.0485033409154454E-3</c:v>
                </c:pt>
                <c:pt idx="13599">
                  <c:v>-3.9320165736711488E-4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-5.1757976825363983E-3</c:v>
                </c:pt>
                <c:pt idx="13604">
                  <c:v>1.8409848934197726E-5</c:v>
                </c:pt>
                <c:pt idx="13605">
                  <c:v>-5.8132098161323142E-4</c:v>
                </c:pt>
                <c:pt idx="13606">
                  <c:v>-8.801201309154294E-3</c:v>
                </c:pt>
                <c:pt idx="13607">
                  <c:v>-1.5055033960068798E-2</c:v>
                </c:pt>
                <c:pt idx="13608">
                  <c:v>7.8135401488363954E-3</c:v>
                </c:pt>
                <c:pt idx="13609">
                  <c:v>-2.4386051541096521E-3</c:v>
                </c:pt>
                <c:pt idx="13610">
                  <c:v>1.3073364182396574E-3</c:v>
                </c:pt>
                <c:pt idx="13611">
                  <c:v>-1.8039515020907615E-2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-7.3673554868385338E-3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-2.6873796059962984E-3</c:v>
                </c:pt>
                <c:pt idx="13621">
                  <c:v>-1.2059668717157024E-4</c:v>
                </c:pt>
                <c:pt idx="13622">
                  <c:v>-4.1462494156530028E-3</c:v>
                </c:pt>
                <c:pt idx="13623">
                  <c:v>3.4217396735503058E-3</c:v>
                </c:pt>
                <c:pt idx="13624">
                  <c:v>-1.822428942549692E-3</c:v>
                </c:pt>
                <c:pt idx="13625">
                  <c:v>-6.1133263832626739E-3</c:v>
                </c:pt>
                <c:pt idx="13626">
                  <c:v>-3.2111937997061801E-2</c:v>
                </c:pt>
                <c:pt idx="13627">
                  <c:v>-2.9269038459471375E-2</c:v>
                </c:pt>
                <c:pt idx="13628">
                  <c:v>-7.4157691565304162E-3</c:v>
                </c:pt>
                <c:pt idx="13629">
                  <c:v>-3.9027587297086441E-2</c:v>
                </c:pt>
                <c:pt idx="13630">
                  <c:v>-1.3340923742706678E-2</c:v>
                </c:pt>
                <c:pt idx="13631">
                  <c:v>3.5468926209173191E-2</c:v>
                </c:pt>
                <c:pt idx="13632">
                  <c:v>-2.2487489736608524E-2</c:v>
                </c:pt>
                <c:pt idx="13633">
                  <c:v>3.6573184173340323E-2</c:v>
                </c:pt>
                <c:pt idx="13634">
                  <c:v>-3.2571706988553828E-2</c:v>
                </c:pt>
                <c:pt idx="13635">
                  <c:v>-1.9323063837820342E-2</c:v>
                </c:pt>
                <c:pt idx="13636">
                  <c:v>-8.9156693739621318E-2</c:v>
                </c:pt>
                <c:pt idx="13637">
                  <c:v>4.2865239617022155E-2</c:v>
                </c:pt>
                <c:pt idx="13638">
                  <c:v>-5.3644945319486936E-2</c:v>
                </c:pt>
                <c:pt idx="13639">
                  <c:v>-0.10524135941640544</c:v>
                </c:pt>
                <c:pt idx="13640">
                  <c:v>7.5682772076660854E-2</c:v>
                </c:pt>
                <c:pt idx="13641">
                  <c:v>-0.12595035489356832</c:v>
                </c:pt>
                <c:pt idx="13642">
                  <c:v>5.0526037447392369E-2</c:v>
                </c:pt>
                <c:pt idx="13643">
                  <c:v>-6.9831133647459964E-2</c:v>
                </c:pt>
                <c:pt idx="13644">
                  <c:v>8.1407995675260025E-3</c:v>
                </c:pt>
                <c:pt idx="13645">
                  <c:v>-3.52990423053825E-2</c:v>
                </c:pt>
                <c:pt idx="13646">
                  <c:v>-3.9733819205688192E-2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-3.3691557473011002E-2</c:v>
                </c:pt>
                <c:pt idx="13651">
                  <c:v>2.4007638420451727E-2</c:v>
                </c:pt>
                <c:pt idx="13652">
                  <c:v>-1.2815202984276297E-2</c:v>
                </c:pt>
                <c:pt idx="13653">
                  <c:v>-4.5377007413653914E-2</c:v>
                </c:pt>
                <c:pt idx="13654">
                  <c:v>2.1854298935714667E-2</c:v>
                </c:pt>
                <c:pt idx="13655">
                  <c:v>-1.8226471966347191E-2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-1.6941353098690826E-2</c:v>
                </c:pt>
                <c:pt idx="13661">
                  <c:v>2.0132009374865589E-2</c:v>
                </c:pt>
                <c:pt idx="13662">
                  <c:v>-2.9824020209627378E-2</c:v>
                </c:pt>
                <c:pt idx="13663">
                  <c:v>-2.3903352278153989E-3</c:v>
                </c:pt>
                <c:pt idx="13664">
                  <c:v>3.5439474718094388E-2</c:v>
                </c:pt>
                <c:pt idx="13665">
                  <c:v>-1.8405759310139658E-2</c:v>
                </c:pt>
                <c:pt idx="13666">
                  <c:v>-2.7402457505962374E-2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-2.1391378989511267E-2</c:v>
                </c:pt>
                <c:pt idx="13674">
                  <c:v>-2.797835633653456E-2</c:v>
                </c:pt>
                <c:pt idx="13675">
                  <c:v>-2.0710427133785458E-4</c:v>
                </c:pt>
                <c:pt idx="13676">
                  <c:v>7.130640931892529E-3</c:v>
                </c:pt>
                <c:pt idx="13677">
                  <c:v>-1.2234872963624355E-2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-6.4473329878591557E-3</c:v>
                </c:pt>
                <c:pt idx="13681">
                  <c:v>-2.021741803035404E-2</c:v>
                </c:pt>
                <c:pt idx="13682">
                  <c:v>-2.0666893771773331E-2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-1.3532446803390386E-2</c:v>
                </c:pt>
                <c:pt idx="13687">
                  <c:v>1.5093165629229688E-2</c:v>
                </c:pt>
                <c:pt idx="13688">
                  <c:v>-6.0110415530445493E-3</c:v>
                </c:pt>
                <c:pt idx="13689">
                  <c:v>-1.7307582073513572E-3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-2.7594560550578962E-3</c:v>
                </c:pt>
                <c:pt idx="13693">
                  <c:v>-1.6604308695278291E-4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-1.2371269452184919E-3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-1.7055650869414407E-2</c:v>
                </c:pt>
                <c:pt idx="13701">
                  <c:v>-1.3586835943192099E-2</c:v>
                </c:pt>
                <c:pt idx="13702">
                  <c:v>-6.5564960251373705E-2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-6.184415686830036E-3</c:v>
                </c:pt>
                <c:pt idx="13707">
                  <c:v>-1.1507384791986652E-3</c:v>
                </c:pt>
                <c:pt idx="13708">
                  <c:v>-7.6889616777506831E-3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-2.9509455968712572E-2</c:v>
                </c:pt>
                <c:pt idx="13712">
                  <c:v>1.1747538159646354E-2</c:v>
                </c:pt>
                <c:pt idx="13713">
                  <c:v>-2.2215295602755702E-2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-1.4068063651903273E-2</c:v>
                </c:pt>
                <c:pt idx="13720">
                  <c:v>7.9953810249708823E-3</c:v>
                </c:pt>
                <c:pt idx="13721">
                  <c:v>-1.31386138750198E-2</c:v>
                </c:pt>
                <c:pt idx="13722">
                  <c:v>1.2243854809947052E-2</c:v>
                </c:pt>
                <c:pt idx="13723">
                  <c:v>-5.0568413194280737E-3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-3.3312543375334513E-3</c:v>
                </c:pt>
                <c:pt idx="13727">
                  <c:v>4.2524363912690433E-3</c:v>
                </c:pt>
                <c:pt idx="13728">
                  <c:v>-7.8721369876078029E-4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-4.6411833101895894E-3</c:v>
                </c:pt>
                <c:pt idx="13732">
                  <c:v>-3.9314935710628163E-3</c:v>
                </c:pt>
                <c:pt idx="13733">
                  <c:v>7.3036453462034245E-3</c:v>
                </c:pt>
                <c:pt idx="13734">
                  <c:v>-4.9440518977910131E-3</c:v>
                </c:pt>
                <c:pt idx="13735">
                  <c:v>1.4181035356175542E-2</c:v>
                </c:pt>
                <c:pt idx="13736">
                  <c:v>-1.0819482829081295E-2</c:v>
                </c:pt>
                <c:pt idx="13737">
                  <c:v>-5.4588156263584153E-3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-1.8694546206532436E-4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-4.300595876600255E-3</c:v>
                </c:pt>
                <c:pt idx="13747">
                  <c:v>-1.2896459409521555E-3</c:v>
                </c:pt>
                <c:pt idx="13748">
                  <c:v>2.6015618099197724E-3</c:v>
                </c:pt>
                <c:pt idx="13749">
                  <c:v>-1.9948806969622979E-3</c:v>
                </c:pt>
                <c:pt idx="13750">
                  <c:v>-3.9153937455491672E-3</c:v>
                </c:pt>
                <c:pt idx="13751">
                  <c:v>-3.6629968708830063E-3</c:v>
                </c:pt>
                <c:pt idx="13752">
                  <c:v>-2.9584335990762156E-4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-9.5635208829278895E-3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-2.3672332592578726E-2</c:v>
                </c:pt>
                <c:pt idx="13762">
                  <c:v>0</c:v>
                </c:pt>
                <c:pt idx="13763">
                  <c:v>-2.1679110447109906E-2</c:v>
                </c:pt>
                <c:pt idx="13764">
                  <c:v>1.5463708172829271E-2</c:v>
                </c:pt>
                <c:pt idx="13765">
                  <c:v>-1.3997254479857446E-2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-3.8086506856824798E-3</c:v>
                </c:pt>
                <c:pt idx="13771">
                  <c:v>-8.9116865188323402E-3</c:v>
                </c:pt>
                <c:pt idx="13772">
                  <c:v>0</c:v>
                </c:pt>
                <c:pt idx="13773">
                  <c:v>-1.8166034365542316E-2</c:v>
                </c:pt>
                <c:pt idx="13774">
                  <c:v>-1.9500882860397084E-2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-5.9256390653281699E-3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-8.6686244652529609E-3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-8.5104848449706338E-3</c:v>
                </c:pt>
                <c:pt idx="13789">
                  <c:v>-5.2202547665771704E-3</c:v>
                </c:pt>
                <c:pt idx="13790">
                  <c:v>-4.4977654949462931E-4</c:v>
                </c:pt>
                <c:pt idx="13791">
                  <c:v>2.4381991651587498E-3</c:v>
                </c:pt>
                <c:pt idx="13792">
                  <c:v>-1.1517732758225208E-2</c:v>
                </c:pt>
                <c:pt idx="13793">
                  <c:v>5.641416750352235E-3</c:v>
                </c:pt>
                <c:pt idx="13794">
                  <c:v>-3.9820728819091045E-3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-2.0162007109131963E-2</c:v>
                </c:pt>
                <c:pt idx="13798">
                  <c:v>-9.2039428626353725E-3</c:v>
                </c:pt>
                <c:pt idx="13799">
                  <c:v>-3.1901058020958217E-2</c:v>
                </c:pt>
                <c:pt idx="13800">
                  <c:v>6.9725884989146891E-3</c:v>
                </c:pt>
                <c:pt idx="13801">
                  <c:v>-5.8528221536331415E-3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-1.2707969633391158E-2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-2.3694456242822071E-3</c:v>
                </c:pt>
                <c:pt idx="13814">
                  <c:v>-1.0119726317993738E-2</c:v>
                </c:pt>
                <c:pt idx="13815">
                  <c:v>3.9448094659846333E-3</c:v>
                </c:pt>
                <c:pt idx="13816">
                  <c:v>-2.6168427681145801E-3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-4.0729818917899507E-3</c:v>
                </c:pt>
                <c:pt idx="13820">
                  <c:v>4.8748873677162408E-4</c:v>
                </c:pt>
                <c:pt idx="13821">
                  <c:v>-1.3617676247923427E-2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-4.3347559332467256E-3</c:v>
                </c:pt>
                <c:pt idx="13827">
                  <c:v>3.2826795684002263E-3</c:v>
                </c:pt>
                <c:pt idx="13828">
                  <c:v>-1.9522941955205653E-3</c:v>
                </c:pt>
                <c:pt idx="13829">
                  <c:v>1.4084728604633057E-3</c:v>
                </c:pt>
                <c:pt idx="13830">
                  <c:v>-2.7165448162840278E-3</c:v>
                </c:pt>
                <c:pt idx="13831">
                  <c:v>-9.8257193395152598E-3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-3.3749153327882198E-3</c:v>
                </c:pt>
                <c:pt idx="13836">
                  <c:v>-6.168544678375909E-3</c:v>
                </c:pt>
                <c:pt idx="13837">
                  <c:v>-4.0076280378968931E-3</c:v>
                </c:pt>
                <c:pt idx="13838">
                  <c:v>5.38165510134192E-3</c:v>
                </c:pt>
                <c:pt idx="13839">
                  <c:v>-1.1201870267818492E-3</c:v>
                </c:pt>
                <c:pt idx="13840">
                  <c:v>1.6165984581064663E-3</c:v>
                </c:pt>
                <c:pt idx="13841">
                  <c:v>-5.4504192646120941E-4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-1.0248665730367534E-2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-1.9308027865321264E-3</c:v>
                </c:pt>
                <c:pt idx="13850">
                  <c:v>4.8303469241268715E-3</c:v>
                </c:pt>
                <c:pt idx="13851">
                  <c:v>-1.7790079775341638E-3</c:v>
                </c:pt>
                <c:pt idx="13852">
                  <c:v>4.0475312192054247E-3</c:v>
                </c:pt>
                <c:pt idx="13853">
                  <c:v>-1.0034635773076062E-2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-5.1952308766338717E-3</c:v>
                </c:pt>
                <c:pt idx="13857">
                  <c:v>-4.4850235979119191E-3</c:v>
                </c:pt>
                <c:pt idx="13858">
                  <c:v>-1.1074871863812064E-3</c:v>
                </c:pt>
                <c:pt idx="13859">
                  <c:v>-4.557985041072854E-3</c:v>
                </c:pt>
                <c:pt idx="13860">
                  <c:v>-2.5866769858444272E-2</c:v>
                </c:pt>
                <c:pt idx="13861">
                  <c:v>1.2469723145096978E-2</c:v>
                </c:pt>
                <c:pt idx="13862">
                  <c:v>-1.8738083037090902E-2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-1.325501127496409E-3</c:v>
                </c:pt>
                <c:pt idx="13875">
                  <c:v>-7.2948135011152715E-3</c:v>
                </c:pt>
                <c:pt idx="13876">
                  <c:v>4.701017116737205E-3</c:v>
                </c:pt>
                <c:pt idx="13877">
                  <c:v>-1.4474540578852668E-3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-2.1645873925278281E-2</c:v>
                </c:pt>
                <c:pt idx="13881">
                  <c:v>-1.298620283468388E-2</c:v>
                </c:pt>
                <c:pt idx="13882">
                  <c:v>2.0918245872458385E-2</c:v>
                </c:pt>
                <c:pt idx="13883">
                  <c:v>-3.3164774580782819E-3</c:v>
                </c:pt>
                <c:pt idx="13884">
                  <c:v>-5.1075425909878902E-3</c:v>
                </c:pt>
                <c:pt idx="13885">
                  <c:v>-1.5901621555435952E-2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-6.7547320671597078E-3</c:v>
                </c:pt>
                <c:pt idx="13894">
                  <c:v>3.9394763835947089E-3</c:v>
                </c:pt>
                <c:pt idx="13895">
                  <c:v>-9.0715473539244584E-3</c:v>
                </c:pt>
                <c:pt idx="13896">
                  <c:v>-1.7225632256785417E-3</c:v>
                </c:pt>
                <c:pt idx="13897">
                  <c:v>-6.8780989606587184E-4</c:v>
                </c:pt>
                <c:pt idx="13898">
                  <c:v>-1.3271519851604907E-2</c:v>
                </c:pt>
                <c:pt idx="13899">
                  <c:v>-4.5698082803564688E-3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-4.5158386866361866E-3</c:v>
                </c:pt>
                <c:pt idx="13903">
                  <c:v>9.111002261885659E-4</c:v>
                </c:pt>
                <c:pt idx="13904">
                  <c:v>-1.5607941302384631E-3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-2.4662235800825272E-3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-9.4678853479379654E-4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-4.8758897395835277E-3</c:v>
                </c:pt>
                <c:pt idx="13917">
                  <c:v>-1.0167837139784197E-2</c:v>
                </c:pt>
                <c:pt idx="13918">
                  <c:v>1.1039766694544539E-2</c:v>
                </c:pt>
                <c:pt idx="13919">
                  <c:v>-5.6599792040170627E-3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-9.613102744163271E-3</c:v>
                </c:pt>
                <c:pt idx="13926">
                  <c:v>6.5086451514932975E-3</c:v>
                </c:pt>
                <c:pt idx="13927">
                  <c:v>-2.2058107170170871E-3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-4.4461385064273884E-3</c:v>
                </c:pt>
                <c:pt idx="13932">
                  <c:v>-9.808289460766062E-3</c:v>
                </c:pt>
                <c:pt idx="13933">
                  <c:v>-1.9300845945743106E-2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-5.2032272598996343E-3</c:v>
                </c:pt>
                <c:pt idx="13938">
                  <c:v>-6.4112462529291037E-3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-4.5351028625528755E-3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-2.4992938085706129E-3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-1.4265891344837911E-3</c:v>
                </c:pt>
                <c:pt idx="13952">
                  <c:v>-3.9321188253147454E-3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-1.9491822145933924E-3</c:v>
                </c:pt>
                <c:pt idx="13956">
                  <c:v>-3.9674226353980657E-4</c:v>
                </c:pt>
                <c:pt idx="13957">
                  <c:v>-6.810607620526099E-3</c:v>
                </c:pt>
                <c:pt idx="13958">
                  <c:v>-7.9570574097918012E-3</c:v>
                </c:pt>
                <c:pt idx="13959">
                  <c:v>-1.6446093758533564E-2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-6.9200789365275739E-4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-5.1195980324330037E-3</c:v>
                </c:pt>
                <c:pt idx="13966">
                  <c:v>-1.5790686070253912E-3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-7.9536334318213164E-3</c:v>
                </c:pt>
                <c:pt idx="13971">
                  <c:v>1.0005750764729981E-3</c:v>
                </c:pt>
                <c:pt idx="13972">
                  <c:v>-1.2127508937453513E-2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-5.8571166338516889E-3</c:v>
                </c:pt>
                <c:pt idx="13976">
                  <c:v>-1.9318043319209721E-3</c:v>
                </c:pt>
                <c:pt idx="13977">
                  <c:v>-2.706715131814974E-3</c:v>
                </c:pt>
                <c:pt idx="13978">
                  <c:v>-8.1793015165185778E-3</c:v>
                </c:pt>
                <c:pt idx="13979">
                  <c:v>-1.9246460978171953E-2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-2.885418273164575E-3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-2.6808481929805339E-3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-5.6969034857488055E-3</c:v>
                </c:pt>
                <c:pt idx="13989">
                  <c:v>-1.5719897143906536E-3</c:v>
                </c:pt>
                <c:pt idx="13990">
                  <c:v>8.2458474323043873E-3</c:v>
                </c:pt>
                <c:pt idx="13991">
                  <c:v>-7.144300731141584E-3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-1.2624850373796903E-3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-2.5315115859037007E-4</c:v>
                </c:pt>
                <c:pt idx="13998">
                  <c:v>-1.7841344573454876E-4</c:v>
                </c:pt>
                <c:pt idx="13999">
                  <c:v>-1.8614027608041539E-3</c:v>
                </c:pt>
                <c:pt idx="14000">
                  <c:v>-7.7277914435871509E-3</c:v>
                </c:pt>
                <c:pt idx="14001">
                  <c:v>-9.4289898372021952E-3</c:v>
                </c:pt>
                <c:pt idx="14002">
                  <c:v>-7.3500105460251319E-3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-7.0743103700028342E-3</c:v>
                </c:pt>
                <c:pt idx="14008">
                  <c:v>8.9704749919388149E-3</c:v>
                </c:pt>
                <c:pt idx="14009">
                  <c:v>-1.4923277969671744E-3</c:v>
                </c:pt>
                <c:pt idx="14010">
                  <c:v>-7.8459401020225528E-4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-1.0048338846520011E-3</c:v>
                </c:pt>
                <c:pt idx="14014">
                  <c:v>-6.4395426298169411E-3</c:v>
                </c:pt>
                <c:pt idx="14015">
                  <c:v>-4.1834826271500702E-3</c:v>
                </c:pt>
                <c:pt idx="14016">
                  <c:v>-4.0677782766653792E-3</c:v>
                </c:pt>
                <c:pt idx="14017">
                  <c:v>-5.9975424413298839E-3</c:v>
                </c:pt>
                <c:pt idx="14018">
                  <c:v>4.3320911881572499E-3</c:v>
                </c:pt>
                <c:pt idx="14019">
                  <c:v>-8.3398748563094927E-3</c:v>
                </c:pt>
                <c:pt idx="14020">
                  <c:v>7.8281980641978777E-3</c:v>
                </c:pt>
                <c:pt idx="14021">
                  <c:v>-3.0184251103708704E-3</c:v>
                </c:pt>
                <c:pt idx="14022">
                  <c:v>-7.0478544699721368E-3</c:v>
                </c:pt>
                <c:pt idx="14023">
                  <c:v>-1.7909945119821913E-2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-1.6981232106658695E-3</c:v>
                </c:pt>
                <c:pt idx="14028">
                  <c:v>3.6596668860067183E-3</c:v>
                </c:pt>
                <c:pt idx="14029">
                  <c:v>-1.6460776447425829E-2</c:v>
                </c:pt>
                <c:pt idx="14030">
                  <c:v>9.8607694478580754E-4</c:v>
                </c:pt>
                <c:pt idx="14031">
                  <c:v>-1.2309844458664898E-2</c:v>
                </c:pt>
                <c:pt idx="14032">
                  <c:v>1.1015060010644007E-2</c:v>
                </c:pt>
                <c:pt idx="14033">
                  <c:v>-7.6981814298804352E-3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-5.2908952938892639E-3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30-44AA-96F5-C9F4AD22E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NYA!$K$2:$K$14041</c:f>
              <c:numCache>
                <c:formatCode>General</c:formatCode>
                <c:ptCount val="14040"/>
                <c:pt idx="0">
                  <c:v>-5.2203479896339067E-4</c:v>
                </c:pt>
                <c:pt idx="1">
                  <c:v>-1.1826477820582193E-2</c:v>
                </c:pt>
                <c:pt idx="2">
                  <c:v>-8.3047585663607645E-3</c:v>
                </c:pt>
                <c:pt idx="3">
                  <c:v>6.1857440086825364E-3</c:v>
                </c:pt>
                <c:pt idx="4">
                  <c:v>-1.1787381161786998E-2</c:v>
                </c:pt>
                <c:pt idx="5">
                  <c:v>-2.2614914722639298E-3</c:v>
                </c:pt>
                <c:pt idx="6">
                  <c:v>-1.3730349752438835E-2</c:v>
                </c:pt>
                <c:pt idx="7">
                  <c:v>-5.8986712384014907E-4</c:v>
                </c:pt>
                <c:pt idx="8">
                  <c:v>8.4103145009611496E-3</c:v>
                </c:pt>
                <c:pt idx="9">
                  <c:v>-3.5203417522955932E-3</c:v>
                </c:pt>
                <c:pt idx="10">
                  <c:v>-9.9602259135636601E-3</c:v>
                </c:pt>
                <c:pt idx="11">
                  <c:v>-1.7430952630182611E-2</c:v>
                </c:pt>
                <c:pt idx="12">
                  <c:v>-4.8164657945255204E-4</c:v>
                </c:pt>
                <c:pt idx="13">
                  <c:v>8.4933936210037104E-3</c:v>
                </c:pt>
                <c:pt idx="14">
                  <c:v>-4.9306064754910004E-3</c:v>
                </c:pt>
                <c:pt idx="15">
                  <c:v>4.2464971178144373E-5</c:v>
                </c:pt>
                <c:pt idx="16">
                  <c:v>-1.4456346938673923E-2</c:v>
                </c:pt>
                <c:pt idx="17">
                  <c:v>8.3497515429229625E-3</c:v>
                </c:pt>
                <c:pt idx="18">
                  <c:v>8.2959416025202831E-3</c:v>
                </c:pt>
                <c:pt idx="19">
                  <c:v>7.2489009847067059E-3</c:v>
                </c:pt>
                <c:pt idx="20">
                  <c:v>-9.6852715431684395E-5</c:v>
                </c:pt>
                <c:pt idx="21">
                  <c:v>8.7608136067039762E-3</c:v>
                </c:pt>
                <c:pt idx="22">
                  <c:v>3.8808810109140683E-3</c:v>
                </c:pt>
                <c:pt idx="23">
                  <c:v>1.0584271792744781E-2</c:v>
                </c:pt>
                <c:pt idx="24">
                  <c:v>-1.3275662951497602E-2</c:v>
                </c:pt>
                <c:pt idx="25">
                  <c:v>4.7141964930823722E-3</c:v>
                </c:pt>
                <c:pt idx="26">
                  <c:v>-1.723424275769394E-3</c:v>
                </c:pt>
                <c:pt idx="27">
                  <c:v>-2.0733204122988562E-2</c:v>
                </c:pt>
                <c:pt idx="28">
                  <c:v>5.6984496650449505E-4</c:v>
                </c:pt>
                <c:pt idx="29">
                  <c:v>-6.6863913577832335E-3</c:v>
                </c:pt>
                <c:pt idx="30">
                  <c:v>5.6083537940581577E-4</c:v>
                </c:pt>
                <c:pt idx="31">
                  <c:v>-1.5395519946809858E-2</c:v>
                </c:pt>
                <c:pt idx="32">
                  <c:v>1.1929387144067485E-2</c:v>
                </c:pt>
                <c:pt idx="33">
                  <c:v>-5.6059628400627866E-3</c:v>
                </c:pt>
                <c:pt idx="34">
                  <c:v>5.3640130061959022E-3</c:v>
                </c:pt>
                <c:pt idx="35">
                  <c:v>2.6763152736567286E-3</c:v>
                </c:pt>
                <c:pt idx="36">
                  <c:v>-1.2453209104166731E-2</c:v>
                </c:pt>
                <c:pt idx="37">
                  <c:v>1.1066997134412145E-2</c:v>
                </c:pt>
                <c:pt idx="38">
                  <c:v>-3.1502055391691435E-3</c:v>
                </c:pt>
                <c:pt idx="39">
                  <c:v>5.8055226982087265E-3</c:v>
                </c:pt>
                <c:pt idx="40">
                  <c:v>-2.2758715854900857E-3</c:v>
                </c:pt>
                <c:pt idx="41">
                  <c:v>-6.3003234673997838E-3</c:v>
                </c:pt>
                <c:pt idx="42">
                  <c:v>-6.8791636851100934E-3</c:v>
                </c:pt>
                <c:pt idx="43">
                  <c:v>-2.2311200803133572E-3</c:v>
                </c:pt>
                <c:pt idx="44">
                  <c:v>7.6462059584457807E-3</c:v>
                </c:pt>
                <c:pt idx="45">
                  <c:v>-5.2237797922210037E-3</c:v>
                </c:pt>
                <c:pt idx="46">
                  <c:v>1.4486689414545581E-2</c:v>
                </c:pt>
                <c:pt idx="47">
                  <c:v>-3.055213803203994E-3</c:v>
                </c:pt>
                <c:pt idx="48">
                  <c:v>1.3524579424374752E-2</c:v>
                </c:pt>
                <c:pt idx="49">
                  <c:v>7.8685618472892991E-3</c:v>
                </c:pt>
                <c:pt idx="50">
                  <c:v>5.9697862471047459E-3</c:v>
                </c:pt>
                <c:pt idx="51">
                  <c:v>-3.590726300344483E-3</c:v>
                </c:pt>
                <c:pt idx="52">
                  <c:v>-8.5943607635217169E-3</c:v>
                </c:pt>
                <c:pt idx="53">
                  <c:v>2.780320908810377E-3</c:v>
                </c:pt>
                <c:pt idx="54">
                  <c:v>3.6783982604537309E-3</c:v>
                </c:pt>
                <c:pt idx="55">
                  <c:v>-1.7510407101038319E-2</c:v>
                </c:pt>
                <c:pt idx="56">
                  <c:v>-1.0140164471089572E-3</c:v>
                </c:pt>
                <c:pt idx="57">
                  <c:v>-1.7699651569098779E-2</c:v>
                </c:pt>
                <c:pt idx="58">
                  <c:v>9.2220887069409847E-3</c:v>
                </c:pt>
                <c:pt idx="59">
                  <c:v>-2.2480752314128173E-3</c:v>
                </c:pt>
                <c:pt idx="60">
                  <c:v>1.1473458841664813E-2</c:v>
                </c:pt>
                <c:pt idx="61">
                  <c:v>-1.4395816460360863E-3</c:v>
                </c:pt>
                <c:pt idx="62">
                  <c:v>1.0262126763330676E-2</c:v>
                </c:pt>
                <c:pt idx="63">
                  <c:v>7.357606042685802E-3</c:v>
                </c:pt>
                <c:pt idx="64">
                  <c:v>-5.005850077659915E-3</c:v>
                </c:pt>
                <c:pt idx="65">
                  <c:v>2.3661605010537284E-3</c:v>
                </c:pt>
                <c:pt idx="66">
                  <c:v>-4.2756372111192919E-3</c:v>
                </c:pt>
                <c:pt idx="67">
                  <c:v>-1.6441866807131646E-3</c:v>
                </c:pt>
                <c:pt idx="68">
                  <c:v>1.8008072209697652E-2</c:v>
                </c:pt>
                <c:pt idx="69">
                  <c:v>6.3093448276943442E-3</c:v>
                </c:pt>
                <c:pt idx="70">
                  <c:v>-3.845107357328288E-3</c:v>
                </c:pt>
                <c:pt idx="71">
                  <c:v>2.9077138394867225E-3</c:v>
                </c:pt>
                <c:pt idx="72">
                  <c:v>4.9876322389647886E-3</c:v>
                </c:pt>
                <c:pt idx="73">
                  <c:v>-3.6874532965909131E-3</c:v>
                </c:pt>
                <c:pt idx="74">
                  <c:v>1.3598083258685731E-2</c:v>
                </c:pt>
                <c:pt idx="75">
                  <c:v>1.2302913855594859E-3</c:v>
                </c:pt>
                <c:pt idx="76">
                  <c:v>-1.8537819261809023E-2</c:v>
                </c:pt>
                <c:pt idx="77">
                  <c:v>-7.0987505529989782E-3</c:v>
                </c:pt>
                <c:pt idx="78">
                  <c:v>-1.1650018654322709E-2</c:v>
                </c:pt>
                <c:pt idx="79">
                  <c:v>-7.8896473470242631E-3</c:v>
                </c:pt>
                <c:pt idx="80">
                  <c:v>6.4288276377969834E-3</c:v>
                </c:pt>
                <c:pt idx="81">
                  <c:v>6.5923906263501428E-3</c:v>
                </c:pt>
                <c:pt idx="82">
                  <c:v>6.8499957963243019E-3</c:v>
                </c:pt>
                <c:pt idx="83">
                  <c:v>7.230748690403732E-3</c:v>
                </c:pt>
                <c:pt idx="84">
                  <c:v>6.9798670340180018E-3</c:v>
                </c:pt>
                <c:pt idx="85">
                  <c:v>5.6200112628350561E-3</c:v>
                </c:pt>
                <c:pt idx="86">
                  <c:v>-4.0457221521436292E-3</c:v>
                </c:pt>
                <c:pt idx="87">
                  <c:v>1.6647606995288707E-3</c:v>
                </c:pt>
                <c:pt idx="88">
                  <c:v>3.5773368802182442E-3</c:v>
                </c:pt>
                <c:pt idx="89">
                  <c:v>3.3897378499707009E-3</c:v>
                </c:pt>
                <c:pt idx="90">
                  <c:v>1.1887272316888772E-3</c:v>
                </c:pt>
                <c:pt idx="91">
                  <c:v>-3.8234014224636676E-4</c:v>
                </c:pt>
                <c:pt idx="92">
                  <c:v>-2.3213861073769698E-2</c:v>
                </c:pt>
                <c:pt idx="93">
                  <c:v>1.4018928430699932E-2</c:v>
                </c:pt>
                <c:pt idx="94">
                  <c:v>-8.1697077274575838E-3</c:v>
                </c:pt>
                <c:pt idx="95">
                  <c:v>2.1812727263997144E-3</c:v>
                </c:pt>
                <c:pt idx="96">
                  <c:v>-1.1803187336178681E-3</c:v>
                </c:pt>
                <c:pt idx="97">
                  <c:v>8.5664075646774036E-3</c:v>
                </c:pt>
                <c:pt idx="98">
                  <c:v>-1.5755971601118775E-3</c:v>
                </c:pt>
                <c:pt idx="99">
                  <c:v>-1.5215358541223399E-2</c:v>
                </c:pt>
                <c:pt idx="100">
                  <c:v>-2.1210957873497784E-2</c:v>
                </c:pt>
                <c:pt idx="101">
                  <c:v>1.678241437560675E-2</c:v>
                </c:pt>
                <c:pt idx="102">
                  <c:v>-5.0374201389961322E-3</c:v>
                </c:pt>
                <c:pt idx="103">
                  <c:v>1.9524145276432432E-2</c:v>
                </c:pt>
                <c:pt idx="104">
                  <c:v>5.9907574537833201E-3</c:v>
                </c:pt>
                <c:pt idx="105">
                  <c:v>1.6853216048861946E-2</c:v>
                </c:pt>
                <c:pt idx="106">
                  <c:v>4.709712510189294E-3</c:v>
                </c:pt>
                <c:pt idx="107">
                  <c:v>-2.6511556907828629E-3</c:v>
                </c:pt>
                <c:pt idx="108">
                  <c:v>-1.5927541881075025E-2</c:v>
                </c:pt>
                <c:pt idx="109">
                  <c:v>-6.0829517397205076E-3</c:v>
                </c:pt>
                <c:pt idx="110">
                  <c:v>-4.1713642073557978E-3</c:v>
                </c:pt>
                <c:pt idx="111">
                  <c:v>1.9130436336531769E-3</c:v>
                </c:pt>
                <c:pt idx="112">
                  <c:v>-3.1277958610795874E-2</c:v>
                </c:pt>
                <c:pt idx="113">
                  <c:v>3.3103294203405765E-3</c:v>
                </c:pt>
                <c:pt idx="114">
                  <c:v>-1.1635639943811298E-2</c:v>
                </c:pt>
                <c:pt idx="115">
                  <c:v>1.3227139436992238E-2</c:v>
                </c:pt>
                <c:pt idx="116">
                  <c:v>-7.2128913821000598E-3</c:v>
                </c:pt>
                <c:pt idx="117">
                  <c:v>5.168808803097758E-3</c:v>
                </c:pt>
                <c:pt idx="118">
                  <c:v>1.191613492180965E-2</c:v>
                </c:pt>
                <c:pt idx="119">
                  <c:v>2.0429344779582546E-2</c:v>
                </c:pt>
                <c:pt idx="120">
                  <c:v>-5.7115795903410465E-3</c:v>
                </c:pt>
                <c:pt idx="121">
                  <c:v>-1.7782985225593538E-2</c:v>
                </c:pt>
                <c:pt idx="122">
                  <c:v>1.2733671182701958E-2</c:v>
                </c:pt>
                <c:pt idx="123">
                  <c:v>1.6554844065404869E-3</c:v>
                </c:pt>
                <c:pt idx="124">
                  <c:v>-4.6266905897679655E-3</c:v>
                </c:pt>
                <c:pt idx="125">
                  <c:v>-5.8241401433446532E-3</c:v>
                </c:pt>
                <c:pt idx="126">
                  <c:v>1.0483755799439189E-2</c:v>
                </c:pt>
                <c:pt idx="127">
                  <c:v>-2.6669007759105263E-2</c:v>
                </c:pt>
                <c:pt idx="128">
                  <c:v>4.0861837650023125E-3</c:v>
                </c:pt>
                <c:pt idx="129">
                  <c:v>-1.035375640094955E-2</c:v>
                </c:pt>
                <c:pt idx="130">
                  <c:v>2.0102643475897203E-2</c:v>
                </c:pt>
                <c:pt idx="131">
                  <c:v>-9.1743614001031542E-5</c:v>
                </c:pt>
                <c:pt idx="132">
                  <c:v>-2.3472542301707731E-2</c:v>
                </c:pt>
                <c:pt idx="133">
                  <c:v>4.0687888149704091E-3</c:v>
                </c:pt>
                <c:pt idx="134">
                  <c:v>4.965644949151647E-3</c:v>
                </c:pt>
                <c:pt idx="135">
                  <c:v>-2.0190035929781604E-2</c:v>
                </c:pt>
                <c:pt idx="136">
                  <c:v>-6.9397840149053921E-3</c:v>
                </c:pt>
                <c:pt idx="137">
                  <c:v>1.5676150466554142E-2</c:v>
                </c:pt>
                <c:pt idx="138">
                  <c:v>5.1359318122493744E-3</c:v>
                </c:pt>
                <c:pt idx="139">
                  <c:v>-3.6883877209320155E-3</c:v>
                </c:pt>
                <c:pt idx="140">
                  <c:v>9.7568662479505658E-3</c:v>
                </c:pt>
                <c:pt idx="141">
                  <c:v>-4.123269461267968E-3</c:v>
                </c:pt>
                <c:pt idx="142">
                  <c:v>-8.7898537411701654E-3</c:v>
                </c:pt>
                <c:pt idx="143">
                  <c:v>-6.6250080673882867E-3</c:v>
                </c:pt>
                <c:pt idx="144">
                  <c:v>-8.6735412006021945E-3</c:v>
                </c:pt>
                <c:pt idx="145">
                  <c:v>-1.4943888954476361E-2</c:v>
                </c:pt>
                <c:pt idx="146">
                  <c:v>1.8881188540400308E-3</c:v>
                </c:pt>
                <c:pt idx="147">
                  <c:v>-9.3207581876626703E-3</c:v>
                </c:pt>
                <c:pt idx="148">
                  <c:v>2.5850769772596534E-3</c:v>
                </c:pt>
                <c:pt idx="149">
                  <c:v>2.3114145400972133E-2</c:v>
                </c:pt>
                <c:pt idx="150">
                  <c:v>1.4027858480617411E-2</c:v>
                </c:pt>
                <c:pt idx="151">
                  <c:v>3.3708553513050348E-3</c:v>
                </c:pt>
                <c:pt idx="152">
                  <c:v>2.8385895464280784E-3</c:v>
                </c:pt>
                <c:pt idx="153">
                  <c:v>3.9543248454626655E-3</c:v>
                </c:pt>
                <c:pt idx="154">
                  <c:v>-7.9477588835340438E-3</c:v>
                </c:pt>
                <c:pt idx="155">
                  <c:v>-7.4012970100131338E-3</c:v>
                </c:pt>
                <c:pt idx="156">
                  <c:v>-3.0980549319444143E-3</c:v>
                </c:pt>
                <c:pt idx="157">
                  <c:v>-9.1771918524381144E-3</c:v>
                </c:pt>
                <c:pt idx="158">
                  <c:v>-1.1967423674600273E-2</c:v>
                </c:pt>
                <c:pt idx="159">
                  <c:v>-1.3596649884575531E-2</c:v>
                </c:pt>
                <c:pt idx="160">
                  <c:v>1.538572237277009E-2</c:v>
                </c:pt>
                <c:pt idx="161">
                  <c:v>8.7602752133766047E-4</c:v>
                </c:pt>
                <c:pt idx="162">
                  <c:v>2.8473826035451707E-3</c:v>
                </c:pt>
                <c:pt idx="163">
                  <c:v>4.0801246834718547E-3</c:v>
                </c:pt>
                <c:pt idx="164">
                  <c:v>-1.4242232575105318E-2</c:v>
                </c:pt>
                <c:pt idx="165">
                  <c:v>-4.0022576463241994E-3</c:v>
                </c:pt>
                <c:pt idx="166">
                  <c:v>9.44608944858495E-3</c:v>
                </c:pt>
                <c:pt idx="167">
                  <c:v>-3.7684725232845881E-3</c:v>
                </c:pt>
                <c:pt idx="168">
                  <c:v>-2.7724618358041013E-2</c:v>
                </c:pt>
                <c:pt idx="169">
                  <c:v>4.1319850083095851E-3</c:v>
                </c:pt>
                <c:pt idx="170">
                  <c:v>-9.5053881540315185E-3</c:v>
                </c:pt>
                <c:pt idx="171">
                  <c:v>-7.8928301348973832E-3</c:v>
                </c:pt>
                <c:pt idx="172">
                  <c:v>-8.4721923634703978E-3</c:v>
                </c:pt>
                <c:pt idx="173">
                  <c:v>-2.4557421450125362E-3</c:v>
                </c:pt>
                <c:pt idx="174">
                  <c:v>-6.7636885574172204E-3</c:v>
                </c:pt>
                <c:pt idx="175">
                  <c:v>1.2538321541984627E-2</c:v>
                </c:pt>
                <c:pt idx="176">
                  <c:v>3.1429200722723517E-3</c:v>
                </c:pt>
                <c:pt idx="177">
                  <c:v>-7.1772915971664618E-3</c:v>
                </c:pt>
                <c:pt idx="178">
                  <c:v>-1.0503486823359495E-2</c:v>
                </c:pt>
                <c:pt idx="179">
                  <c:v>1.6237815120409827E-2</c:v>
                </c:pt>
                <c:pt idx="180">
                  <c:v>1.4411330544675444E-3</c:v>
                </c:pt>
                <c:pt idx="181">
                  <c:v>-2.751092032150983E-3</c:v>
                </c:pt>
                <c:pt idx="182">
                  <c:v>1.0948962995354817E-2</c:v>
                </c:pt>
                <c:pt idx="183">
                  <c:v>-4.1611695909055104E-3</c:v>
                </c:pt>
                <c:pt idx="184">
                  <c:v>-1.0024715822841314E-2</c:v>
                </c:pt>
                <c:pt idx="185">
                  <c:v>-4.4257905910076115E-3</c:v>
                </c:pt>
                <c:pt idx="186">
                  <c:v>-1.4737371905328119E-3</c:v>
                </c:pt>
                <c:pt idx="187">
                  <c:v>2.8213496186033941E-3</c:v>
                </c:pt>
                <c:pt idx="188">
                  <c:v>3.4385191746383022E-3</c:v>
                </c:pt>
                <c:pt idx="189">
                  <c:v>-6.3947909173940297E-3</c:v>
                </c:pt>
                <c:pt idx="190">
                  <c:v>3.9733510327352155E-3</c:v>
                </c:pt>
                <c:pt idx="191">
                  <c:v>-5.4412947128935083E-4</c:v>
                </c:pt>
                <c:pt idx="192">
                  <c:v>1.4664600323286738E-2</c:v>
                </c:pt>
                <c:pt idx="193">
                  <c:v>-1.8167880875303091E-3</c:v>
                </c:pt>
                <c:pt idx="194">
                  <c:v>-5.9393185703936844E-3</c:v>
                </c:pt>
                <c:pt idx="195">
                  <c:v>2.5583849752557329E-3</c:v>
                </c:pt>
                <c:pt idx="196">
                  <c:v>-1.1163306640442105E-2</c:v>
                </c:pt>
                <c:pt idx="197">
                  <c:v>-1.8929008553136756E-2</c:v>
                </c:pt>
                <c:pt idx="198">
                  <c:v>-6.3497609443819132E-3</c:v>
                </c:pt>
                <c:pt idx="199">
                  <c:v>-6.8421498180098886E-3</c:v>
                </c:pt>
                <c:pt idx="200">
                  <c:v>1.3942411563978501E-2</c:v>
                </c:pt>
                <c:pt idx="201">
                  <c:v>-2.6337732404942637E-3</c:v>
                </c:pt>
                <c:pt idx="202">
                  <c:v>-1.3188367234849964E-2</c:v>
                </c:pt>
                <c:pt idx="203">
                  <c:v>-2.6089417225678103E-3</c:v>
                </c:pt>
                <c:pt idx="204">
                  <c:v>5.396211865798692E-3</c:v>
                </c:pt>
                <c:pt idx="205">
                  <c:v>-1.2417593887763208E-2</c:v>
                </c:pt>
                <c:pt idx="206">
                  <c:v>-1.0342229936561614E-2</c:v>
                </c:pt>
                <c:pt idx="207">
                  <c:v>-9.0477974594998217E-3</c:v>
                </c:pt>
                <c:pt idx="208">
                  <c:v>-3.4544589993883816E-3</c:v>
                </c:pt>
                <c:pt idx="209">
                  <c:v>8.7414718921796225E-3</c:v>
                </c:pt>
                <c:pt idx="210">
                  <c:v>6.670042094281705E-3</c:v>
                </c:pt>
                <c:pt idx="211">
                  <c:v>1.3228850083680981E-4</c:v>
                </c:pt>
                <c:pt idx="212">
                  <c:v>-6.478087294102818E-3</c:v>
                </c:pt>
                <c:pt idx="213">
                  <c:v>4.7339788824463233E-3</c:v>
                </c:pt>
                <c:pt idx="214">
                  <c:v>-2.8761984856397371E-3</c:v>
                </c:pt>
                <c:pt idx="215">
                  <c:v>2.1666527993986127E-2</c:v>
                </c:pt>
                <c:pt idx="216">
                  <c:v>-3.0323255487108638E-3</c:v>
                </c:pt>
                <c:pt idx="217">
                  <c:v>4.9245755705409023E-3</c:v>
                </c:pt>
                <c:pt idx="218">
                  <c:v>3.7672394180438187E-3</c:v>
                </c:pt>
                <c:pt idx="219">
                  <c:v>8.9637790340946887E-3</c:v>
                </c:pt>
                <c:pt idx="220">
                  <c:v>3.6062914184723433E-3</c:v>
                </c:pt>
                <c:pt idx="221">
                  <c:v>1.1660664541198794E-2</c:v>
                </c:pt>
                <c:pt idx="222">
                  <c:v>4.8547495822395129E-3</c:v>
                </c:pt>
                <c:pt idx="223">
                  <c:v>-6.955431744968793E-3</c:v>
                </c:pt>
                <c:pt idx="224">
                  <c:v>-9.7880040738604714E-4</c:v>
                </c:pt>
                <c:pt idx="225">
                  <c:v>4.0084050320192983E-3</c:v>
                </c:pt>
                <c:pt idx="226">
                  <c:v>-1.7241486552145132E-2</c:v>
                </c:pt>
                <c:pt idx="227">
                  <c:v>1.0854635896501506E-2</c:v>
                </c:pt>
                <c:pt idx="228">
                  <c:v>7.2669775745520231E-3</c:v>
                </c:pt>
                <c:pt idx="229">
                  <c:v>1.2983032283348361E-3</c:v>
                </c:pt>
                <c:pt idx="230">
                  <c:v>1.1178322989112211E-2</c:v>
                </c:pt>
                <c:pt idx="231">
                  <c:v>1.8087654160820237E-2</c:v>
                </c:pt>
                <c:pt idx="232">
                  <c:v>-3.3161608276766549E-3</c:v>
                </c:pt>
                <c:pt idx="233">
                  <c:v>1.4041233928126532E-2</c:v>
                </c:pt>
                <c:pt idx="234">
                  <c:v>1.1260115297721172E-2</c:v>
                </c:pt>
                <c:pt idx="235">
                  <c:v>4.9261140071971167E-3</c:v>
                </c:pt>
                <c:pt idx="236">
                  <c:v>1.1655084812111142E-2</c:v>
                </c:pt>
                <c:pt idx="237">
                  <c:v>3.3525668100043053E-3</c:v>
                </c:pt>
                <c:pt idx="238">
                  <c:v>5.8655368147355101E-3</c:v>
                </c:pt>
                <c:pt idx="239">
                  <c:v>-3.2251354522299771E-3</c:v>
                </c:pt>
                <c:pt idx="240">
                  <c:v>-2.7068811428879458E-3</c:v>
                </c:pt>
                <c:pt idx="241">
                  <c:v>-2.4476218883349003E-2</c:v>
                </c:pt>
                <c:pt idx="242">
                  <c:v>-1.5011852109245539E-2</c:v>
                </c:pt>
                <c:pt idx="243">
                  <c:v>-2.685356408961944E-3</c:v>
                </c:pt>
                <c:pt idx="244">
                  <c:v>9.3809417536839992E-3</c:v>
                </c:pt>
                <c:pt idx="245">
                  <c:v>1.1135666913909418E-2</c:v>
                </c:pt>
                <c:pt idx="246">
                  <c:v>3.6929263832734811E-3</c:v>
                </c:pt>
                <c:pt idx="247">
                  <c:v>-1.3303688103912078E-2</c:v>
                </c:pt>
                <c:pt idx="248">
                  <c:v>9.062440913118041E-3</c:v>
                </c:pt>
                <c:pt idx="249">
                  <c:v>2.5632584564242492E-3</c:v>
                </c:pt>
                <c:pt idx="250">
                  <c:v>-2.9329191194037989E-3</c:v>
                </c:pt>
                <c:pt idx="251">
                  <c:v>2.9471238267463795E-3</c:v>
                </c:pt>
                <c:pt idx="252">
                  <c:v>8.2157350279847968E-3</c:v>
                </c:pt>
                <c:pt idx="253">
                  <c:v>1.7312232195617956E-2</c:v>
                </c:pt>
                <c:pt idx="254">
                  <c:v>8.7920734433046468E-5</c:v>
                </c:pt>
                <c:pt idx="255">
                  <c:v>2.3960841423913718E-3</c:v>
                </c:pt>
                <c:pt idx="256">
                  <c:v>-1.3555946023247974E-3</c:v>
                </c:pt>
                <c:pt idx="257">
                  <c:v>-1.3346247619472134E-3</c:v>
                </c:pt>
                <c:pt idx="258">
                  <c:v>-2.7233059760616123E-3</c:v>
                </c:pt>
                <c:pt idx="259">
                  <c:v>1.5378238308744159E-3</c:v>
                </c:pt>
                <c:pt idx="260">
                  <c:v>7.0374767170785363E-4</c:v>
                </c:pt>
                <c:pt idx="261">
                  <c:v>8.6555212373497573E-3</c:v>
                </c:pt>
                <c:pt idx="262">
                  <c:v>6.0847170544580027E-4</c:v>
                </c:pt>
                <c:pt idx="263">
                  <c:v>6.7572991320987994E-3</c:v>
                </c:pt>
                <c:pt idx="264">
                  <c:v>2.3290904200973246E-2</c:v>
                </c:pt>
                <c:pt idx="265">
                  <c:v>-6.5064233426635389E-3</c:v>
                </c:pt>
                <c:pt idx="266">
                  <c:v>-4.7685623778244749E-4</c:v>
                </c:pt>
                <c:pt idx="267">
                  <c:v>4.7149564347068991E-3</c:v>
                </c:pt>
                <c:pt idx="268">
                  <c:v>-1.1217670864982744E-2</c:v>
                </c:pt>
                <c:pt idx="269">
                  <c:v>-2.0275244106514646E-2</c:v>
                </c:pt>
                <c:pt idx="270">
                  <c:v>1.2766863125371926E-2</c:v>
                </c:pt>
                <c:pt idx="271">
                  <c:v>-1.2335259490989415E-2</c:v>
                </c:pt>
                <c:pt idx="272">
                  <c:v>1.2983436742227249E-2</c:v>
                </c:pt>
                <c:pt idx="273">
                  <c:v>-6.9061384986864368E-3</c:v>
                </c:pt>
                <c:pt idx="274">
                  <c:v>4.2437493983552357E-3</c:v>
                </c:pt>
                <c:pt idx="275">
                  <c:v>-1.94291253170789E-2</c:v>
                </c:pt>
                <c:pt idx="276">
                  <c:v>-4.8888162985934148E-4</c:v>
                </c:pt>
                <c:pt idx="277">
                  <c:v>-4.2509793241360914E-3</c:v>
                </c:pt>
                <c:pt idx="278">
                  <c:v>-1.6475335568665489E-4</c:v>
                </c:pt>
                <c:pt idx="279">
                  <c:v>8.07709427899834E-3</c:v>
                </c:pt>
                <c:pt idx="280">
                  <c:v>2.9695984078460472E-3</c:v>
                </c:pt>
                <c:pt idx="281">
                  <c:v>8.122080499126258E-3</c:v>
                </c:pt>
                <c:pt idx="282">
                  <c:v>-8.685257069443791E-3</c:v>
                </c:pt>
                <c:pt idx="283">
                  <c:v>-1.9174186102670555E-2</c:v>
                </c:pt>
                <c:pt idx="284">
                  <c:v>8.8592602711825476E-3</c:v>
                </c:pt>
                <c:pt idx="285">
                  <c:v>-3.130152634854355E-3</c:v>
                </c:pt>
                <c:pt idx="286">
                  <c:v>-1.4308808009905907E-3</c:v>
                </c:pt>
                <c:pt idx="287">
                  <c:v>7.1218139873105114E-3</c:v>
                </c:pt>
                <c:pt idx="288">
                  <c:v>4.5634839422530596E-3</c:v>
                </c:pt>
                <c:pt idx="289">
                  <c:v>-1.9683122569250925E-2</c:v>
                </c:pt>
                <c:pt idx="290">
                  <c:v>-8.832335849883478E-3</c:v>
                </c:pt>
                <c:pt idx="291">
                  <c:v>-3.5604348834580642E-2</c:v>
                </c:pt>
                <c:pt idx="292">
                  <c:v>-1.035935167034349E-2</c:v>
                </c:pt>
                <c:pt idx="293">
                  <c:v>6.3801032269337589E-3</c:v>
                </c:pt>
                <c:pt idx="294">
                  <c:v>1.1717999957190786E-3</c:v>
                </c:pt>
                <c:pt idx="295">
                  <c:v>-1.1780964134243095E-2</c:v>
                </c:pt>
                <c:pt idx="296">
                  <c:v>-5.6332590053480107E-4</c:v>
                </c:pt>
                <c:pt idx="297">
                  <c:v>-1.2311880898418725E-3</c:v>
                </c:pt>
                <c:pt idx="298">
                  <c:v>6.1346586088130255E-3</c:v>
                </c:pt>
                <c:pt idx="299">
                  <c:v>1.4155060405271419E-2</c:v>
                </c:pt>
                <c:pt idx="300">
                  <c:v>5.0184900938085846E-3</c:v>
                </c:pt>
                <c:pt idx="301">
                  <c:v>-1.1966572698235985E-2</c:v>
                </c:pt>
                <c:pt idx="302">
                  <c:v>1.2115387176106503E-2</c:v>
                </c:pt>
                <c:pt idx="303">
                  <c:v>-1.3550126413586605E-2</c:v>
                </c:pt>
                <c:pt idx="304">
                  <c:v>-6.9437069514510048E-3</c:v>
                </c:pt>
                <c:pt idx="305">
                  <c:v>-8.5066004691509572E-3</c:v>
                </c:pt>
                <c:pt idx="306">
                  <c:v>1.2471216290172768E-2</c:v>
                </c:pt>
                <c:pt idx="307">
                  <c:v>5.887551157439145E-4</c:v>
                </c:pt>
                <c:pt idx="308">
                  <c:v>-2.4448923136057336E-3</c:v>
                </c:pt>
                <c:pt idx="309">
                  <c:v>-9.7365165627941574E-3</c:v>
                </c:pt>
                <c:pt idx="310">
                  <c:v>5.4952267879083225E-3</c:v>
                </c:pt>
                <c:pt idx="311">
                  <c:v>4.3591791913766076E-3</c:v>
                </c:pt>
                <c:pt idx="312">
                  <c:v>9.1033286570468552E-3</c:v>
                </c:pt>
                <c:pt idx="313">
                  <c:v>3.3189764223601915E-3</c:v>
                </c:pt>
                <c:pt idx="314">
                  <c:v>-1.0922225042489846E-2</c:v>
                </c:pt>
                <c:pt idx="315">
                  <c:v>4.9259844339710939E-3</c:v>
                </c:pt>
                <c:pt idx="316">
                  <c:v>2.0832645889841767E-2</c:v>
                </c:pt>
                <c:pt idx="317">
                  <c:v>-9.9395260811561206E-3</c:v>
                </c:pt>
                <c:pt idx="318">
                  <c:v>6.2184610994509048E-3</c:v>
                </c:pt>
                <c:pt idx="319">
                  <c:v>2.8658012775637731E-2</c:v>
                </c:pt>
                <c:pt idx="320">
                  <c:v>8.0565760216625426E-3</c:v>
                </c:pt>
                <c:pt idx="321">
                  <c:v>-1.2985313779846144E-2</c:v>
                </c:pt>
                <c:pt idx="322">
                  <c:v>8.5337443606150615E-3</c:v>
                </c:pt>
                <c:pt idx="323">
                  <c:v>3.0752309655955002E-3</c:v>
                </c:pt>
                <c:pt idx="324">
                  <c:v>1.4501057886918364E-3</c:v>
                </c:pt>
                <c:pt idx="325">
                  <c:v>-2.3195957132471942E-3</c:v>
                </c:pt>
                <c:pt idx="326">
                  <c:v>8.449985678553807E-3</c:v>
                </c:pt>
                <c:pt idx="327">
                  <c:v>-8.6916074317225991E-3</c:v>
                </c:pt>
                <c:pt idx="328">
                  <c:v>1.3316841891045764E-2</c:v>
                </c:pt>
                <c:pt idx="329">
                  <c:v>-4.21610732933662E-4</c:v>
                </c:pt>
                <c:pt idx="330">
                  <c:v>-9.1923340117890833E-4</c:v>
                </c:pt>
                <c:pt idx="331">
                  <c:v>5.4539908123436807E-3</c:v>
                </c:pt>
                <c:pt idx="332">
                  <c:v>1.7360257726749938E-2</c:v>
                </c:pt>
                <c:pt idx="333">
                  <c:v>-6.1835717699303371E-3</c:v>
                </c:pt>
                <c:pt idx="334">
                  <c:v>5.8872177252294563E-4</c:v>
                </c:pt>
                <c:pt idx="335">
                  <c:v>-2.1146685967245765E-2</c:v>
                </c:pt>
                <c:pt idx="336">
                  <c:v>-2.4530535455975101E-3</c:v>
                </c:pt>
                <c:pt idx="337">
                  <c:v>2.5013794924711443E-3</c:v>
                </c:pt>
                <c:pt idx="338">
                  <c:v>1.1827990400739528E-2</c:v>
                </c:pt>
                <c:pt idx="339">
                  <c:v>-1.2993485463514523E-2</c:v>
                </c:pt>
                <c:pt idx="340">
                  <c:v>-6.691438988345802E-3</c:v>
                </c:pt>
                <c:pt idx="341">
                  <c:v>-9.7641260288856817E-3</c:v>
                </c:pt>
                <c:pt idx="342">
                  <c:v>2.6197223820562899E-3</c:v>
                </c:pt>
                <c:pt idx="343">
                  <c:v>1.7708900599652036E-2</c:v>
                </c:pt>
                <c:pt idx="344">
                  <c:v>-5.4914552094821236E-3</c:v>
                </c:pt>
                <c:pt idx="345">
                  <c:v>3.1235346388371627E-3</c:v>
                </c:pt>
                <c:pt idx="346">
                  <c:v>-3.5943559744948603E-3</c:v>
                </c:pt>
                <c:pt idx="347">
                  <c:v>1.0023764651826384E-2</c:v>
                </c:pt>
                <c:pt idx="348">
                  <c:v>-7.2643366543952391E-3</c:v>
                </c:pt>
                <c:pt idx="349">
                  <c:v>1.5936052699140762E-2</c:v>
                </c:pt>
                <c:pt idx="350">
                  <c:v>-1.654770308890368E-2</c:v>
                </c:pt>
                <c:pt idx="351">
                  <c:v>8.6794790003025691E-3</c:v>
                </c:pt>
                <c:pt idx="352">
                  <c:v>3.8717050031701126E-3</c:v>
                </c:pt>
                <c:pt idx="353">
                  <c:v>6.0634941020626951E-3</c:v>
                </c:pt>
                <c:pt idx="354">
                  <c:v>-4.7395695336297433E-4</c:v>
                </c:pt>
                <c:pt idx="355">
                  <c:v>8.7096803228718673E-3</c:v>
                </c:pt>
                <c:pt idx="356">
                  <c:v>-4.4245357354895558E-3</c:v>
                </c:pt>
                <c:pt idx="357">
                  <c:v>-5.6102831480073752E-3</c:v>
                </c:pt>
                <c:pt idx="358">
                  <c:v>-2.1360852071031024E-2</c:v>
                </c:pt>
                <c:pt idx="359">
                  <c:v>-4.509987036224663E-3</c:v>
                </c:pt>
                <c:pt idx="360">
                  <c:v>5.8593379995906811E-3</c:v>
                </c:pt>
                <c:pt idx="361">
                  <c:v>-1.7149075461785065E-2</c:v>
                </c:pt>
                <c:pt idx="362">
                  <c:v>-2.5614479559918031E-2</c:v>
                </c:pt>
                <c:pt idx="363">
                  <c:v>2.1383812517234358E-2</c:v>
                </c:pt>
                <c:pt idx="364">
                  <c:v>1.3754330498266965E-2</c:v>
                </c:pt>
                <c:pt idx="365">
                  <c:v>2.1422000703286447E-3</c:v>
                </c:pt>
                <c:pt idx="366">
                  <c:v>-1.2825525191856851E-2</c:v>
                </c:pt>
                <c:pt idx="367">
                  <c:v>1.6282044144414493E-3</c:v>
                </c:pt>
                <c:pt idx="368">
                  <c:v>1.2248395083975783E-3</c:v>
                </c:pt>
                <c:pt idx="369">
                  <c:v>-7.1209036082259987E-3</c:v>
                </c:pt>
                <c:pt idx="370">
                  <c:v>-1.6999296847726053E-2</c:v>
                </c:pt>
                <c:pt idx="371">
                  <c:v>-1.8102225754056404E-2</c:v>
                </c:pt>
                <c:pt idx="372">
                  <c:v>-4.1448343590937679E-4</c:v>
                </c:pt>
                <c:pt idx="373">
                  <c:v>-1.1968173082778817E-3</c:v>
                </c:pt>
                <c:pt idx="374">
                  <c:v>5.8749838938655895E-3</c:v>
                </c:pt>
                <c:pt idx="375">
                  <c:v>-2.1577353255525164E-2</c:v>
                </c:pt>
                <c:pt idx="376">
                  <c:v>9.2598772829995141E-3</c:v>
                </c:pt>
                <c:pt idx="377">
                  <c:v>-7.2929957061321007E-3</c:v>
                </c:pt>
                <c:pt idx="378">
                  <c:v>2.8471633750349321E-3</c:v>
                </c:pt>
                <c:pt idx="379">
                  <c:v>1.2401469737568463E-2</c:v>
                </c:pt>
                <c:pt idx="380">
                  <c:v>2.8867164897687938E-3</c:v>
                </c:pt>
                <c:pt idx="381">
                  <c:v>1.1426961296053029E-2</c:v>
                </c:pt>
                <c:pt idx="382">
                  <c:v>1.4925141094385266E-2</c:v>
                </c:pt>
                <c:pt idx="383">
                  <c:v>2.3000399762962793E-3</c:v>
                </c:pt>
                <c:pt idx="384">
                  <c:v>-1.3847234217348675E-2</c:v>
                </c:pt>
                <c:pt idx="385">
                  <c:v>-4.9902902168279068E-3</c:v>
                </c:pt>
                <c:pt idx="386">
                  <c:v>1.8713821877161716E-3</c:v>
                </c:pt>
                <c:pt idx="387">
                  <c:v>9.686617104547067E-3</c:v>
                </c:pt>
                <c:pt idx="388">
                  <c:v>-9.2146436780415012E-3</c:v>
                </c:pt>
                <c:pt idx="389">
                  <c:v>1.5228672016723078E-2</c:v>
                </c:pt>
                <c:pt idx="390">
                  <c:v>-1.3044610974587909E-2</c:v>
                </c:pt>
                <c:pt idx="391">
                  <c:v>-4.5364849001090259E-3</c:v>
                </c:pt>
                <c:pt idx="392">
                  <c:v>-1.2754121985820118E-3</c:v>
                </c:pt>
                <c:pt idx="393">
                  <c:v>-2.2505950808877808E-4</c:v>
                </c:pt>
                <c:pt idx="394">
                  <c:v>1.1405702623204922E-2</c:v>
                </c:pt>
                <c:pt idx="395">
                  <c:v>3.9550779481291737E-3</c:v>
                </c:pt>
                <c:pt idx="396">
                  <c:v>1.3216700819733251E-2</c:v>
                </c:pt>
                <c:pt idx="397">
                  <c:v>1.1346220552310557E-2</c:v>
                </c:pt>
                <c:pt idx="398">
                  <c:v>-1.099050349472834E-2</c:v>
                </c:pt>
                <c:pt idx="399">
                  <c:v>2.4757607874798072E-2</c:v>
                </c:pt>
                <c:pt idx="400">
                  <c:v>1.1335457730124154E-2</c:v>
                </c:pt>
                <c:pt idx="401">
                  <c:v>4.225778355168487E-3</c:v>
                </c:pt>
                <c:pt idx="402">
                  <c:v>1.331601609440964E-2</c:v>
                </c:pt>
                <c:pt idx="403">
                  <c:v>-1.5048728860474432E-2</c:v>
                </c:pt>
                <c:pt idx="404">
                  <c:v>-1.5011708134325438E-2</c:v>
                </c:pt>
                <c:pt idx="405">
                  <c:v>1.9885658188014462E-2</c:v>
                </c:pt>
                <c:pt idx="406">
                  <c:v>-8.1123079617826058E-3</c:v>
                </c:pt>
                <c:pt idx="407">
                  <c:v>-3.2697371049584044E-3</c:v>
                </c:pt>
                <c:pt idx="408">
                  <c:v>-1.3278494247894526E-2</c:v>
                </c:pt>
                <c:pt idx="409">
                  <c:v>9.3556516407361252E-3</c:v>
                </c:pt>
                <c:pt idx="410">
                  <c:v>1.7380155173324113E-2</c:v>
                </c:pt>
                <c:pt idx="411">
                  <c:v>3.1969184957921894E-3</c:v>
                </c:pt>
                <c:pt idx="412">
                  <c:v>2.4026621930000607E-3</c:v>
                </c:pt>
                <c:pt idx="413">
                  <c:v>8.0193214072009512E-3</c:v>
                </c:pt>
                <c:pt idx="414">
                  <c:v>1.1957509390594543E-3</c:v>
                </c:pt>
                <c:pt idx="415">
                  <c:v>2.6084875322150421E-2</c:v>
                </c:pt>
                <c:pt idx="416">
                  <c:v>1.5449674423371315E-2</c:v>
                </c:pt>
                <c:pt idx="417">
                  <c:v>-1.2942750495490029E-2</c:v>
                </c:pt>
                <c:pt idx="418">
                  <c:v>-5.6390430988231856E-3</c:v>
                </c:pt>
                <c:pt idx="419">
                  <c:v>-1.7981221522694768E-2</c:v>
                </c:pt>
                <c:pt idx="420">
                  <c:v>-1.3560894844245898E-2</c:v>
                </c:pt>
                <c:pt idx="421">
                  <c:v>-1.5752513377028463E-2</c:v>
                </c:pt>
                <c:pt idx="422">
                  <c:v>-1.5662090047583146E-2</c:v>
                </c:pt>
                <c:pt idx="423">
                  <c:v>-1.0310495593897382E-2</c:v>
                </c:pt>
                <c:pt idx="424">
                  <c:v>8.8709169702512365E-3</c:v>
                </c:pt>
                <c:pt idx="425">
                  <c:v>1.5823050233063918E-3</c:v>
                </c:pt>
                <c:pt idx="426">
                  <c:v>1.4438805791027432E-2</c:v>
                </c:pt>
                <c:pt idx="427">
                  <c:v>-5.8784295469654965E-3</c:v>
                </c:pt>
                <c:pt idx="428">
                  <c:v>-3.9387440509923875E-3</c:v>
                </c:pt>
                <c:pt idx="429">
                  <c:v>1.044355153378311E-2</c:v>
                </c:pt>
                <c:pt idx="430">
                  <c:v>1.9432953213180833E-2</c:v>
                </c:pt>
                <c:pt idx="431">
                  <c:v>1.0559915636727374E-3</c:v>
                </c:pt>
                <c:pt idx="432">
                  <c:v>3.2973941824587876E-3</c:v>
                </c:pt>
                <c:pt idx="433">
                  <c:v>4.1787234573111539E-3</c:v>
                </c:pt>
                <c:pt idx="434">
                  <c:v>2.5659958452217062E-3</c:v>
                </c:pt>
                <c:pt idx="435">
                  <c:v>7.8992724868484562E-3</c:v>
                </c:pt>
                <c:pt idx="436">
                  <c:v>-2.9594948757398717E-3</c:v>
                </c:pt>
                <c:pt idx="437">
                  <c:v>-2.5844278928525565E-3</c:v>
                </c:pt>
                <c:pt idx="438">
                  <c:v>-3.9258056301303264E-4</c:v>
                </c:pt>
                <c:pt idx="439">
                  <c:v>2.0692118133382609E-3</c:v>
                </c:pt>
                <c:pt idx="440">
                  <c:v>-1.4064597358641815E-3</c:v>
                </c:pt>
                <c:pt idx="441">
                  <c:v>1.4688211614207414E-2</c:v>
                </c:pt>
                <c:pt idx="442">
                  <c:v>-1.1523952063620819E-2</c:v>
                </c:pt>
                <c:pt idx="443">
                  <c:v>2.7992892059084153E-3</c:v>
                </c:pt>
                <c:pt idx="444">
                  <c:v>-1.4691929548965672E-3</c:v>
                </c:pt>
                <c:pt idx="445">
                  <c:v>-9.973943941214581E-3</c:v>
                </c:pt>
                <c:pt idx="446">
                  <c:v>-4.2865675688637519E-3</c:v>
                </c:pt>
                <c:pt idx="447">
                  <c:v>-1.0272353503886808E-3</c:v>
                </c:pt>
                <c:pt idx="448">
                  <c:v>-2.5225467108987306E-3</c:v>
                </c:pt>
                <c:pt idx="449">
                  <c:v>4.2097863877079813E-3</c:v>
                </c:pt>
                <c:pt idx="450">
                  <c:v>5.2042840560153208E-3</c:v>
                </c:pt>
                <c:pt idx="451">
                  <c:v>1.3205487720303808E-2</c:v>
                </c:pt>
                <c:pt idx="452">
                  <c:v>-1.2036494904356933E-2</c:v>
                </c:pt>
                <c:pt idx="453">
                  <c:v>7.4571940419913578E-3</c:v>
                </c:pt>
                <c:pt idx="454">
                  <c:v>-4.6713015887715975E-3</c:v>
                </c:pt>
                <c:pt idx="455">
                  <c:v>-1.8819272727197991E-2</c:v>
                </c:pt>
                <c:pt idx="456">
                  <c:v>-2.4188146230275315E-3</c:v>
                </c:pt>
                <c:pt idx="457">
                  <c:v>5.6038522948458876E-3</c:v>
                </c:pt>
                <c:pt idx="458">
                  <c:v>1.6644945485854441E-2</c:v>
                </c:pt>
                <c:pt idx="459">
                  <c:v>-4.7869339874394871E-3</c:v>
                </c:pt>
                <c:pt idx="460">
                  <c:v>2.2072333708414182E-3</c:v>
                </c:pt>
                <c:pt idx="461">
                  <c:v>-8.1041047838064963E-3</c:v>
                </c:pt>
                <c:pt idx="462">
                  <c:v>-5.3228954119471684E-3</c:v>
                </c:pt>
                <c:pt idx="463">
                  <c:v>-2.1355063556249854E-6</c:v>
                </c:pt>
                <c:pt idx="464">
                  <c:v>5.3880797446987372E-3</c:v>
                </c:pt>
                <c:pt idx="465">
                  <c:v>8.7998347618202973E-3</c:v>
                </c:pt>
                <c:pt idx="466">
                  <c:v>-2.1614620375994208E-3</c:v>
                </c:pt>
                <c:pt idx="467">
                  <c:v>-1.4418647678729429E-3</c:v>
                </c:pt>
                <c:pt idx="468">
                  <c:v>1.9396240604610714E-2</c:v>
                </c:pt>
                <c:pt idx="469">
                  <c:v>6.0258220469785219E-3</c:v>
                </c:pt>
                <c:pt idx="470">
                  <c:v>2.8513330979268864E-2</c:v>
                </c:pt>
                <c:pt idx="471">
                  <c:v>8.8487913337501022E-3</c:v>
                </c:pt>
                <c:pt idx="472">
                  <c:v>-4.6870457621530585E-3</c:v>
                </c:pt>
                <c:pt idx="473">
                  <c:v>1.4013990646792948E-2</c:v>
                </c:pt>
                <c:pt idx="474">
                  <c:v>1.8922536197677848E-3</c:v>
                </c:pt>
                <c:pt idx="475">
                  <c:v>-1.2901338284525251E-3</c:v>
                </c:pt>
                <c:pt idx="476">
                  <c:v>1.3118973227761318E-2</c:v>
                </c:pt>
                <c:pt idx="477">
                  <c:v>-9.1233384148123563E-3</c:v>
                </c:pt>
                <c:pt idx="478">
                  <c:v>6.1208043234724759E-3</c:v>
                </c:pt>
                <c:pt idx="479">
                  <c:v>-2.9411080037145356E-3</c:v>
                </c:pt>
                <c:pt idx="480">
                  <c:v>-8.4875812217712415E-5</c:v>
                </c:pt>
                <c:pt idx="481">
                  <c:v>7.8082347282735457E-4</c:v>
                </c:pt>
                <c:pt idx="482">
                  <c:v>1.3873359301752996E-2</c:v>
                </c:pt>
                <c:pt idx="483">
                  <c:v>-1.6648151947504148E-2</c:v>
                </c:pt>
                <c:pt idx="484">
                  <c:v>-3.9152800704267974E-3</c:v>
                </c:pt>
                <c:pt idx="485">
                  <c:v>1.0556039678241286E-2</c:v>
                </c:pt>
                <c:pt idx="486">
                  <c:v>1.3768441663302126E-2</c:v>
                </c:pt>
                <c:pt idx="487">
                  <c:v>9.1513148677230295E-3</c:v>
                </c:pt>
                <c:pt idx="488">
                  <c:v>-2.3961970046524599E-2</c:v>
                </c:pt>
                <c:pt idx="489">
                  <c:v>1.5256403407466635E-2</c:v>
                </c:pt>
                <c:pt idx="490">
                  <c:v>6.881212548995627E-3</c:v>
                </c:pt>
                <c:pt idx="491">
                  <c:v>1.7378107900601108E-2</c:v>
                </c:pt>
                <c:pt idx="492">
                  <c:v>1.3290082636193065E-2</c:v>
                </c:pt>
                <c:pt idx="493">
                  <c:v>-3.765169930509234E-3</c:v>
                </c:pt>
                <c:pt idx="494">
                  <c:v>1.0789141324032863E-2</c:v>
                </c:pt>
                <c:pt idx="495">
                  <c:v>2.2509710184813172E-3</c:v>
                </c:pt>
                <c:pt idx="496">
                  <c:v>5.1019659709934089E-3</c:v>
                </c:pt>
                <c:pt idx="497">
                  <c:v>-1.0811562397329883E-2</c:v>
                </c:pt>
                <c:pt idx="498">
                  <c:v>8.0966803493989475E-3</c:v>
                </c:pt>
                <c:pt idx="499">
                  <c:v>4.8135848568968799E-3</c:v>
                </c:pt>
                <c:pt idx="500">
                  <c:v>-1.1291207031362016E-2</c:v>
                </c:pt>
                <c:pt idx="501">
                  <c:v>4.97592059275176E-3</c:v>
                </c:pt>
                <c:pt idx="502">
                  <c:v>-4.4355339282896407E-3</c:v>
                </c:pt>
                <c:pt idx="503">
                  <c:v>-4.5024587573906589E-3</c:v>
                </c:pt>
                <c:pt idx="504">
                  <c:v>1.77732885215761E-3</c:v>
                </c:pt>
                <c:pt idx="505">
                  <c:v>-8.3825581241948992E-3</c:v>
                </c:pt>
                <c:pt idx="506">
                  <c:v>9.8179323142658804E-3</c:v>
                </c:pt>
                <c:pt idx="507">
                  <c:v>2.1400358851870549E-3</c:v>
                </c:pt>
                <c:pt idx="508">
                  <c:v>2.0390394432699903E-2</c:v>
                </c:pt>
                <c:pt idx="509">
                  <c:v>4.8194924112505028E-4</c:v>
                </c:pt>
                <c:pt idx="510">
                  <c:v>-1.5150636238042183E-2</c:v>
                </c:pt>
                <c:pt idx="511">
                  <c:v>-4.9423491737002603E-3</c:v>
                </c:pt>
                <c:pt idx="512">
                  <c:v>1.7521408116405304E-2</c:v>
                </c:pt>
                <c:pt idx="513">
                  <c:v>1.7884890474964672E-2</c:v>
                </c:pt>
                <c:pt idx="514">
                  <c:v>5.2282177578142908E-3</c:v>
                </c:pt>
                <c:pt idx="515">
                  <c:v>1.8859248852478626E-3</c:v>
                </c:pt>
                <c:pt idx="516">
                  <c:v>2.4082234424202147E-3</c:v>
                </c:pt>
                <c:pt idx="517">
                  <c:v>-2.6025067190195935E-3</c:v>
                </c:pt>
                <c:pt idx="518">
                  <c:v>-3.5762336977969086E-3</c:v>
                </c:pt>
                <c:pt idx="519">
                  <c:v>3.2597911830393794E-3</c:v>
                </c:pt>
                <c:pt idx="520">
                  <c:v>-2.2644790328242483E-4</c:v>
                </c:pt>
                <c:pt idx="521">
                  <c:v>-3.0701666541659836E-3</c:v>
                </c:pt>
                <c:pt idx="522">
                  <c:v>4.4077795754254162E-3</c:v>
                </c:pt>
                <c:pt idx="523">
                  <c:v>-1.0710796123396305E-2</c:v>
                </c:pt>
                <c:pt idx="524">
                  <c:v>9.4937360881847919E-3</c:v>
                </c:pt>
                <c:pt idx="525">
                  <c:v>-2.9871994503206539E-3</c:v>
                </c:pt>
                <c:pt idx="526">
                  <c:v>-3.293796044669704E-3</c:v>
                </c:pt>
                <c:pt idx="527">
                  <c:v>8.6231369100310054E-3</c:v>
                </c:pt>
                <c:pt idx="528">
                  <c:v>-3.2986430985262015E-3</c:v>
                </c:pt>
                <c:pt idx="529">
                  <c:v>-1.2373677695502441E-3</c:v>
                </c:pt>
                <c:pt idx="530">
                  <c:v>1.1044571098594419E-2</c:v>
                </c:pt>
                <c:pt idx="531">
                  <c:v>7.6915577316146256E-3</c:v>
                </c:pt>
                <c:pt idx="532">
                  <c:v>1.7666147075921582E-2</c:v>
                </c:pt>
                <c:pt idx="533">
                  <c:v>-5.4240893203236018E-3</c:v>
                </c:pt>
                <c:pt idx="534">
                  <c:v>-1.3609351667097943E-2</c:v>
                </c:pt>
                <c:pt idx="535">
                  <c:v>-6.3376629409694506E-4</c:v>
                </c:pt>
                <c:pt idx="536">
                  <c:v>-1.83178276564419E-6</c:v>
                </c:pt>
                <c:pt idx="537">
                  <c:v>1.1015038208459858E-3</c:v>
                </c:pt>
                <c:pt idx="538">
                  <c:v>5.2313999351259605E-3</c:v>
                </c:pt>
                <c:pt idx="539">
                  <c:v>8.1821589955340698E-4</c:v>
                </c:pt>
                <c:pt idx="540">
                  <c:v>1.2565348551334754E-2</c:v>
                </c:pt>
                <c:pt idx="541">
                  <c:v>5.1124394880263891E-3</c:v>
                </c:pt>
                <c:pt idx="542">
                  <c:v>1.0997371411866016E-2</c:v>
                </c:pt>
                <c:pt idx="543">
                  <c:v>2.1672259376316612E-3</c:v>
                </c:pt>
                <c:pt idx="544">
                  <c:v>6.301938839913721E-3</c:v>
                </c:pt>
                <c:pt idx="545">
                  <c:v>-5.7297698751574422E-3</c:v>
                </c:pt>
                <c:pt idx="546">
                  <c:v>1.5962841627159897E-3</c:v>
                </c:pt>
                <c:pt idx="547">
                  <c:v>-1.3409889583132523E-2</c:v>
                </c:pt>
                <c:pt idx="548">
                  <c:v>6.1989423963007178E-3</c:v>
                </c:pt>
                <c:pt idx="549">
                  <c:v>1.3814687920573774E-2</c:v>
                </c:pt>
                <c:pt idx="550">
                  <c:v>1.399554847906922E-2</c:v>
                </c:pt>
                <c:pt idx="551">
                  <c:v>5.6018622740656027E-3</c:v>
                </c:pt>
                <c:pt idx="552">
                  <c:v>9.2249837320380543E-3</c:v>
                </c:pt>
                <c:pt idx="553">
                  <c:v>-8.2441852319381018E-3</c:v>
                </c:pt>
                <c:pt idx="554">
                  <c:v>1.3427192730467804E-2</c:v>
                </c:pt>
                <c:pt idx="555">
                  <c:v>-7.9638346398171688E-4</c:v>
                </c:pt>
                <c:pt idx="556">
                  <c:v>1.7263192107851372E-4</c:v>
                </c:pt>
                <c:pt idx="557">
                  <c:v>1.1064018067186399E-2</c:v>
                </c:pt>
                <c:pt idx="558">
                  <c:v>2.7188093939870838E-3</c:v>
                </c:pt>
                <c:pt idx="559">
                  <c:v>1.1286495371975937E-2</c:v>
                </c:pt>
                <c:pt idx="560">
                  <c:v>-8.6751009515814801E-3</c:v>
                </c:pt>
                <c:pt idx="561">
                  <c:v>-3.6435887256136075E-3</c:v>
                </c:pt>
                <c:pt idx="562">
                  <c:v>-3.472974563628742E-3</c:v>
                </c:pt>
                <c:pt idx="563">
                  <c:v>-7.1241614437798171E-3</c:v>
                </c:pt>
                <c:pt idx="564">
                  <c:v>5.6679029981870389E-3</c:v>
                </c:pt>
                <c:pt idx="565">
                  <c:v>-6.5701650292231762E-3</c:v>
                </c:pt>
                <c:pt idx="566">
                  <c:v>-1.9175876423712717E-3</c:v>
                </c:pt>
                <c:pt idx="567">
                  <c:v>1.7010116584442001E-3</c:v>
                </c:pt>
                <c:pt idx="568">
                  <c:v>-1.9409867217145268E-2</c:v>
                </c:pt>
                <c:pt idx="569">
                  <c:v>-1.344743099440744E-2</c:v>
                </c:pt>
                <c:pt idx="570">
                  <c:v>-3.3293377068348137E-3</c:v>
                </c:pt>
                <c:pt idx="571">
                  <c:v>2.0287260364584177E-2</c:v>
                </c:pt>
                <c:pt idx="572">
                  <c:v>-4.296133633195298E-3</c:v>
                </c:pt>
                <c:pt idx="573">
                  <c:v>4.5654000708235699E-3</c:v>
                </c:pt>
                <c:pt idx="574">
                  <c:v>7.9790268558726004E-3</c:v>
                </c:pt>
                <c:pt idx="575">
                  <c:v>5.5358146500274884E-3</c:v>
                </c:pt>
                <c:pt idx="576">
                  <c:v>5.6368795277973952E-3</c:v>
                </c:pt>
                <c:pt idx="577">
                  <c:v>1.6301856608984498E-2</c:v>
                </c:pt>
                <c:pt idx="578">
                  <c:v>-1.3364312297163979E-3</c:v>
                </c:pt>
                <c:pt idx="579">
                  <c:v>-1.1650282020095324E-2</c:v>
                </c:pt>
                <c:pt idx="580">
                  <c:v>-7.7741886792849907E-3</c:v>
                </c:pt>
                <c:pt idx="581">
                  <c:v>5.1586472729212799E-3</c:v>
                </c:pt>
                <c:pt idx="582">
                  <c:v>2.6255860730047985E-3</c:v>
                </c:pt>
                <c:pt idx="583">
                  <c:v>-5.1075554830004744E-3</c:v>
                </c:pt>
                <c:pt idx="584">
                  <c:v>-1.2798799490100756E-2</c:v>
                </c:pt>
                <c:pt idx="585">
                  <c:v>1.6729869554787967E-2</c:v>
                </c:pt>
                <c:pt idx="586">
                  <c:v>-1.5713971705324171E-2</c:v>
                </c:pt>
                <c:pt idx="587">
                  <c:v>-7.9065322319462998E-3</c:v>
                </c:pt>
                <c:pt idx="588">
                  <c:v>-1.7563006804834753E-2</c:v>
                </c:pt>
                <c:pt idx="589">
                  <c:v>-1.5704533229063629E-2</c:v>
                </c:pt>
                <c:pt idx="590">
                  <c:v>-3.2208499157056654E-2</c:v>
                </c:pt>
                <c:pt idx="591">
                  <c:v>-6.4629096939403758E-3</c:v>
                </c:pt>
                <c:pt idx="592">
                  <c:v>4.0342392576975484E-3</c:v>
                </c:pt>
                <c:pt idx="593">
                  <c:v>7.9594678163455342E-3</c:v>
                </c:pt>
                <c:pt idx="594">
                  <c:v>-5.4345638216537189E-3</c:v>
                </c:pt>
                <c:pt idx="595">
                  <c:v>-6.3546483047223819E-3</c:v>
                </c:pt>
                <c:pt idx="596">
                  <c:v>-1.9011898553525905E-2</c:v>
                </c:pt>
                <c:pt idx="597">
                  <c:v>-1.2768859573037233E-2</c:v>
                </c:pt>
                <c:pt idx="598">
                  <c:v>2.084398428299275E-2</c:v>
                </c:pt>
                <c:pt idx="599">
                  <c:v>7.228365281787697E-3</c:v>
                </c:pt>
                <c:pt idx="600">
                  <c:v>-9.8006707000029367E-3</c:v>
                </c:pt>
                <c:pt idx="601">
                  <c:v>1.1025142161117701E-2</c:v>
                </c:pt>
                <c:pt idx="602">
                  <c:v>6.7892922364568417E-3</c:v>
                </c:pt>
                <c:pt idx="603">
                  <c:v>-1.5376657105127546E-2</c:v>
                </c:pt>
                <c:pt idx="604">
                  <c:v>2.8624087484082671E-3</c:v>
                </c:pt>
                <c:pt idx="605">
                  <c:v>2.5017176758284916E-2</c:v>
                </c:pt>
                <c:pt idx="606">
                  <c:v>-1.7898429291787549E-2</c:v>
                </c:pt>
                <c:pt idx="607">
                  <c:v>-5.9368590202143138E-3</c:v>
                </c:pt>
                <c:pt idx="608">
                  <c:v>-1.0537529698410443E-2</c:v>
                </c:pt>
                <c:pt idx="609">
                  <c:v>2.3239866303053757E-2</c:v>
                </c:pt>
                <c:pt idx="610">
                  <c:v>-9.7133078453319791E-4</c:v>
                </c:pt>
                <c:pt idx="611">
                  <c:v>-3.1442727834712389E-3</c:v>
                </c:pt>
                <c:pt idx="612">
                  <c:v>1.5231275434507462E-2</c:v>
                </c:pt>
                <c:pt idx="613">
                  <c:v>2.5072033515667219E-3</c:v>
                </c:pt>
                <c:pt idx="614">
                  <c:v>1.8270793669737325E-2</c:v>
                </c:pt>
                <c:pt idx="615">
                  <c:v>1.0609593916334061E-2</c:v>
                </c:pt>
                <c:pt idx="616">
                  <c:v>3.5356851931609514E-3</c:v>
                </c:pt>
                <c:pt idx="617">
                  <c:v>2.0140476224968437E-3</c:v>
                </c:pt>
                <c:pt idx="618">
                  <c:v>4.7784662416691052E-3</c:v>
                </c:pt>
                <c:pt idx="619">
                  <c:v>-2.3284008036275373E-2</c:v>
                </c:pt>
                <c:pt idx="620">
                  <c:v>8.1532501011140381E-3</c:v>
                </c:pt>
                <c:pt idx="621">
                  <c:v>1.683658245107866E-2</c:v>
                </c:pt>
                <c:pt idx="622">
                  <c:v>-6.060944187252895E-3</c:v>
                </c:pt>
                <c:pt idx="623">
                  <c:v>1.1535769825708399E-3</c:v>
                </c:pt>
                <c:pt idx="624">
                  <c:v>6.1875081040227656E-3</c:v>
                </c:pt>
                <c:pt idx="625">
                  <c:v>-4.1367495897771563E-3</c:v>
                </c:pt>
                <c:pt idx="626">
                  <c:v>9.0483535327626225E-3</c:v>
                </c:pt>
                <c:pt idx="627">
                  <c:v>9.3501185067913859E-5</c:v>
                </c:pt>
                <c:pt idx="628">
                  <c:v>1.2957315876183479E-2</c:v>
                </c:pt>
                <c:pt idx="629">
                  <c:v>-2.1786297521203921E-3</c:v>
                </c:pt>
                <c:pt idx="630">
                  <c:v>-4.8116373724514218E-3</c:v>
                </c:pt>
                <c:pt idx="631">
                  <c:v>-1.2798249939748211E-2</c:v>
                </c:pt>
                <c:pt idx="632">
                  <c:v>9.0652240149068589E-3</c:v>
                </c:pt>
                <c:pt idx="633">
                  <c:v>-4.4302928305645596E-3</c:v>
                </c:pt>
                <c:pt idx="634">
                  <c:v>2.143368231418321E-2</c:v>
                </c:pt>
                <c:pt idx="635">
                  <c:v>1.1604057793344695E-2</c:v>
                </c:pt>
                <c:pt idx="636">
                  <c:v>9.1392439192439501E-3</c:v>
                </c:pt>
                <c:pt idx="637">
                  <c:v>1.0304948602775586E-2</c:v>
                </c:pt>
                <c:pt idx="638">
                  <c:v>-1.1400500636696884E-2</c:v>
                </c:pt>
                <c:pt idx="639">
                  <c:v>8.09418341485987E-3</c:v>
                </c:pt>
                <c:pt idx="640">
                  <c:v>9.5968586587646277E-3</c:v>
                </c:pt>
                <c:pt idx="641">
                  <c:v>5.2055011658126505E-3</c:v>
                </c:pt>
                <c:pt idx="642">
                  <c:v>-8.903375978828499E-3</c:v>
                </c:pt>
                <c:pt idx="643">
                  <c:v>-1.1420011702629108E-2</c:v>
                </c:pt>
                <c:pt idx="644">
                  <c:v>1.8047696918174877E-3</c:v>
                </c:pt>
                <c:pt idx="645">
                  <c:v>7.6888136132855838E-3</c:v>
                </c:pt>
                <c:pt idx="646">
                  <c:v>-4.1758278767267685E-3</c:v>
                </c:pt>
                <c:pt idx="647">
                  <c:v>2.8660652505039957E-3</c:v>
                </c:pt>
                <c:pt idx="648">
                  <c:v>2.1297900377669543E-2</c:v>
                </c:pt>
                <c:pt idx="649">
                  <c:v>4.247895574400801E-3</c:v>
                </c:pt>
                <c:pt idx="650">
                  <c:v>4.6490467357600583E-3</c:v>
                </c:pt>
                <c:pt idx="651">
                  <c:v>5.4587313933816438E-3</c:v>
                </c:pt>
                <c:pt idx="652">
                  <c:v>-6.549622331754797E-3</c:v>
                </c:pt>
                <c:pt idx="653">
                  <c:v>-3.7468127687121889E-3</c:v>
                </c:pt>
                <c:pt idx="654">
                  <c:v>-1.0885422181199153E-2</c:v>
                </c:pt>
                <c:pt idx="655">
                  <c:v>6.7536441690934149E-4</c:v>
                </c:pt>
                <c:pt idx="656">
                  <c:v>1.050545394598894E-2</c:v>
                </c:pt>
                <c:pt idx="657">
                  <c:v>-4.4213642277031251E-3</c:v>
                </c:pt>
                <c:pt idx="658">
                  <c:v>-2.6214114109029646E-3</c:v>
                </c:pt>
                <c:pt idx="659">
                  <c:v>-9.3981841697402969E-3</c:v>
                </c:pt>
                <c:pt idx="660">
                  <c:v>-1.0588135951451205E-2</c:v>
                </c:pt>
                <c:pt idx="661">
                  <c:v>-1.7855980935408168E-2</c:v>
                </c:pt>
                <c:pt idx="662">
                  <c:v>1.2349747301353147E-2</c:v>
                </c:pt>
                <c:pt idx="663">
                  <c:v>1.1028019042474493E-3</c:v>
                </c:pt>
                <c:pt idx="664">
                  <c:v>6.0425780832429063E-3</c:v>
                </c:pt>
                <c:pt idx="665">
                  <c:v>1.3362405944258155E-2</c:v>
                </c:pt>
                <c:pt idx="666">
                  <c:v>-1.5039921912859599E-3</c:v>
                </c:pt>
                <c:pt idx="667">
                  <c:v>1.2718938749333058E-2</c:v>
                </c:pt>
                <c:pt idx="668">
                  <c:v>-1.9898827859673365E-2</c:v>
                </c:pt>
                <c:pt idx="669">
                  <c:v>-1.6383418385873868E-2</c:v>
                </c:pt>
                <c:pt idx="670">
                  <c:v>1.8781463422675769E-4</c:v>
                </c:pt>
                <c:pt idx="671">
                  <c:v>-2.0788023189631823E-2</c:v>
                </c:pt>
                <c:pt idx="672">
                  <c:v>-6.1809999297260977E-3</c:v>
                </c:pt>
                <c:pt idx="673">
                  <c:v>-1.4871836195016133E-2</c:v>
                </c:pt>
                <c:pt idx="674">
                  <c:v>5.4397626593742504E-3</c:v>
                </c:pt>
                <c:pt idx="675">
                  <c:v>-1.6405523421602689E-2</c:v>
                </c:pt>
                <c:pt idx="676">
                  <c:v>3.2515959660121759E-4</c:v>
                </c:pt>
                <c:pt idx="677">
                  <c:v>8.3094733396698959E-3</c:v>
                </c:pt>
                <c:pt idx="678">
                  <c:v>6.6345784657349544E-3</c:v>
                </c:pt>
                <c:pt idx="679">
                  <c:v>8.6065183796454007E-3</c:v>
                </c:pt>
                <c:pt idx="680">
                  <c:v>1.1150472546966576E-2</c:v>
                </c:pt>
                <c:pt idx="681">
                  <c:v>-5.383745063936224E-3</c:v>
                </c:pt>
                <c:pt idx="682">
                  <c:v>4.6821190847371758E-3</c:v>
                </c:pt>
                <c:pt idx="683">
                  <c:v>4.0468990648113096E-3</c:v>
                </c:pt>
                <c:pt idx="684">
                  <c:v>9.7479923869838586E-4</c:v>
                </c:pt>
                <c:pt idx="685">
                  <c:v>-1.0186466467750416E-2</c:v>
                </c:pt>
                <c:pt idx="686">
                  <c:v>1.5648000769220797E-3</c:v>
                </c:pt>
                <c:pt idx="687">
                  <c:v>-1.1265570246808883E-2</c:v>
                </c:pt>
                <c:pt idx="688">
                  <c:v>-3.1672818411088632E-3</c:v>
                </c:pt>
                <c:pt idx="689">
                  <c:v>-4.8254062562840825E-3</c:v>
                </c:pt>
                <c:pt idx="690">
                  <c:v>-1.4612262684786314E-2</c:v>
                </c:pt>
                <c:pt idx="691">
                  <c:v>9.1402144271078168E-3</c:v>
                </c:pt>
                <c:pt idx="692">
                  <c:v>1.0798581255791039E-3</c:v>
                </c:pt>
                <c:pt idx="693">
                  <c:v>1.4906874645463721E-2</c:v>
                </c:pt>
                <c:pt idx="694">
                  <c:v>-3.7922401204179348E-3</c:v>
                </c:pt>
                <c:pt idx="695">
                  <c:v>9.3626442694533186E-4</c:v>
                </c:pt>
                <c:pt idx="696">
                  <c:v>-5.1464019507263623E-3</c:v>
                </c:pt>
                <c:pt idx="697">
                  <c:v>4.2284400405884112E-4</c:v>
                </c:pt>
                <c:pt idx="698">
                  <c:v>-2.1179871911802213E-2</c:v>
                </c:pt>
                <c:pt idx="699">
                  <c:v>9.5980962222709416E-3</c:v>
                </c:pt>
                <c:pt idx="700">
                  <c:v>-1.4416041189345315E-2</c:v>
                </c:pt>
                <c:pt idx="701">
                  <c:v>-6.9161063928564227E-3</c:v>
                </c:pt>
                <c:pt idx="702">
                  <c:v>-5.8715748104170911E-3</c:v>
                </c:pt>
                <c:pt idx="703">
                  <c:v>1.2350017561405299E-3</c:v>
                </c:pt>
                <c:pt idx="704">
                  <c:v>-2.7696545363511357E-3</c:v>
                </c:pt>
                <c:pt idx="705">
                  <c:v>7.465258924176584E-3</c:v>
                </c:pt>
                <c:pt idx="706">
                  <c:v>-3.6396910829652649E-4</c:v>
                </c:pt>
                <c:pt idx="707">
                  <c:v>-1.5640643230921954E-2</c:v>
                </c:pt>
                <c:pt idx="708">
                  <c:v>1.1179980754178023E-2</c:v>
                </c:pt>
                <c:pt idx="709">
                  <c:v>-6.4572554139433252E-3</c:v>
                </c:pt>
                <c:pt idx="710">
                  <c:v>-1.0677639057246583E-2</c:v>
                </c:pt>
                <c:pt idx="711">
                  <c:v>9.0906828809318961E-3</c:v>
                </c:pt>
                <c:pt idx="712">
                  <c:v>5.7676350572625568E-3</c:v>
                </c:pt>
                <c:pt idx="713">
                  <c:v>-1.1122839058465813E-2</c:v>
                </c:pt>
                <c:pt idx="714">
                  <c:v>-5.2864110788778127E-3</c:v>
                </c:pt>
                <c:pt idx="715">
                  <c:v>-5.5187365444686644E-3</c:v>
                </c:pt>
                <c:pt idx="716">
                  <c:v>-3.4379672602309615E-3</c:v>
                </c:pt>
                <c:pt idx="717">
                  <c:v>-6.7999965911889817E-4</c:v>
                </c:pt>
                <c:pt idx="718">
                  <c:v>1.1953272588937282E-2</c:v>
                </c:pt>
                <c:pt idx="719">
                  <c:v>-9.3885835153105484E-3</c:v>
                </c:pt>
                <c:pt idx="720">
                  <c:v>-2.808604804992015E-3</c:v>
                </c:pt>
                <c:pt idx="721">
                  <c:v>7.5273014432945011E-3</c:v>
                </c:pt>
                <c:pt idx="722">
                  <c:v>-1.2119549714342787E-2</c:v>
                </c:pt>
                <c:pt idx="723">
                  <c:v>1.4043273175713702E-2</c:v>
                </c:pt>
                <c:pt idx="724">
                  <c:v>4.2446145009716269E-3</c:v>
                </c:pt>
                <c:pt idx="725">
                  <c:v>1.459051551568586E-2</c:v>
                </c:pt>
                <c:pt idx="726">
                  <c:v>2.2641514613831399E-3</c:v>
                </c:pt>
                <c:pt idx="727">
                  <c:v>4.9670864990549674E-3</c:v>
                </c:pt>
                <c:pt idx="728">
                  <c:v>-1.2155332618309637E-2</c:v>
                </c:pt>
                <c:pt idx="729">
                  <c:v>1.4260127663426469E-2</c:v>
                </c:pt>
                <c:pt idx="730">
                  <c:v>-1.3514634850948849E-2</c:v>
                </c:pt>
                <c:pt idx="731">
                  <c:v>8.509880415752142E-3</c:v>
                </c:pt>
                <c:pt idx="732">
                  <c:v>1.0356117583997754E-3</c:v>
                </c:pt>
                <c:pt idx="733">
                  <c:v>1.3103455131051225E-3</c:v>
                </c:pt>
                <c:pt idx="734">
                  <c:v>-9.2624532145673781E-3</c:v>
                </c:pt>
                <c:pt idx="735">
                  <c:v>-1.1045939560066702E-3</c:v>
                </c:pt>
                <c:pt idx="736">
                  <c:v>-2.7202722455831113E-3</c:v>
                </c:pt>
                <c:pt idx="737">
                  <c:v>3.435711019270473E-3</c:v>
                </c:pt>
                <c:pt idx="738">
                  <c:v>1.5052252502332608E-3</c:v>
                </c:pt>
                <c:pt idx="739">
                  <c:v>1.1945089717326232E-2</c:v>
                </c:pt>
                <c:pt idx="740">
                  <c:v>-8.8667235644993257E-3</c:v>
                </c:pt>
                <c:pt idx="741">
                  <c:v>-2.701618392758402E-3</c:v>
                </c:pt>
                <c:pt idx="742">
                  <c:v>-7.5527037524661899E-4</c:v>
                </c:pt>
                <c:pt idx="743">
                  <c:v>-9.0496933447672609E-3</c:v>
                </c:pt>
                <c:pt idx="744">
                  <c:v>-7.5314296267869852E-3</c:v>
                </c:pt>
                <c:pt idx="745">
                  <c:v>-1.2425515151681594E-2</c:v>
                </c:pt>
                <c:pt idx="746">
                  <c:v>5.6503881113885964E-3</c:v>
                </c:pt>
                <c:pt idx="747">
                  <c:v>2.7680804330061279E-3</c:v>
                </c:pt>
                <c:pt idx="748">
                  <c:v>9.9911185986608763E-3</c:v>
                </c:pt>
                <c:pt idx="749">
                  <c:v>-6.6110002475744606E-3</c:v>
                </c:pt>
                <c:pt idx="750">
                  <c:v>2.9171245745988326E-3</c:v>
                </c:pt>
                <c:pt idx="751">
                  <c:v>-1.9277958934167886E-3</c:v>
                </c:pt>
                <c:pt idx="752">
                  <c:v>7.3897323097097921E-3</c:v>
                </c:pt>
                <c:pt idx="753">
                  <c:v>-7.2099089694458796E-3</c:v>
                </c:pt>
                <c:pt idx="754">
                  <c:v>3.6313038820015094E-3</c:v>
                </c:pt>
                <c:pt idx="755">
                  <c:v>8.4780030166053356E-5</c:v>
                </c:pt>
                <c:pt idx="756">
                  <c:v>-3.2665872368505496E-3</c:v>
                </c:pt>
                <c:pt idx="757">
                  <c:v>1.483910283833309E-2</c:v>
                </c:pt>
                <c:pt idx="758">
                  <c:v>-1.3793317371631333E-2</c:v>
                </c:pt>
                <c:pt idx="759">
                  <c:v>-8.6225026312405553E-3</c:v>
                </c:pt>
                <c:pt idx="760">
                  <c:v>-1.2752484495278116E-3</c:v>
                </c:pt>
                <c:pt idx="761">
                  <c:v>-1.471041812272419E-3</c:v>
                </c:pt>
                <c:pt idx="762">
                  <c:v>2.0742983923760776E-2</c:v>
                </c:pt>
                <c:pt idx="763">
                  <c:v>-4.4495633225813437E-3</c:v>
                </c:pt>
                <c:pt idx="764">
                  <c:v>3.6055693807996608E-3</c:v>
                </c:pt>
                <c:pt idx="765">
                  <c:v>-3.0311341693679073E-3</c:v>
                </c:pt>
                <c:pt idx="766">
                  <c:v>-4.1452078177760055E-3</c:v>
                </c:pt>
                <c:pt idx="767">
                  <c:v>4.8433624909674606E-3</c:v>
                </c:pt>
                <c:pt idx="768">
                  <c:v>-1.8268186295988992E-2</c:v>
                </c:pt>
                <c:pt idx="769">
                  <c:v>-1.6623923950286779E-2</c:v>
                </c:pt>
                <c:pt idx="770">
                  <c:v>-7.5640633044736002E-3</c:v>
                </c:pt>
                <c:pt idx="771">
                  <c:v>9.20890166239355E-3</c:v>
                </c:pt>
                <c:pt idx="772">
                  <c:v>1.0362199523212556E-2</c:v>
                </c:pt>
                <c:pt idx="773">
                  <c:v>-1.2420519704118732E-2</c:v>
                </c:pt>
                <c:pt idx="774">
                  <c:v>-2.0470163286984062E-3</c:v>
                </c:pt>
                <c:pt idx="775">
                  <c:v>-1.217038710653255E-2</c:v>
                </c:pt>
                <c:pt idx="776">
                  <c:v>1.5821059993644845E-2</c:v>
                </c:pt>
                <c:pt idx="777">
                  <c:v>5.6818704130930106E-3</c:v>
                </c:pt>
                <c:pt idx="778">
                  <c:v>1.5735520667803657E-3</c:v>
                </c:pt>
                <c:pt idx="779">
                  <c:v>-1.5608924121957538E-2</c:v>
                </c:pt>
                <c:pt idx="780">
                  <c:v>1.3539039901821131E-2</c:v>
                </c:pt>
                <c:pt idx="781">
                  <c:v>-1.879233500920172E-2</c:v>
                </c:pt>
                <c:pt idx="782">
                  <c:v>-4.1748470545187013E-4</c:v>
                </c:pt>
                <c:pt idx="783">
                  <c:v>7.494199824959206E-3</c:v>
                </c:pt>
                <c:pt idx="784">
                  <c:v>6.2177298760836561E-3</c:v>
                </c:pt>
                <c:pt idx="785">
                  <c:v>1.5832289538081582E-2</c:v>
                </c:pt>
                <c:pt idx="786">
                  <c:v>1.8153135446610498E-3</c:v>
                </c:pt>
                <c:pt idx="787">
                  <c:v>-1.5750245974645673E-2</c:v>
                </c:pt>
                <c:pt idx="788">
                  <c:v>-1.1959006149364628E-3</c:v>
                </c:pt>
                <c:pt idx="789">
                  <c:v>-1.4921971377466932E-2</c:v>
                </c:pt>
                <c:pt idx="790">
                  <c:v>4.9323904736242085E-3</c:v>
                </c:pt>
                <c:pt idx="791">
                  <c:v>-1.3413580088295747E-2</c:v>
                </c:pt>
                <c:pt idx="792">
                  <c:v>6.5017778608873582E-3</c:v>
                </c:pt>
                <c:pt idx="793">
                  <c:v>-1.5843313614481627E-2</c:v>
                </c:pt>
                <c:pt idx="794">
                  <c:v>1.0757489497220125E-2</c:v>
                </c:pt>
                <c:pt idx="795">
                  <c:v>-8.8455994908059696E-3</c:v>
                </c:pt>
                <c:pt idx="796">
                  <c:v>-6.0707512492333849E-3</c:v>
                </c:pt>
                <c:pt idx="797">
                  <c:v>1.2792762054956495E-2</c:v>
                </c:pt>
                <c:pt idx="798">
                  <c:v>7.7542718675098331E-3</c:v>
                </c:pt>
                <c:pt idx="799">
                  <c:v>1.1317918605664659E-2</c:v>
                </c:pt>
                <c:pt idx="800">
                  <c:v>-7.4287482993498173E-3</c:v>
                </c:pt>
                <c:pt idx="801">
                  <c:v>7.0151138406539216E-4</c:v>
                </c:pt>
                <c:pt idx="802">
                  <c:v>-8.141452411909814E-3</c:v>
                </c:pt>
                <c:pt idx="803">
                  <c:v>-1.3033135928797429E-2</c:v>
                </c:pt>
                <c:pt idx="804">
                  <c:v>3.8108834687190099E-3</c:v>
                </c:pt>
                <c:pt idx="805">
                  <c:v>-3.5184388021755942E-3</c:v>
                </c:pt>
                <c:pt idx="806">
                  <c:v>-9.4156993854958571E-3</c:v>
                </c:pt>
                <c:pt idx="807">
                  <c:v>-5.7949985086597411E-3</c:v>
                </c:pt>
                <c:pt idx="808">
                  <c:v>-2.9544961094566222E-3</c:v>
                </c:pt>
                <c:pt idx="809">
                  <c:v>-8.5913291191769998E-3</c:v>
                </c:pt>
                <c:pt idx="810">
                  <c:v>-1.9446930575194856E-3</c:v>
                </c:pt>
                <c:pt idx="811">
                  <c:v>-3.2359837447791403E-3</c:v>
                </c:pt>
                <c:pt idx="812">
                  <c:v>9.9875066757593809E-3</c:v>
                </c:pt>
                <c:pt idx="813">
                  <c:v>-7.5169511822452068E-3</c:v>
                </c:pt>
                <c:pt idx="814">
                  <c:v>8.6233611156078058E-3</c:v>
                </c:pt>
                <c:pt idx="815">
                  <c:v>-4.4356462025511136E-3</c:v>
                </c:pt>
                <c:pt idx="816">
                  <c:v>-5.767950665787222E-4</c:v>
                </c:pt>
                <c:pt idx="817">
                  <c:v>8.0417644814631279E-3</c:v>
                </c:pt>
                <c:pt idx="818">
                  <c:v>-1.5799246394957736E-2</c:v>
                </c:pt>
                <c:pt idx="819">
                  <c:v>-1.561415870494118E-3</c:v>
                </c:pt>
                <c:pt idx="820">
                  <c:v>6.2801001799535989E-4</c:v>
                </c:pt>
                <c:pt idx="821">
                  <c:v>6.2705610233650686E-3</c:v>
                </c:pt>
                <c:pt idx="822">
                  <c:v>-1.940034723696166E-2</c:v>
                </c:pt>
                <c:pt idx="823">
                  <c:v>7.7563957004728708E-3</c:v>
                </c:pt>
                <c:pt idx="824">
                  <c:v>-1.6242526695042772E-3</c:v>
                </c:pt>
                <c:pt idx="825">
                  <c:v>-7.6342069701056841E-4</c:v>
                </c:pt>
                <c:pt idx="826">
                  <c:v>1.9676926269304264E-2</c:v>
                </c:pt>
                <c:pt idx="827">
                  <c:v>1.3920459420900541E-2</c:v>
                </c:pt>
                <c:pt idx="828">
                  <c:v>1.1250551395305645E-2</c:v>
                </c:pt>
                <c:pt idx="829">
                  <c:v>7.7866503055082272E-3</c:v>
                </c:pt>
                <c:pt idx="830">
                  <c:v>3.8289196623790358E-3</c:v>
                </c:pt>
                <c:pt idx="831">
                  <c:v>4.1713980593137759E-3</c:v>
                </c:pt>
                <c:pt idx="832">
                  <c:v>-8.4898012627170946E-3</c:v>
                </c:pt>
                <c:pt idx="833">
                  <c:v>-9.635854039534375E-3</c:v>
                </c:pt>
                <c:pt idx="834">
                  <c:v>5.4510853472290375E-4</c:v>
                </c:pt>
                <c:pt idx="835">
                  <c:v>-1.3748405191742997E-3</c:v>
                </c:pt>
                <c:pt idx="836">
                  <c:v>1.1770397154232237E-2</c:v>
                </c:pt>
                <c:pt idx="837">
                  <c:v>1.0329418727888414E-2</c:v>
                </c:pt>
                <c:pt idx="838">
                  <c:v>1.1462877452340115E-2</c:v>
                </c:pt>
                <c:pt idx="839">
                  <c:v>1.473855067092961E-2</c:v>
                </c:pt>
                <c:pt idx="840">
                  <c:v>2.4217024083154617E-3</c:v>
                </c:pt>
                <c:pt idx="841">
                  <c:v>1.5571936599367954E-2</c:v>
                </c:pt>
                <c:pt idx="842">
                  <c:v>-1.1122660086038078E-3</c:v>
                </c:pt>
                <c:pt idx="843">
                  <c:v>8.742665812936614E-3</c:v>
                </c:pt>
                <c:pt idx="844">
                  <c:v>-1.703747215887683E-2</c:v>
                </c:pt>
                <c:pt idx="845">
                  <c:v>8.5416577298186962E-3</c:v>
                </c:pt>
                <c:pt idx="846">
                  <c:v>9.0906424538948309E-3</c:v>
                </c:pt>
                <c:pt idx="847">
                  <c:v>-6.4744406623302639E-4</c:v>
                </c:pt>
                <c:pt idx="848">
                  <c:v>3.160846469004875E-3</c:v>
                </c:pt>
                <c:pt idx="849">
                  <c:v>-1.5473878081487102E-2</c:v>
                </c:pt>
                <c:pt idx="850">
                  <c:v>-3.5832668794840193E-3</c:v>
                </c:pt>
                <c:pt idx="851">
                  <c:v>-7.699831202832685E-4</c:v>
                </c:pt>
                <c:pt idx="852">
                  <c:v>-1.4555585298706635E-2</c:v>
                </c:pt>
                <c:pt idx="853">
                  <c:v>-4.532453108092244E-4</c:v>
                </c:pt>
                <c:pt idx="854">
                  <c:v>-5.3480952521100878E-3</c:v>
                </c:pt>
                <c:pt idx="855">
                  <c:v>-2.0301217364894699E-3</c:v>
                </c:pt>
                <c:pt idx="856">
                  <c:v>-1.5766296347626794E-3</c:v>
                </c:pt>
                <c:pt idx="857">
                  <c:v>-7.0723101403087291E-3</c:v>
                </c:pt>
                <c:pt idx="858">
                  <c:v>-2.0288822675477887E-2</c:v>
                </c:pt>
                <c:pt idx="859">
                  <c:v>1.8222570024629389E-2</c:v>
                </c:pt>
                <c:pt idx="860">
                  <c:v>-1.4675218371222347E-2</c:v>
                </c:pt>
                <c:pt idx="861">
                  <c:v>-8.0279540922118635E-3</c:v>
                </c:pt>
                <c:pt idx="862">
                  <c:v>-3.1426375918039403E-3</c:v>
                </c:pt>
                <c:pt idx="863">
                  <c:v>6.963919298370389E-3</c:v>
                </c:pt>
                <c:pt idx="864">
                  <c:v>2.6526987622030149E-3</c:v>
                </c:pt>
                <c:pt idx="865">
                  <c:v>-8.8673484829428337E-4</c:v>
                </c:pt>
                <c:pt idx="866">
                  <c:v>-1.8008571098268367E-2</c:v>
                </c:pt>
                <c:pt idx="867">
                  <c:v>9.3868016269151502E-3</c:v>
                </c:pt>
                <c:pt idx="868">
                  <c:v>7.4545515621612319E-3</c:v>
                </c:pt>
                <c:pt idx="869">
                  <c:v>1.334613483661453E-2</c:v>
                </c:pt>
                <c:pt idx="870">
                  <c:v>-5.129026047414934E-3</c:v>
                </c:pt>
                <c:pt idx="871">
                  <c:v>9.6404534255191965E-3</c:v>
                </c:pt>
                <c:pt idx="872">
                  <c:v>7.9182890817423267E-3</c:v>
                </c:pt>
                <c:pt idx="873">
                  <c:v>-7.4609988122648916E-3</c:v>
                </c:pt>
                <c:pt idx="874">
                  <c:v>1.3752216893877586E-2</c:v>
                </c:pt>
                <c:pt idx="875">
                  <c:v>-1.5417947445049851E-2</c:v>
                </c:pt>
                <c:pt idx="876">
                  <c:v>-1.517714690802139E-2</c:v>
                </c:pt>
                <c:pt idx="877">
                  <c:v>9.3640239856684661E-3</c:v>
                </c:pt>
                <c:pt idx="878">
                  <c:v>-1.6525219963790996E-2</c:v>
                </c:pt>
                <c:pt idx="879">
                  <c:v>-1.7232811465837468E-3</c:v>
                </c:pt>
                <c:pt idx="880">
                  <c:v>1.0090216994078086E-2</c:v>
                </c:pt>
                <c:pt idx="881">
                  <c:v>-1.1523779283127126E-2</c:v>
                </c:pt>
                <c:pt idx="882">
                  <c:v>2.5301492095903867E-2</c:v>
                </c:pt>
                <c:pt idx="883">
                  <c:v>-1.2110753132481141E-2</c:v>
                </c:pt>
                <c:pt idx="884">
                  <c:v>-6.6448437121639451E-3</c:v>
                </c:pt>
                <c:pt idx="885">
                  <c:v>9.423224303553827E-3</c:v>
                </c:pt>
                <c:pt idx="886">
                  <c:v>-4.6240540186345182E-3</c:v>
                </c:pt>
                <c:pt idx="887">
                  <c:v>-1.0055356794645802E-2</c:v>
                </c:pt>
                <c:pt idx="888">
                  <c:v>1.0270267537123101E-2</c:v>
                </c:pt>
                <c:pt idx="889">
                  <c:v>2.3262377350668907E-3</c:v>
                </c:pt>
                <c:pt idx="890">
                  <c:v>-8.8902054266602921E-4</c:v>
                </c:pt>
                <c:pt idx="891">
                  <c:v>1.5542962094471868E-2</c:v>
                </c:pt>
                <c:pt idx="892">
                  <c:v>9.3442890416322623E-3</c:v>
                </c:pt>
                <c:pt idx="893">
                  <c:v>1.1984506861227109E-3</c:v>
                </c:pt>
                <c:pt idx="894">
                  <c:v>-7.9531401724638601E-3</c:v>
                </c:pt>
                <c:pt idx="895">
                  <c:v>-2.3207103297851954E-3</c:v>
                </c:pt>
                <c:pt idx="896">
                  <c:v>1.5024509895974883E-2</c:v>
                </c:pt>
                <c:pt idx="897">
                  <c:v>-1.4078314893709696E-2</c:v>
                </c:pt>
                <c:pt idx="898">
                  <c:v>1.3831283391917559E-2</c:v>
                </c:pt>
                <c:pt idx="899">
                  <c:v>3.0078563186862347E-3</c:v>
                </c:pt>
                <c:pt idx="900">
                  <c:v>-7.9530655436689194E-3</c:v>
                </c:pt>
                <c:pt idx="901">
                  <c:v>1.6316747637550193E-2</c:v>
                </c:pt>
                <c:pt idx="902">
                  <c:v>-9.5027971519538821E-3</c:v>
                </c:pt>
                <c:pt idx="903">
                  <c:v>1.6875184521164419E-2</c:v>
                </c:pt>
                <c:pt idx="904">
                  <c:v>6.8481678104588897E-3</c:v>
                </c:pt>
                <c:pt idx="905">
                  <c:v>3.8999447835451817E-3</c:v>
                </c:pt>
                <c:pt idx="906">
                  <c:v>-1.9091321916553609E-2</c:v>
                </c:pt>
                <c:pt idx="907">
                  <c:v>3.1116703067568729E-3</c:v>
                </c:pt>
                <c:pt idx="908">
                  <c:v>3.170063677400684E-3</c:v>
                </c:pt>
                <c:pt idx="909">
                  <c:v>8.4155815497538276E-3</c:v>
                </c:pt>
                <c:pt idx="910">
                  <c:v>-4.2707558207391166E-3</c:v>
                </c:pt>
                <c:pt idx="911">
                  <c:v>6.9682033322073242E-3</c:v>
                </c:pt>
                <c:pt idx="912">
                  <c:v>-3.6321269349356157E-3</c:v>
                </c:pt>
                <c:pt idx="913">
                  <c:v>-9.6479572493998603E-4</c:v>
                </c:pt>
                <c:pt idx="914">
                  <c:v>1.6321879542009098E-2</c:v>
                </c:pt>
                <c:pt idx="915">
                  <c:v>-1.1377101188369558E-2</c:v>
                </c:pt>
                <c:pt idx="916">
                  <c:v>-2.9566772764596846E-2</c:v>
                </c:pt>
                <c:pt idx="917">
                  <c:v>-9.8579648259497638E-3</c:v>
                </c:pt>
                <c:pt idx="918">
                  <c:v>-7.9471432865135198E-3</c:v>
                </c:pt>
                <c:pt idx="919">
                  <c:v>9.2083373925990007E-3</c:v>
                </c:pt>
                <c:pt idx="920">
                  <c:v>1.591228284161653E-2</c:v>
                </c:pt>
                <c:pt idx="921">
                  <c:v>-2.1100422513727806E-3</c:v>
                </c:pt>
                <c:pt idx="922">
                  <c:v>2.5040403610035664E-3</c:v>
                </c:pt>
                <c:pt idx="923">
                  <c:v>7.7276089748556679E-3</c:v>
                </c:pt>
                <c:pt idx="924">
                  <c:v>1.5721920332237193E-2</c:v>
                </c:pt>
                <c:pt idx="925">
                  <c:v>-2.9502694838137175E-3</c:v>
                </c:pt>
                <c:pt idx="926">
                  <c:v>4.227337850502071E-3</c:v>
                </c:pt>
                <c:pt idx="927">
                  <c:v>4.0530361055618001E-3</c:v>
                </c:pt>
                <c:pt idx="928">
                  <c:v>-9.271375547435361E-3</c:v>
                </c:pt>
                <c:pt idx="929">
                  <c:v>-5.9956722866922885E-3</c:v>
                </c:pt>
                <c:pt idx="930">
                  <c:v>-1.5016472650660185E-2</c:v>
                </c:pt>
                <c:pt idx="931">
                  <c:v>3.4584456075826869E-3</c:v>
                </c:pt>
                <c:pt idx="932">
                  <c:v>1.8270732266868796E-3</c:v>
                </c:pt>
                <c:pt idx="933">
                  <c:v>-1.3035142480172426E-2</c:v>
                </c:pt>
                <c:pt idx="934">
                  <c:v>1.3881573498007E-2</c:v>
                </c:pt>
                <c:pt idx="935">
                  <c:v>-1.0168944622330783E-2</c:v>
                </c:pt>
                <c:pt idx="936">
                  <c:v>2.6395377325067922E-3</c:v>
                </c:pt>
                <c:pt idx="937">
                  <c:v>4.3115318556983485E-3</c:v>
                </c:pt>
                <c:pt idx="938">
                  <c:v>-6.4694891679398982E-3</c:v>
                </c:pt>
                <c:pt idx="939">
                  <c:v>6.2331574718156009E-3</c:v>
                </c:pt>
                <c:pt idx="940">
                  <c:v>1.0542923931686866E-2</c:v>
                </c:pt>
                <c:pt idx="941">
                  <c:v>3.0656105857370564E-3</c:v>
                </c:pt>
                <c:pt idx="942">
                  <c:v>2.7417480997154269E-3</c:v>
                </c:pt>
                <c:pt idx="943">
                  <c:v>2.1200859461305934E-3</c:v>
                </c:pt>
                <c:pt idx="944">
                  <c:v>-1.4193402396362655E-2</c:v>
                </c:pt>
                <c:pt idx="945">
                  <c:v>1.3336672240237258E-2</c:v>
                </c:pt>
                <c:pt idx="946">
                  <c:v>8.3598314502906085E-3</c:v>
                </c:pt>
                <c:pt idx="947">
                  <c:v>9.1063771659195165E-3</c:v>
                </c:pt>
                <c:pt idx="948">
                  <c:v>-6.6628601431190067E-3</c:v>
                </c:pt>
                <c:pt idx="949">
                  <c:v>-2.7728286464991092E-3</c:v>
                </c:pt>
                <c:pt idx="950">
                  <c:v>-8.886567214079346E-3</c:v>
                </c:pt>
                <c:pt idx="951">
                  <c:v>2.261175623271949E-2</c:v>
                </c:pt>
                <c:pt idx="952">
                  <c:v>-1.3170468961339155E-4</c:v>
                </c:pt>
                <c:pt idx="953">
                  <c:v>4.6118330395092562E-3</c:v>
                </c:pt>
                <c:pt idx="954">
                  <c:v>-1.5247170749558095E-2</c:v>
                </c:pt>
                <c:pt idx="955">
                  <c:v>8.009168209204057E-4</c:v>
                </c:pt>
                <c:pt idx="956">
                  <c:v>4.0920369219214327E-3</c:v>
                </c:pt>
                <c:pt idx="957">
                  <c:v>4.5508950435185517E-3</c:v>
                </c:pt>
                <c:pt idx="958">
                  <c:v>-1.0937384131733775E-2</c:v>
                </c:pt>
                <c:pt idx="959">
                  <c:v>1.51571454989451E-3</c:v>
                </c:pt>
                <c:pt idx="960">
                  <c:v>-8.4866180304854107E-3</c:v>
                </c:pt>
                <c:pt idx="961">
                  <c:v>1.8257946612277613E-3</c:v>
                </c:pt>
                <c:pt idx="962">
                  <c:v>1.3845884856396352E-2</c:v>
                </c:pt>
                <c:pt idx="963">
                  <c:v>1.5167148862354639E-2</c:v>
                </c:pt>
                <c:pt idx="964">
                  <c:v>1.2241695181015583E-2</c:v>
                </c:pt>
                <c:pt idx="965">
                  <c:v>2.3094408373975782E-5</c:v>
                </c:pt>
                <c:pt idx="966">
                  <c:v>1.3814347753909649E-2</c:v>
                </c:pt>
                <c:pt idx="967">
                  <c:v>1.5124105748204789E-2</c:v>
                </c:pt>
                <c:pt idx="968">
                  <c:v>-6.3130422003883921E-3</c:v>
                </c:pt>
                <c:pt idx="969">
                  <c:v>-1.2722548684445653E-2</c:v>
                </c:pt>
                <c:pt idx="970">
                  <c:v>5.8229919573742047E-3</c:v>
                </c:pt>
                <c:pt idx="971">
                  <c:v>1.926145593473726E-2</c:v>
                </c:pt>
                <c:pt idx="972">
                  <c:v>-7.8727229288301521E-3</c:v>
                </c:pt>
                <c:pt idx="973">
                  <c:v>-9.2214560366520645E-3</c:v>
                </c:pt>
                <c:pt idx="974">
                  <c:v>-4.6848434726209521E-3</c:v>
                </c:pt>
                <c:pt idx="975">
                  <c:v>-5.0100577853939071E-3</c:v>
                </c:pt>
                <c:pt idx="976">
                  <c:v>-9.021527848747839E-3</c:v>
                </c:pt>
                <c:pt idx="977">
                  <c:v>-1.2567498327463776E-3</c:v>
                </c:pt>
                <c:pt idx="978">
                  <c:v>-9.9724882142088241E-3</c:v>
                </c:pt>
                <c:pt idx="979">
                  <c:v>-2.2856820047706648E-2</c:v>
                </c:pt>
                <c:pt idx="980">
                  <c:v>7.6571928409538432E-3</c:v>
                </c:pt>
                <c:pt idx="981">
                  <c:v>-4.3099562133683451E-4</c:v>
                </c:pt>
                <c:pt idx="982">
                  <c:v>1.6899708880277947E-2</c:v>
                </c:pt>
                <c:pt idx="983">
                  <c:v>6.7699162540629963E-3</c:v>
                </c:pt>
                <c:pt idx="984">
                  <c:v>3.0573137772083943E-3</c:v>
                </c:pt>
                <c:pt idx="985">
                  <c:v>5.4151970995715594E-3</c:v>
                </c:pt>
                <c:pt idx="986">
                  <c:v>2.5205405514260454E-3</c:v>
                </c:pt>
                <c:pt idx="987">
                  <c:v>1.5425630104861593E-2</c:v>
                </c:pt>
                <c:pt idx="988">
                  <c:v>3.4045146421551077E-3</c:v>
                </c:pt>
                <c:pt idx="989">
                  <c:v>-6.1368334878226082E-3</c:v>
                </c:pt>
                <c:pt idx="990">
                  <c:v>5.6314160342569924E-3</c:v>
                </c:pt>
                <c:pt idx="991">
                  <c:v>-2.1472352009206958E-2</c:v>
                </c:pt>
                <c:pt idx="992">
                  <c:v>6.9266397519353413E-3</c:v>
                </c:pt>
                <c:pt idx="993">
                  <c:v>-7.6306436488032146E-3</c:v>
                </c:pt>
                <c:pt idx="994">
                  <c:v>-1.6719761901806635E-3</c:v>
                </c:pt>
                <c:pt idx="995">
                  <c:v>1.0261881927747709E-2</c:v>
                </c:pt>
                <c:pt idx="996">
                  <c:v>-1.2078925432532379E-2</c:v>
                </c:pt>
                <c:pt idx="997">
                  <c:v>-3.8075391988842034E-3</c:v>
                </c:pt>
                <c:pt idx="998">
                  <c:v>-3.5313671925012711E-3</c:v>
                </c:pt>
                <c:pt idx="999">
                  <c:v>1.5378310466967658E-2</c:v>
                </c:pt>
                <c:pt idx="1000">
                  <c:v>2.0078120388766475E-2</c:v>
                </c:pt>
                <c:pt idx="1001">
                  <c:v>-7.8828765687217976E-3</c:v>
                </c:pt>
                <c:pt idx="1002">
                  <c:v>1.1409741901016962E-2</c:v>
                </c:pt>
                <c:pt idx="1003">
                  <c:v>1.3703078463764293E-2</c:v>
                </c:pt>
                <c:pt idx="1004">
                  <c:v>3.5577990966009208E-3</c:v>
                </c:pt>
                <c:pt idx="1005">
                  <c:v>1.0406085475544416E-3</c:v>
                </c:pt>
                <c:pt idx="1006">
                  <c:v>-8.3879645565239289E-3</c:v>
                </c:pt>
                <c:pt idx="1007">
                  <c:v>1.0892888906132533E-2</c:v>
                </c:pt>
                <c:pt idx="1008">
                  <c:v>-8.2235666907337045E-3</c:v>
                </c:pt>
                <c:pt idx="1009">
                  <c:v>3.2239020385566676E-2</c:v>
                </c:pt>
                <c:pt idx="1010">
                  <c:v>-1.0784262258520234E-2</c:v>
                </c:pt>
                <c:pt idx="1011">
                  <c:v>-1.1996575628739068E-2</c:v>
                </c:pt>
                <c:pt idx="1012">
                  <c:v>-1.6681474690553717E-2</c:v>
                </c:pt>
                <c:pt idx="1013">
                  <c:v>-6.2084139673310003E-3</c:v>
                </c:pt>
                <c:pt idx="1014">
                  <c:v>2.1557948300556476E-2</c:v>
                </c:pt>
                <c:pt idx="1015">
                  <c:v>-2.280674389882786E-2</c:v>
                </c:pt>
                <c:pt idx="1016">
                  <c:v>-6.8656158057214759E-3</c:v>
                </c:pt>
                <c:pt idx="1017">
                  <c:v>2.3654337403547234E-3</c:v>
                </c:pt>
                <c:pt idx="1018">
                  <c:v>1.1747990906232611E-2</c:v>
                </c:pt>
                <c:pt idx="1019">
                  <c:v>-1.9700407160719163E-2</c:v>
                </c:pt>
                <c:pt idx="1020">
                  <c:v>8.4457010689808869E-3</c:v>
                </c:pt>
                <c:pt idx="1021">
                  <c:v>8.0786479864106402E-3</c:v>
                </c:pt>
                <c:pt idx="1022">
                  <c:v>-5.6243269502653471E-3</c:v>
                </c:pt>
                <c:pt idx="1023">
                  <c:v>-5.5100637297406437E-3</c:v>
                </c:pt>
                <c:pt idx="1024">
                  <c:v>-4.1932513281261606E-4</c:v>
                </c:pt>
                <c:pt idx="1025">
                  <c:v>7.4828151949173811E-3</c:v>
                </c:pt>
                <c:pt idx="1026">
                  <c:v>-7.1632814486211199E-3</c:v>
                </c:pt>
                <c:pt idx="1027">
                  <c:v>-1.8198697026455157E-2</c:v>
                </c:pt>
                <c:pt idx="1028">
                  <c:v>5.8459843266493051E-3</c:v>
                </c:pt>
                <c:pt idx="1029">
                  <c:v>-3.8583941937730183E-3</c:v>
                </c:pt>
                <c:pt idx="1030">
                  <c:v>-1.0953442714305445E-2</c:v>
                </c:pt>
                <c:pt idx="1031">
                  <c:v>8.9195121302527419E-3</c:v>
                </c:pt>
                <c:pt idx="1032">
                  <c:v>-2.0766264458826574E-3</c:v>
                </c:pt>
                <c:pt idx="1033">
                  <c:v>8.1720602864948123E-3</c:v>
                </c:pt>
                <c:pt idx="1034">
                  <c:v>1.4425315716314195E-2</c:v>
                </c:pt>
                <c:pt idx="1035">
                  <c:v>-9.8638400165861218E-3</c:v>
                </c:pt>
                <c:pt idx="1036">
                  <c:v>-1.3061470575521018E-2</c:v>
                </c:pt>
                <c:pt idx="1037">
                  <c:v>-1.4983868710968084E-3</c:v>
                </c:pt>
                <c:pt idx="1038">
                  <c:v>2.6796094094405903E-3</c:v>
                </c:pt>
                <c:pt idx="1039">
                  <c:v>8.0348585786927367E-3</c:v>
                </c:pt>
                <c:pt idx="1040">
                  <c:v>4.2521722169888065E-3</c:v>
                </c:pt>
                <c:pt idx="1041">
                  <c:v>-1.0091114854524899E-3</c:v>
                </c:pt>
                <c:pt idx="1042">
                  <c:v>8.0558783948005801E-3</c:v>
                </c:pt>
                <c:pt idx="1043">
                  <c:v>8.1782149802377344E-3</c:v>
                </c:pt>
                <c:pt idx="1044">
                  <c:v>-1.4389042184816314E-2</c:v>
                </c:pt>
                <c:pt idx="1045">
                  <c:v>7.3613045000545628E-3</c:v>
                </c:pt>
                <c:pt idx="1046">
                  <c:v>6.7282918331545549E-3</c:v>
                </c:pt>
                <c:pt idx="1047">
                  <c:v>7.9061595269723107E-3</c:v>
                </c:pt>
                <c:pt idx="1048">
                  <c:v>-7.3463512715510682E-3</c:v>
                </c:pt>
                <c:pt idx="1049">
                  <c:v>-3.6109937674271759E-3</c:v>
                </c:pt>
                <c:pt idx="1050">
                  <c:v>-1.2233801279268914E-2</c:v>
                </c:pt>
                <c:pt idx="1051">
                  <c:v>5.5789273316380729E-3</c:v>
                </c:pt>
                <c:pt idx="1052">
                  <c:v>-1.0616513095489917E-2</c:v>
                </c:pt>
                <c:pt idx="1053">
                  <c:v>-6.6339505141298624E-3</c:v>
                </c:pt>
                <c:pt idx="1054">
                  <c:v>-3.7791186577016511E-3</c:v>
                </c:pt>
                <c:pt idx="1055">
                  <c:v>3.3649706666378956E-3</c:v>
                </c:pt>
                <c:pt idx="1056">
                  <c:v>-1.0011162646567364E-3</c:v>
                </c:pt>
                <c:pt idx="1057">
                  <c:v>8.7278222280856958E-3</c:v>
                </c:pt>
                <c:pt idx="1058">
                  <c:v>-1.1004217993949591E-2</c:v>
                </c:pt>
                <c:pt idx="1059">
                  <c:v>-2.7733286304197746E-2</c:v>
                </c:pt>
                <c:pt idx="1060">
                  <c:v>-2.32535720812832E-4</c:v>
                </c:pt>
                <c:pt idx="1061">
                  <c:v>2.7500491888783696E-3</c:v>
                </c:pt>
                <c:pt idx="1062">
                  <c:v>4.1934060024421214E-3</c:v>
                </c:pt>
                <c:pt idx="1063">
                  <c:v>-1.2170294455458237E-2</c:v>
                </c:pt>
                <c:pt idx="1064">
                  <c:v>3.3965885543237772E-4</c:v>
                </c:pt>
                <c:pt idx="1065">
                  <c:v>1.197466513096762E-3</c:v>
                </c:pt>
                <c:pt idx="1066">
                  <c:v>6.3670146442969863E-3</c:v>
                </c:pt>
                <c:pt idx="1067">
                  <c:v>-1.1064836283999688E-2</c:v>
                </c:pt>
                <c:pt idx="1068">
                  <c:v>4.358683004310083E-3</c:v>
                </c:pt>
                <c:pt idx="1069">
                  <c:v>-1.7647942979378974E-2</c:v>
                </c:pt>
                <c:pt idx="1070">
                  <c:v>-9.8801086910012929E-3</c:v>
                </c:pt>
                <c:pt idx="1071">
                  <c:v>-9.9926556822515031E-3</c:v>
                </c:pt>
                <c:pt idx="1072">
                  <c:v>-2.4168007733882616E-3</c:v>
                </c:pt>
                <c:pt idx="1073">
                  <c:v>-1.4666566316675549E-2</c:v>
                </c:pt>
                <c:pt idx="1074">
                  <c:v>6.7377923431071497E-3</c:v>
                </c:pt>
                <c:pt idx="1075">
                  <c:v>1.3888343943057827E-2</c:v>
                </c:pt>
                <c:pt idx="1076">
                  <c:v>1.241094908345363E-2</c:v>
                </c:pt>
                <c:pt idx="1077">
                  <c:v>-1.2809190617960818E-2</c:v>
                </c:pt>
                <c:pt idx="1078">
                  <c:v>2.0817666314207842E-3</c:v>
                </c:pt>
                <c:pt idx="1079">
                  <c:v>-5.0372694679872397E-3</c:v>
                </c:pt>
                <c:pt idx="1080">
                  <c:v>-5.2064260341592337E-3</c:v>
                </c:pt>
                <c:pt idx="1081">
                  <c:v>-8.2219375973907917E-3</c:v>
                </c:pt>
                <c:pt idx="1082">
                  <c:v>3.6295519598079614E-3</c:v>
                </c:pt>
                <c:pt idx="1083">
                  <c:v>7.3051406657367321E-3</c:v>
                </c:pt>
                <c:pt idx="1084">
                  <c:v>-2.0425197233982312E-2</c:v>
                </c:pt>
                <c:pt idx="1085">
                  <c:v>1.5483331965757094E-2</c:v>
                </c:pt>
                <c:pt idx="1086">
                  <c:v>1.0684708493820975E-2</c:v>
                </c:pt>
                <c:pt idx="1087">
                  <c:v>-5.753669634582838E-3</c:v>
                </c:pt>
                <c:pt idx="1088">
                  <c:v>-1.4510057675699429E-2</c:v>
                </c:pt>
                <c:pt idx="1089">
                  <c:v>1.2916654750001889E-3</c:v>
                </c:pt>
                <c:pt idx="1090">
                  <c:v>-8.0868779995815557E-3</c:v>
                </c:pt>
                <c:pt idx="1091">
                  <c:v>-4.3271770819417136E-3</c:v>
                </c:pt>
                <c:pt idx="1092">
                  <c:v>-7.3875713645529337E-3</c:v>
                </c:pt>
                <c:pt idx="1093">
                  <c:v>-6.7278468387877328E-3</c:v>
                </c:pt>
                <c:pt idx="1094">
                  <c:v>-2.4466904595417952E-2</c:v>
                </c:pt>
                <c:pt idx="1095">
                  <c:v>2.5930290137646068E-3</c:v>
                </c:pt>
                <c:pt idx="1096">
                  <c:v>4.066241650010502E-3</c:v>
                </c:pt>
                <c:pt idx="1097">
                  <c:v>-7.6890139930523244E-4</c:v>
                </c:pt>
                <c:pt idx="1098">
                  <c:v>1.1336215217863784E-2</c:v>
                </c:pt>
                <c:pt idx="1099">
                  <c:v>-2.5589266728067363E-2</c:v>
                </c:pt>
                <c:pt idx="1100">
                  <c:v>9.165062847029835E-3</c:v>
                </c:pt>
                <c:pt idx="1101">
                  <c:v>-5.1113447755881452E-3</c:v>
                </c:pt>
                <c:pt idx="1102">
                  <c:v>6.7422368926797534E-3</c:v>
                </c:pt>
                <c:pt idx="1103">
                  <c:v>-2.6778425626037164E-3</c:v>
                </c:pt>
                <c:pt idx="1104">
                  <c:v>-7.640694365348118E-3</c:v>
                </c:pt>
                <c:pt idx="1105">
                  <c:v>-7.5310095895604594E-3</c:v>
                </c:pt>
                <c:pt idx="1106">
                  <c:v>9.2690167856169913E-3</c:v>
                </c:pt>
                <c:pt idx="1107">
                  <c:v>5.7028089218166848E-3</c:v>
                </c:pt>
                <c:pt idx="1108">
                  <c:v>-2.300286884138291E-4</c:v>
                </c:pt>
                <c:pt idx="1109">
                  <c:v>-5.4531131722132817E-3</c:v>
                </c:pt>
                <c:pt idx="1110">
                  <c:v>-1.3430284898094764E-2</c:v>
                </c:pt>
                <c:pt idx="1111">
                  <c:v>1.1240539030868907E-2</c:v>
                </c:pt>
                <c:pt idx="1112">
                  <c:v>9.1948140785066013E-3</c:v>
                </c:pt>
                <c:pt idx="1113">
                  <c:v>-1.9646127822286429E-2</c:v>
                </c:pt>
                <c:pt idx="1114">
                  <c:v>-9.6922206197524378E-4</c:v>
                </c:pt>
                <c:pt idx="1115">
                  <c:v>1.6223940042798649E-2</c:v>
                </c:pt>
                <c:pt idx="1116">
                  <c:v>2.1299385133908909E-2</c:v>
                </c:pt>
                <c:pt idx="1117">
                  <c:v>1.776361342061027E-2</c:v>
                </c:pt>
                <c:pt idx="1118">
                  <c:v>-8.7653946683717374E-3</c:v>
                </c:pt>
                <c:pt idx="1119">
                  <c:v>2.2449839198813624E-3</c:v>
                </c:pt>
                <c:pt idx="1120">
                  <c:v>-4.0134178012111174E-3</c:v>
                </c:pt>
                <c:pt idx="1121">
                  <c:v>1.2862198668163731E-2</c:v>
                </c:pt>
                <c:pt idx="1122">
                  <c:v>5.2815780155990198E-3</c:v>
                </c:pt>
                <c:pt idx="1123">
                  <c:v>-3.1851648935837971E-3</c:v>
                </c:pt>
                <c:pt idx="1124">
                  <c:v>-3.8380538145837352E-3</c:v>
                </c:pt>
                <c:pt idx="1125">
                  <c:v>-5.4873859961473852E-5</c:v>
                </c:pt>
                <c:pt idx="1126">
                  <c:v>1.108568274006291E-2</c:v>
                </c:pt>
                <c:pt idx="1127">
                  <c:v>-1.8016784731415764E-3</c:v>
                </c:pt>
                <c:pt idx="1128">
                  <c:v>-9.1098098598666622E-3</c:v>
                </c:pt>
                <c:pt idx="1129">
                  <c:v>1.0990128705104163E-3</c:v>
                </c:pt>
                <c:pt idx="1130">
                  <c:v>-1.0797416702181693E-3</c:v>
                </c:pt>
                <c:pt idx="1131">
                  <c:v>-6.7281237557604064E-3</c:v>
                </c:pt>
                <c:pt idx="1132">
                  <c:v>9.2428837627354776E-3</c:v>
                </c:pt>
                <c:pt idx="1133">
                  <c:v>-1.8734082322865737E-3</c:v>
                </c:pt>
                <c:pt idx="1134">
                  <c:v>-6.4797322900295336E-3</c:v>
                </c:pt>
                <c:pt idx="1135">
                  <c:v>4.4626593739304811E-3</c:v>
                </c:pt>
                <c:pt idx="1136">
                  <c:v>-9.9692025539697329E-3</c:v>
                </c:pt>
                <c:pt idx="1137">
                  <c:v>2.9881792456912162E-3</c:v>
                </c:pt>
                <c:pt idx="1138">
                  <c:v>-1.7417738146766459E-2</c:v>
                </c:pt>
                <c:pt idx="1139">
                  <c:v>-1.8701072248556716E-3</c:v>
                </c:pt>
                <c:pt idx="1140">
                  <c:v>-5.2353572597579907E-3</c:v>
                </c:pt>
                <c:pt idx="1141">
                  <c:v>-1.9566430729474767E-3</c:v>
                </c:pt>
                <c:pt idx="1142">
                  <c:v>-4.9792840797211642E-3</c:v>
                </c:pt>
                <c:pt idx="1143">
                  <c:v>2.4734090558307741E-2</c:v>
                </c:pt>
                <c:pt idx="1144">
                  <c:v>1.9714279313084018E-2</c:v>
                </c:pt>
                <c:pt idx="1145">
                  <c:v>-8.3410482614933081E-3</c:v>
                </c:pt>
                <c:pt idx="1146">
                  <c:v>-3.1792661954285627E-3</c:v>
                </c:pt>
                <c:pt idx="1147">
                  <c:v>4.2976883229289926E-3</c:v>
                </c:pt>
                <c:pt idx="1148">
                  <c:v>1.3957512470082971E-2</c:v>
                </c:pt>
                <c:pt idx="1149">
                  <c:v>9.9084344134013191E-3</c:v>
                </c:pt>
                <c:pt idx="1150">
                  <c:v>-2.0011990801721588E-3</c:v>
                </c:pt>
                <c:pt idx="1151">
                  <c:v>-9.6754155660705964E-3</c:v>
                </c:pt>
                <c:pt idx="1152">
                  <c:v>8.8680619715820041E-3</c:v>
                </c:pt>
                <c:pt idx="1153">
                  <c:v>9.8089046832569192E-4</c:v>
                </c:pt>
                <c:pt idx="1154">
                  <c:v>2.7373594010342554E-2</c:v>
                </c:pt>
                <c:pt idx="1155">
                  <c:v>5.8083664854371711E-3</c:v>
                </c:pt>
                <c:pt idx="1156">
                  <c:v>-7.7594327293455667E-3</c:v>
                </c:pt>
                <c:pt idx="1157">
                  <c:v>3.3051121129102864E-3</c:v>
                </c:pt>
                <c:pt idx="1158">
                  <c:v>-1.9412585983271308E-2</c:v>
                </c:pt>
                <c:pt idx="1159">
                  <c:v>1.4363734023417386E-2</c:v>
                </c:pt>
                <c:pt idx="1160">
                  <c:v>4.2433444458139027E-3</c:v>
                </c:pt>
                <c:pt idx="1161">
                  <c:v>1.6538436295750213E-2</c:v>
                </c:pt>
                <c:pt idx="1162">
                  <c:v>-4.204326759090775E-3</c:v>
                </c:pt>
                <c:pt idx="1163">
                  <c:v>4.9186618734891295E-3</c:v>
                </c:pt>
                <c:pt idx="1164">
                  <c:v>1.5383927859521244E-2</c:v>
                </c:pt>
                <c:pt idx="1165">
                  <c:v>-2.9419434793347579E-3</c:v>
                </c:pt>
                <c:pt idx="1166">
                  <c:v>2.3156908515759266E-3</c:v>
                </c:pt>
                <c:pt idx="1167">
                  <c:v>8.1232583455086993E-3</c:v>
                </c:pt>
                <c:pt idx="1168">
                  <c:v>-3.6977214252905993E-4</c:v>
                </c:pt>
                <c:pt idx="1169">
                  <c:v>8.7006779566698605E-4</c:v>
                </c:pt>
                <c:pt idx="1170">
                  <c:v>1.2574045644627003E-3</c:v>
                </c:pt>
                <c:pt idx="1171">
                  <c:v>1.6563614790079097E-2</c:v>
                </c:pt>
                <c:pt idx="1172">
                  <c:v>-2.691198940232219E-3</c:v>
                </c:pt>
                <c:pt idx="1173">
                  <c:v>-2.7589963333669105E-2</c:v>
                </c:pt>
                <c:pt idx="1174">
                  <c:v>-1.5289649170976248E-2</c:v>
                </c:pt>
                <c:pt idx="1175">
                  <c:v>-7.9079142182809266E-3</c:v>
                </c:pt>
                <c:pt idx="1176">
                  <c:v>8.6956660921555205E-3</c:v>
                </c:pt>
                <c:pt idx="1177">
                  <c:v>-4.4977771932910198E-4</c:v>
                </c:pt>
                <c:pt idx="1178">
                  <c:v>-1.5394496578096675E-2</c:v>
                </c:pt>
                <c:pt idx="1179">
                  <c:v>2.2125120284105927E-3</c:v>
                </c:pt>
                <c:pt idx="1180">
                  <c:v>-6.4709176213570679E-4</c:v>
                </c:pt>
                <c:pt idx="1181">
                  <c:v>-8.3759600384746627E-3</c:v>
                </c:pt>
                <c:pt idx="1182">
                  <c:v>-4.6464664412876455E-3</c:v>
                </c:pt>
                <c:pt idx="1183">
                  <c:v>-7.4495713584863642E-3</c:v>
                </c:pt>
                <c:pt idx="1184">
                  <c:v>-1.1289234969711048E-2</c:v>
                </c:pt>
                <c:pt idx="1185">
                  <c:v>8.7132645095802062E-3</c:v>
                </c:pt>
                <c:pt idx="1186">
                  <c:v>1.6214281849071836E-3</c:v>
                </c:pt>
                <c:pt idx="1187">
                  <c:v>-6.3648020831693257E-3</c:v>
                </c:pt>
                <c:pt idx="1188">
                  <c:v>1.7198440801047508E-3</c:v>
                </c:pt>
                <c:pt idx="1189">
                  <c:v>1.1360006741779692E-3</c:v>
                </c:pt>
                <c:pt idx="1190">
                  <c:v>-1.4834079072655103E-3</c:v>
                </c:pt>
                <c:pt idx="1191">
                  <c:v>8.0673648856039708E-3</c:v>
                </c:pt>
                <c:pt idx="1192">
                  <c:v>1.444643890313574E-2</c:v>
                </c:pt>
                <c:pt idx="1193">
                  <c:v>6.0895315577729047E-3</c:v>
                </c:pt>
                <c:pt idx="1194">
                  <c:v>2.9640404258107498E-3</c:v>
                </c:pt>
                <c:pt idx="1195">
                  <c:v>-2.9056754624353759E-3</c:v>
                </c:pt>
                <c:pt idx="1196">
                  <c:v>-2.2532511534419687E-2</c:v>
                </c:pt>
                <c:pt idx="1197">
                  <c:v>1.0182652394037275E-3</c:v>
                </c:pt>
                <c:pt idx="1198">
                  <c:v>-2.397749209424491E-2</c:v>
                </c:pt>
                <c:pt idx="1199">
                  <c:v>2.0721146817212439E-2</c:v>
                </c:pt>
                <c:pt idx="1200">
                  <c:v>6.7698732555118279E-3</c:v>
                </c:pt>
                <c:pt idx="1201">
                  <c:v>-1.1850459611092224E-2</c:v>
                </c:pt>
                <c:pt idx="1202">
                  <c:v>-1.6038084759979046E-4</c:v>
                </c:pt>
                <c:pt idx="1203">
                  <c:v>3.7809303236395189E-3</c:v>
                </c:pt>
                <c:pt idx="1204">
                  <c:v>4.7727717971343556E-4</c:v>
                </c:pt>
                <c:pt idx="1205">
                  <c:v>3.5445425737575488E-3</c:v>
                </c:pt>
                <c:pt idx="1206">
                  <c:v>-2.1891426582420037E-3</c:v>
                </c:pt>
                <c:pt idx="1207">
                  <c:v>2.5822451806337575E-3</c:v>
                </c:pt>
                <c:pt idx="1208">
                  <c:v>3.2615414863111417E-3</c:v>
                </c:pt>
                <c:pt idx="1209">
                  <c:v>-8.7529921098063526E-3</c:v>
                </c:pt>
                <c:pt idx="1210">
                  <c:v>2.8639080754525429E-2</c:v>
                </c:pt>
                <c:pt idx="1211">
                  <c:v>-1.0893392881142064E-2</c:v>
                </c:pt>
                <c:pt idx="1212">
                  <c:v>8.4011337334637427E-3</c:v>
                </c:pt>
                <c:pt idx="1213">
                  <c:v>-5.4881662358714951E-3</c:v>
                </c:pt>
                <c:pt idx="1214">
                  <c:v>5.3351207610148642E-4</c:v>
                </c:pt>
                <c:pt idx="1215">
                  <c:v>-6.3639989909634008E-3</c:v>
                </c:pt>
                <c:pt idx="1216">
                  <c:v>-1.4720349550659801E-2</c:v>
                </c:pt>
                <c:pt idx="1217">
                  <c:v>-2.341111444771905E-3</c:v>
                </c:pt>
                <c:pt idx="1218">
                  <c:v>1.9518781363393516E-2</c:v>
                </c:pt>
                <c:pt idx="1219">
                  <c:v>-2.0305169014595854E-3</c:v>
                </c:pt>
                <c:pt idx="1220">
                  <c:v>-3.1860238881835693E-3</c:v>
                </c:pt>
                <c:pt idx="1221">
                  <c:v>1.3765253001794462E-2</c:v>
                </c:pt>
                <c:pt idx="1222">
                  <c:v>-1.7474575130274624E-2</c:v>
                </c:pt>
                <c:pt idx="1223">
                  <c:v>1.9383799717397093E-2</c:v>
                </c:pt>
                <c:pt idx="1224">
                  <c:v>4.6793105154055376E-3</c:v>
                </c:pt>
                <c:pt idx="1225">
                  <c:v>-2.1209944888738039E-2</c:v>
                </c:pt>
                <c:pt idx="1226">
                  <c:v>7.7425458992513444E-3</c:v>
                </c:pt>
                <c:pt idx="1227">
                  <c:v>-2.3400725966930783E-2</c:v>
                </c:pt>
                <c:pt idx="1228">
                  <c:v>3.778706366508261E-3</c:v>
                </c:pt>
                <c:pt idx="1229">
                  <c:v>-6.8855938617134E-3</c:v>
                </c:pt>
                <c:pt idx="1230">
                  <c:v>-1.4940893865181061E-2</c:v>
                </c:pt>
                <c:pt idx="1231">
                  <c:v>-5.8932256296518205E-3</c:v>
                </c:pt>
                <c:pt idx="1232">
                  <c:v>-1.019727980914421E-2</c:v>
                </c:pt>
                <c:pt idx="1233">
                  <c:v>1.4911938901510206E-3</c:v>
                </c:pt>
                <c:pt idx="1234">
                  <c:v>7.7558490861090292E-3</c:v>
                </c:pt>
                <c:pt idx="1235">
                  <c:v>-1.4275222527679156E-2</c:v>
                </c:pt>
                <c:pt idx="1236">
                  <c:v>-5.8603577825243917E-3</c:v>
                </c:pt>
                <c:pt idx="1237">
                  <c:v>-1.012341092720878E-2</c:v>
                </c:pt>
                <c:pt idx="1238">
                  <c:v>1.2506200784599536E-3</c:v>
                </c:pt>
                <c:pt idx="1239">
                  <c:v>-9.1877284232391374E-4</c:v>
                </c:pt>
                <c:pt idx="1240">
                  <c:v>-8.8520037847027982E-3</c:v>
                </c:pt>
                <c:pt idx="1241">
                  <c:v>-1.4347632612945889E-2</c:v>
                </c:pt>
                <c:pt idx="1242">
                  <c:v>-2.295049486469455E-3</c:v>
                </c:pt>
                <c:pt idx="1243">
                  <c:v>3.006078543622539E-3</c:v>
                </c:pt>
                <c:pt idx="1244">
                  <c:v>6.6448100394839336E-3</c:v>
                </c:pt>
                <c:pt idx="1245">
                  <c:v>5.1012120849990832E-3</c:v>
                </c:pt>
                <c:pt idx="1246">
                  <c:v>6.6653261770293851E-3</c:v>
                </c:pt>
                <c:pt idx="1247">
                  <c:v>-1.4898506710500709E-2</c:v>
                </c:pt>
                <c:pt idx="1248">
                  <c:v>-1.3576532037210133E-2</c:v>
                </c:pt>
                <c:pt idx="1249">
                  <c:v>-1.3866007409282394E-2</c:v>
                </c:pt>
                <c:pt idx="1250">
                  <c:v>-4.6924589558865618E-3</c:v>
                </c:pt>
                <c:pt idx="1251">
                  <c:v>7.0970303688458495E-3</c:v>
                </c:pt>
                <c:pt idx="1252">
                  <c:v>5.0843866494668143E-3</c:v>
                </c:pt>
                <c:pt idx="1253">
                  <c:v>-8.3934449336217545E-3</c:v>
                </c:pt>
                <c:pt idx="1254">
                  <c:v>-1.1278093235769551E-2</c:v>
                </c:pt>
                <c:pt idx="1255">
                  <c:v>-2.157141669323015E-2</c:v>
                </c:pt>
                <c:pt idx="1256">
                  <c:v>1.8796909785064226E-3</c:v>
                </c:pt>
                <c:pt idx="1257">
                  <c:v>9.6794462804034916E-3</c:v>
                </c:pt>
                <c:pt idx="1258">
                  <c:v>3.7805401492341202E-4</c:v>
                </c:pt>
                <c:pt idx="1259">
                  <c:v>8.5134862839208337E-3</c:v>
                </c:pt>
                <c:pt idx="1260">
                  <c:v>2.8227587881295506E-3</c:v>
                </c:pt>
                <c:pt idx="1261">
                  <c:v>5.19689005547176E-3</c:v>
                </c:pt>
                <c:pt idx="1262">
                  <c:v>-2.1916195482077207E-2</c:v>
                </c:pt>
                <c:pt idx="1263">
                  <c:v>2.9535761890307343E-4</c:v>
                </c:pt>
                <c:pt idx="1264">
                  <c:v>-1.8261360808294526E-2</c:v>
                </c:pt>
                <c:pt idx="1265">
                  <c:v>-6.3199110130947762E-3</c:v>
                </c:pt>
                <c:pt idx="1266">
                  <c:v>4.9843634946929154E-3</c:v>
                </c:pt>
                <c:pt idx="1267">
                  <c:v>-9.0836403642454693E-3</c:v>
                </c:pt>
                <c:pt idx="1268">
                  <c:v>3.3843619059613288E-3</c:v>
                </c:pt>
                <c:pt idx="1269">
                  <c:v>-4.8741825978684539E-3</c:v>
                </c:pt>
                <c:pt idx="1270">
                  <c:v>7.1051604392258494E-3</c:v>
                </c:pt>
                <c:pt idx="1271">
                  <c:v>-1.5288530445279704E-5</c:v>
                </c:pt>
                <c:pt idx="1272">
                  <c:v>-1.608587366603683E-2</c:v>
                </c:pt>
                <c:pt idx="1273">
                  <c:v>-1.0560080459720463E-2</c:v>
                </c:pt>
                <c:pt idx="1274">
                  <c:v>1.0631033112537394E-2</c:v>
                </c:pt>
                <c:pt idx="1275">
                  <c:v>-9.2129595008136073E-3</c:v>
                </c:pt>
                <c:pt idx="1276">
                  <c:v>4.1058460573465561E-3</c:v>
                </c:pt>
                <c:pt idx="1277">
                  <c:v>1.8414085383053201E-3</c:v>
                </c:pt>
                <c:pt idx="1278">
                  <c:v>-7.4452631195773E-3</c:v>
                </c:pt>
                <c:pt idx="1279">
                  <c:v>-4.1706668630880116E-3</c:v>
                </c:pt>
                <c:pt idx="1280">
                  <c:v>2.0800320925758484E-2</c:v>
                </c:pt>
                <c:pt idx="1281">
                  <c:v>-7.7121494622627018E-3</c:v>
                </c:pt>
                <c:pt idx="1282">
                  <c:v>-9.1028447514194307E-3</c:v>
                </c:pt>
                <c:pt idx="1283">
                  <c:v>4.3923456381067712E-3</c:v>
                </c:pt>
                <c:pt idx="1284">
                  <c:v>-3.5108556946502954E-3</c:v>
                </c:pt>
                <c:pt idx="1285">
                  <c:v>3.3069940491994442E-3</c:v>
                </c:pt>
                <c:pt idx="1286">
                  <c:v>3.1038967523982146E-3</c:v>
                </c:pt>
                <c:pt idx="1287">
                  <c:v>1.298255449869406E-2</c:v>
                </c:pt>
                <c:pt idx="1288">
                  <c:v>-4.367778099060575E-3</c:v>
                </c:pt>
                <c:pt idx="1289">
                  <c:v>-5.7462149182247024E-3</c:v>
                </c:pt>
                <c:pt idx="1290">
                  <c:v>-2.54476221730278E-2</c:v>
                </c:pt>
                <c:pt idx="1291">
                  <c:v>1.2878442013789973E-2</c:v>
                </c:pt>
                <c:pt idx="1292">
                  <c:v>-2.0608126700167394E-2</c:v>
                </c:pt>
                <c:pt idx="1293">
                  <c:v>-3.6146867049975458E-3</c:v>
                </c:pt>
                <c:pt idx="1294">
                  <c:v>-4.3477158337198434E-3</c:v>
                </c:pt>
                <c:pt idx="1295">
                  <c:v>5.423567951802143E-3</c:v>
                </c:pt>
                <c:pt idx="1296">
                  <c:v>-4.0683962904564264E-3</c:v>
                </c:pt>
                <c:pt idx="1297">
                  <c:v>6.7878243919875837E-4</c:v>
                </c:pt>
                <c:pt idx="1298">
                  <c:v>6.0977291436690373E-3</c:v>
                </c:pt>
                <c:pt idx="1299">
                  <c:v>-7.7103041185612557E-3</c:v>
                </c:pt>
                <c:pt idx="1300">
                  <c:v>-2.9820183093176834E-3</c:v>
                </c:pt>
                <c:pt idx="1301">
                  <c:v>-2.1285363316853288E-3</c:v>
                </c:pt>
                <c:pt idx="1302">
                  <c:v>-2.1233303746228008E-2</c:v>
                </c:pt>
                <c:pt idx="1303">
                  <c:v>2.9100707135113805E-3</c:v>
                </c:pt>
                <c:pt idx="1304">
                  <c:v>-9.4635522549230099E-3</c:v>
                </c:pt>
                <c:pt idx="1305">
                  <c:v>5.3758254512033697E-3</c:v>
                </c:pt>
                <c:pt idx="1306">
                  <c:v>4.4895948367328024E-3</c:v>
                </c:pt>
                <c:pt idx="1307">
                  <c:v>-1.2207583216758931E-2</c:v>
                </c:pt>
                <c:pt idx="1308">
                  <c:v>1.0382052234517828E-2</c:v>
                </c:pt>
                <c:pt idx="1309">
                  <c:v>4.8628497864174423E-3</c:v>
                </c:pt>
                <c:pt idx="1310">
                  <c:v>1.0502352784617072E-2</c:v>
                </c:pt>
                <c:pt idx="1311">
                  <c:v>-1.3383143106933773E-2</c:v>
                </c:pt>
                <c:pt idx="1312">
                  <c:v>1.0723006304387781E-2</c:v>
                </c:pt>
                <c:pt idx="1313">
                  <c:v>1.9080507638110031E-3</c:v>
                </c:pt>
                <c:pt idx="1314">
                  <c:v>-1.2484206531944857E-2</c:v>
                </c:pt>
                <c:pt idx="1315">
                  <c:v>-5.3628645309522494E-3</c:v>
                </c:pt>
                <c:pt idx="1316">
                  <c:v>-6.8786291194789118E-3</c:v>
                </c:pt>
                <c:pt idx="1317">
                  <c:v>-2.5273097126831136E-3</c:v>
                </c:pt>
                <c:pt idx="1318">
                  <c:v>4.1221743206527992E-4</c:v>
                </c:pt>
                <c:pt idx="1319">
                  <c:v>4.8678010049677027E-4</c:v>
                </c:pt>
                <c:pt idx="1320">
                  <c:v>3.9260928870883619E-3</c:v>
                </c:pt>
                <c:pt idx="1321">
                  <c:v>-1.5663472602048642E-3</c:v>
                </c:pt>
                <c:pt idx="1322">
                  <c:v>1.7597355932276492E-3</c:v>
                </c:pt>
                <c:pt idx="1323">
                  <c:v>-5.9424017984411092E-5</c:v>
                </c:pt>
                <c:pt idx="1324">
                  <c:v>1.3957699574202481E-2</c:v>
                </c:pt>
                <c:pt idx="1325">
                  <c:v>1.5365462126541178E-2</c:v>
                </c:pt>
                <c:pt idx="1326">
                  <c:v>8.9339094227517749E-3</c:v>
                </c:pt>
                <c:pt idx="1327">
                  <c:v>-9.0327860721481281E-4</c:v>
                </c:pt>
                <c:pt idx="1328">
                  <c:v>1.2018692203730405E-2</c:v>
                </c:pt>
                <c:pt idx="1329">
                  <c:v>-7.4560065562008747E-3</c:v>
                </c:pt>
                <c:pt idx="1330">
                  <c:v>-1.9868092085227333E-2</c:v>
                </c:pt>
                <c:pt idx="1331">
                  <c:v>7.8193478159407515E-3</c:v>
                </c:pt>
                <c:pt idx="1332">
                  <c:v>-8.9288899674616392E-3</c:v>
                </c:pt>
                <c:pt idx="1333">
                  <c:v>-2.5290965732770302E-3</c:v>
                </c:pt>
                <c:pt idx="1334">
                  <c:v>9.1045267298686099E-3</c:v>
                </c:pt>
                <c:pt idx="1335">
                  <c:v>2.752927115020589E-3</c:v>
                </c:pt>
                <c:pt idx="1336">
                  <c:v>3.4407199806371874E-3</c:v>
                </c:pt>
                <c:pt idx="1337">
                  <c:v>-5.219382102537402E-3</c:v>
                </c:pt>
                <c:pt idx="1338">
                  <c:v>8.4139469331729368E-3</c:v>
                </c:pt>
                <c:pt idx="1339">
                  <c:v>1.0030752864461177E-2</c:v>
                </c:pt>
                <c:pt idx="1340">
                  <c:v>-1.4079365311866539E-2</c:v>
                </c:pt>
                <c:pt idx="1341">
                  <c:v>1.9956049418045119E-2</c:v>
                </c:pt>
                <c:pt idx="1342">
                  <c:v>9.3418126225119479E-3</c:v>
                </c:pt>
                <c:pt idx="1343">
                  <c:v>-1.2577773547883085E-2</c:v>
                </c:pt>
                <c:pt idx="1344">
                  <c:v>-1.423669920608632E-2</c:v>
                </c:pt>
                <c:pt idx="1345">
                  <c:v>5.3573826449670363E-3</c:v>
                </c:pt>
                <c:pt idx="1346">
                  <c:v>-5.6024534253565715E-5</c:v>
                </c:pt>
                <c:pt idx="1347">
                  <c:v>1.9596277666174169E-3</c:v>
                </c:pt>
                <c:pt idx="1348">
                  <c:v>-6.6550925148531935E-3</c:v>
                </c:pt>
                <c:pt idx="1349">
                  <c:v>-2.2062168076052571E-2</c:v>
                </c:pt>
                <c:pt idx="1350">
                  <c:v>-2.9865271417219038E-3</c:v>
                </c:pt>
                <c:pt idx="1351">
                  <c:v>5.0803729382060108E-3</c:v>
                </c:pt>
                <c:pt idx="1352">
                  <c:v>4.2454436383229073E-3</c:v>
                </c:pt>
                <c:pt idx="1353">
                  <c:v>-1.6902545827052068E-3</c:v>
                </c:pt>
                <c:pt idx="1354">
                  <c:v>6.4861405203615833E-3</c:v>
                </c:pt>
                <c:pt idx="1355">
                  <c:v>-1.081666780050089E-2</c:v>
                </c:pt>
                <c:pt idx="1356">
                  <c:v>-1.078237360403775E-2</c:v>
                </c:pt>
                <c:pt idx="1357">
                  <c:v>6.0605881654249277E-3</c:v>
                </c:pt>
                <c:pt idx="1358">
                  <c:v>-1.059299213200489E-2</c:v>
                </c:pt>
                <c:pt idx="1359">
                  <c:v>-4.3224167030142631E-3</c:v>
                </c:pt>
                <c:pt idx="1360">
                  <c:v>2.1091413569439264E-3</c:v>
                </c:pt>
                <c:pt idx="1361">
                  <c:v>-3.4798046073806989E-4</c:v>
                </c:pt>
                <c:pt idx="1362">
                  <c:v>-5.3978703675665604E-3</c:v>
                </c:pt>
                <c:pt idx="1363">
                  <c:v>1.5614710814440163E-2</c:v>
                </c:pt>
                <c:pt idx="1364">
                  <c:v>-1.5191411787276816E-3</c:v>
                </c:pt>
                <c:pt idx="1365">
                  <c:v>6.3597327529747744E-3</c:v>
                </c:pt>
                <c:pt idx="1366">
                  <c:v>1.797502174257147E-2</c:v>
                </c:pt>
                <c:pt idx="1367">
                  <c:v>1.992670785001233E-2</c:v>
                </c:pt>
                <c:pt idx="1368">
                  <c:v>1.0654049626253499E-2</c:v>
                </c:pt>
                <c:pt idx="1369">
                  <c:v>-5.4641709692686887E-3</c:v>
                </c:pt>
                <c:pt idx="1370">
                  <c:v>1.1820826258032711E-2</c:v>
                </c:pt>
                <c:pt idx="1371">
                  <c:v>-2.0800075861203603E-2</c:v>
                </c:pt>
                <c:pt idx="1372">
                  <c:v>-2.7633348070868244E-2</c:v>
                </c:pt>
                <c:pt idx="1373">
                  <c:v>1.1655367776942155E-2</c:v>
                </c:pt>
                <c:pt idx="1374">
                  <c:v>1.9892599156879267E-2</c:v>
                </c:pt>
                <c:pt idx="1375">
                  <c:v>-2.7894537309068501E-3</c:v>
                </c:pt>
                <c:pt idx="1376">
                  <c:v>5.6040260121335466E-3</c:v>
                </c:pt>
                <c:pt idx="1377">
                  <c:v>-1.0242359310912092E-2</c:v>
                </c:pt>
                <c:pt idx="1378">
                  <c:v>1.6041705777026065E-2</c:v>
                </c:pt>
                <c:pt idx="1379">
                  <c:v>4.1046987194529923E-3</c:v>
                </c:pt>
                <c:pt idx="1380">
                  <c:v>1.9857824778570709E-3</c:v>
                </c:pt>
                <c:pt idx="1381">
                  <c:v>3.8790064361147471E-3</c:v>
                </c:pt>
                <c:pt idx="1382">
                  <c:v>7.5530865671603635E-3</c:v>
                </c:pt>
                <c:pt idx="1383">
                  <c:v>-9.5167478384616516E-3</c:v>
                </c:pt>
                <c:pt idx="1384">
                  <c:v>2.8231950495576738E-2</c:v>
                </c:pt>
                <c:pt idx="1385">
                  <c:v>-2.4751858121655038E-4</c:v>
                </c:pt>
                <c:pt idx="1386">
                  <c:v>5.3657308188656836E-3</c:v>
                </c:pt>
                <c:pt idx="1387">
                  <c:v>-5.7670095497883297E-4</c:v>
                </c:pt>
                <c:pt idx="1388">
                  <c:v>-7.5092648269729908E-3</c:v>
                </c:pt>
                <c:pt idx="1389">
                  <c:v>-1.2545529030798726E-2</c:v>
                </c:pt>
                <c:pt idx="1390">
                  <c:v>9.7768171244801529E-4</c:v>
                </c:pt>
                <c:pt idx="1391">
                  <c:v>-9.1265394952295513E-3</c:v>
                </c:pt>
                <c:pt idx="1392">
                  <c:v>2.357282935513785E-3</c:v>
                </c:pt>
                <c:pt idx="1393">
                  <c:v>-2.01182438422263E-3</c:v>
                </c:pt>
                <c:pt idx="1394">
                  <c:v>1.2248923136904776E-2</c:v>
                </c:pt>
                <c:pt idx="1395">
                  <c:v>6.0896667826567706E-3</c:v>
                </c:pt>
                <c:pt idx="1396">
                  <c:v>1.0940489437498219E-2</c:v>
                </c:pt>
                <c:pt idx="1397">
                  <c:v>7.95627788747417E-3</c:v>
                </c:pt>
                <c:pt idx="1398">
                  <c:v>1.1788251093853954E-3</c:v>
                </c:pt>
                <c:pt idx="1399">
                  <c:v>5.4809235917712478E-3</c:v>
                </c:pt>
                <c:pt idx="1400">
                  <c:v>6.8687548500965157E-4</c:v>
                </c:pt>
                <c:pt idx="1401">
                  <c:v>1.7454121004627555E-2</c:v>
                </c:pt>
                <c:pt idx="1402">
                  <c:v>-8.7164561058765359E-3</c:v>
                </c:pt>
                <c:pt idx="1403">
                  <c:v>9.3577983821230791E-4</c:v>
                </c:pt>
                <c:pt idx="1404">
                  <c:v>4.713748919227931E-3</c:v>
                </c:pt>
                <c:pt idx="1405">
                  <c:v>1.3565592038871602E-4</c:v>
                </c:pt>
                <c:pt idx="1406">
                  <c:v>1.8546658624209636E-3</c:v>
                </c:pt>
                <c:pt idx="1407">
                  <c:v>-2.1909835361181413E-3</c:v>
                </c:pt>
                <c:pt idx="1408">
                  <c:v>-9.3204742361592905E-3</c:v>
                </c:pt>
                <c:pt idx="1409">
                  <c:v>6.0606713150928278E-3</c:v>
                </c:pt>
                <c:pt idx="1410">
                  <c:v>-6.6487688016996392E-3</c:v>
                </c:pt>
                <c:pt idx="1411">
                  <c:v>2.8176687565013851E-3</c:v>
                </c:pt>
                <c:pt idx="1412">
                  <c:v>7.9761179896976186E-3</c:v>
                </c:pt>
                <c:pt idx="1413">
                  <c:v>3.429798742658894E-3</c:v>
                </c:pt>
                <c:pt idx="1414">
                  <c:v>-1.1086828773177779E-2</c:v>
                </c:pt>
                <c:pt idx="1415">
                  <c:v>1.4002014608072372E-2</c:v>
                </c:pt>
                <c:pt idx="1416">
                  <c:v>-1.888154806099623E-2</c:v>
                </c:pt>
                <c:pt idx="1417">
                  <c:v>1.0250184527779843E-2</c:v>
                </c:pt>
                <c:pt idx="1418">
                  <c:v>-1.7723282004029919E-2</c:v>
                </c:pt>
                <c:pt idx="1419">
                  <c:v>-8.1769950615933288E-3</c:v>
                </c:pt>
                <c:pt idx="1420">
                  <c:v>1.2046668048425749E-4</c:v>
                </c:pt>
                <c:pt idx="1421">
                  <c:v>-5.1142277319638713E-3</c:v>
                </c:pt>
                <c:pt idx="1422">
                  <c:v>1.7758266374297697E-3</c:v>
                </c:pt>
                <c:pt idx="1423">
                  <c:v>-6.9403276986782182E-3</c:v>
                </c:pt>
                <c:pt idx="1424">
                  <c:v>1.0980105817149569E-2</c:v>
                </c:pt>
                <c:pt idx="1425">
                  <c:v>-3.8852007959565725E-3</c:v>
                </c:pt>
                <c:pt idx="1426">
                  <c:v>-5.4189505484396674E-4</c:v>
                </c:pt>
                <c:pt idx="1427">
                  <c:v>-1.1699033546141982E-3</c:v>
                </c:pt>
                <c:pt idx="1428">
                  <c:v>8.4960574901672204E-4</c:v>
                </c:pt>
                <c:pt idx="1429">
                  <c:v>1.5959712335439885E-3</c:v>
                </c:pt>
                <c:pt idx="1430">
                  <c:v>1.4328898425773446E-3</c:v>
                </c:pt>
                <c:pt idx="1431">
                  <c:v>2.7985009931226164E-2</c:v>
                </c:pt>
                <c:pt idx="1432">
                  <c:v>8.6738378651079143E-3</c:v>
                </c:pt>
                <c:pt idx="1433">
                  <c:v>1.5667511257300711E-2</c:v>
                </c:pt>
                <c:pt idx="1434">
                  <c:v>-6.8939452131600056E-3</c:v>
                </c:pt>
                <c:pt idx="1435">
                  <c:v>1.4645652799599188E-2</c:v>
                </c:pt>
                <c:pt idx="1436">
                  <c:v>-9.1821528704673567E-4</c:v>
                </c:pt>
                <c:pt idx="1437">
                  <c:v>-3.8574077289525851E-3</c:v>
                </c:pt>
                <c:pt idx="1438">
                  <c:v>3.1871303305369757E-3</c:v>
                </c:pt>
                <c:pt idx="1439">
                  <c:v>-2.4382175710725984E-3</c:v>
                </c:pt>
                <c:pt idx="1440">
                  <c:v>5.7524335985378334E-3</c:v>
                </c:pt>
                <c:pt idx="1441">
                  <c:v>-9.0256215453648671E-3</c:v>
                </c:pt>
                <c:pt idx="1442">
                  <c:v>-7.6903647078365219E-3</c:v>
                </c:pt>
                <c:pt idx="1443">
                  <c:v>1.8968468096567916E-2</c:v>
                </c:pt>
                <c:pt idx="1444">
                  <c:v>-9.2869310776997737E-3</c:v>
                </c:pt>
                <c:pt idx="1445">
                  <c:v>4.2462440751301119E-3</c:v>
                </c:pt>
                <c:pt idx="1446">
                  <c:v>3.4510332967185812E-3</c:v>
                </c:pt>
                <c:pt idx="1447">
                  <c:v>-4.2559318249512021E-3</c:v>
                </c:pt>
                <c:pt idx="1448">
                  <c:v>-9.3335829642114173E-3</c:v>
                </c:pt>
                <c:pt idx="1449">
                  <c:v>4.9151310584734289E-3</c:v>
                </c:pt>
                <c:pt idx="1450">
                  <c:v>-2.3275489999321042E-2</c:v>
                </c:pt>
                <c:pt idx="1451">
                  <c:v>-1.3444823576520069E-2</c:v>
                </c:pt>
                <c:pt idx="1452">
                  <c:v>-8.1049831491117139E-3</c:v>
                </c:pt>
                <c:pt idx="1453">
                  <c:v>1.1830951604605188E-2</c:v>
                </c:pt>
                <c:pt idx="1454">
                  <c:v>6.3398437688754012E-3</c:v>
                </c:pt>
                <c:pt idx="1455">
                  <c:v>-4.539913562769316E-3</c:v>
                </c:pt>
                <c:pt idx="1456">
                  <c:v>-7.4164568931307101E-3</c:v>
                </c:pt>
                <c:pt idx="1457">
                  <c:v>1.3786397164589178E-2</c:v>
                </c:pt>
                <c:pt idx="1458">
                  <c:v>5.3158199021334446E-3</c:v>
                </c:pt>
                <c:pt idx="1459">
                  <c:v>-7.7490767816545385E-3</c:v>
                </c:pt>
                <c:pt idx="1460">
                  <c:v>3.3632008996759199E-3</c:v>
                </c:pt>
                <c:pt idx="1461">
                  <c:v>8.6733161070637083E-4</c:v>
                </c:pt>
                <c:pt idx="1462">
                  <c:v>-8.8015614446530586E-3</c:v>
                </c:pt>
                <c:pt idx="1463">
                  <c:v>-1.9410601603989897E-5</c:v>
                </c:pt>
                <c:pt idx="1464">
                  <c:v>-4.3192579062360376E-3</c:v>
                </c:pt>
                <c:pt idx="1465">
                  <c:v>-1.1664997276146621E-2</c:v>
                </c:pt>
                <c:pt idx="1466">
                  <c:v>-1.4961125438780802E-2</c:v>
                </c:pt>
                <c:pt idx="1467">
                  <c:v>6.9877640825134089E-3</c:v>
                </c:pt>
                <c:pt idx="1468">
                  <c:v>-1.0494126000865574E-2</c:v>
                </c:pt>
                <c:pt idx="1469">
                  <c:v>4.7276351665777308E-3</c:v>
                </c:pt>
                <c:pt idx="1470">
                  <c:v>7.8499651308099397E-3</c:v>
                </c:pt>
                <c:pt idx="1471">
                  <c:v>2.2114873372333916E-3</c:v>
                </c:pt>
                <c:pt idx="1472">
                  <c:v>6.9050722703715341E-3</c:v>
                </c:pt>
                <c:pt idx="1473">
                  <c:v>3.1326636878945741E-3</c:v>
                </c:pt>
                <c:pt idx="1474">
                  <c:v>-5.0463870277893032E-3</c:v>
                </c:pt>
                <c:pt idx="1475">
                  <c:v>1.860722896629752E-3</c:v>
                </c:pt>
                <c:pt idx="1476">
                  <c:v>-1.151299897533822E-2</c:v>
                </c:pt>
                <c:pt idx="1477">
                  <c:v>2.0564476880876401E-3</c:v>
                </c:pt>
                <c:pt idx="1478">
                  <c:v>-8.2523971663729413E-3</c:v>
                </c:pt>
                <c:pt idx="1479">
                  <c:v>3.204639793116933E-5</c:v>
                </c:pt>
                <c:pt idx="1480">
                  <c:v>-3.1570936171485381E-3</c:v>
                </c:pt>
                <c:pt idx="1481">
                  <c:v>6.0650442144023278E-3</c:v>
                </c:pt>
                <c:pt idx="1482">
                  <c:v>-4.5136920272183124E-3</c:v>
                </c:pt>
                <c:pt idx="1483">
                  <c:v>9.2250892594208968E-3</c:v>
                </c:pt>
                <c:pt idx="1484">
                  <c:v>1.1744537745123792E-2</c:v>
                </c:pt>
                <c:pt idx="1485">
                  <c:v>-4.9058865449956449E-3</c:v>
                </c:pt>
                <c:pt idx="1486">
                  <c:v>-6.7172689241081175E-3</c:v>
                </c:pt>
                <c:pt idx="1487">
                  <c:v>1.570035094192581E-2</c:v>
                </c:pt>
                <c:pt idx="1488">
                  <c:v>7.4164482420529679E-3</c:v>
                </c:pt>
                <c:pt idx="1489">
                  <c:v>-1.489482017409575E-2</c:v>
                </c:pt>
                <c:pt idx="1490">
                  <c:v>2.6262675866732059E-3</c:v>
                </c:pt>
                <c:pt idx="1491">
                  <c:v>2.3159057745200926E-2</c:v>
                </c:pt>
                <c:pt idx="1492">
                  <c:v>2.811576187786359E-3</c:v>
                </c:pt>
                <c:pt idx="1493">
                  <c:v>3.343355667493469E-3</c:v>
                </c:pt>
                <c:pt idx="1494">
                  <c:v>-1.0248496288829312E-2</c:v>
                </c:pt>
                <c:pt idx="1495">
                  <c:v>3.6855866687145428E-3</c:v>
                </c:pt>
                <c:pt idx="1496">
                  <c:v>-1.1308045883928362E-2</c:v>
                </c:pt>
                <c:pt idx="1497">
                  <c:v>-7.473336664408761E-4</c:v>
                </c:pt>
                <c:pt idx="1498">
                  <c:v>2.5489230314175989E-2</c:v>
                </c:pt>
                <c:pt idx="1499">
                  <c:v>-7.9972903251766189E-3</c:v>
                </c:pt>
                <c:pt idx="1500">
                  <c:v>2.5233994082301196E-2</c:v>
                </c:pt>
                <c:pt idx="1501">
                  <c:v>-6.5854126278130833E-4</c:v>
                </c:pt>
                <c:pt idx="1502">
                  <c:v>9.168747878337765E-3</c:v>
                </c:pt>
                <c:pt idx="1503">
                  <c:v>2.7166532848485153E-3</c:v>
                </c:pt>
                <c:pt idx="1504">
                  <c:v>-1.6897422561431754E-2</c:v>
                </c:pt>
                <c:pt idx="1505">
                  <c:v>2.5603986287694846E-2</c:v>
                </c:pt>
                <c:pt idx="1506">
                  <c:v>3.22652062725386E-3</c:v>
                </c:pt>
                <c:pt idx="1507">
                  <c:v>-1.0500854546700294E-3</c:v>
                </c:pt>
                <c:pt idx="1508">
                  <c:v>-5.0122130006247986E-3</c:v>
                </c:pt>
                <c:pt idx="1509">
                  <c:v>2.0922854306814103E-2</c:v>
                </c:pt>
                <c:pt idx="1510">
                  <c:v>-4.8044217243522602E-3</c:v>
                </c:pt>
                <c:pt idx="1511">
                  <c:v>7.5096051055376463E-3</c:v>
                </c:pt>
                <c:pt idx="1512">
                  <c:v>1.3899691574073619E-2</c:v>
                </c:pt>
                <c:pt idx="1513">
                  <c:v>-1.2312958490833671E-3</c:v>
                </c:pt>
                <c:pt idx="1514">
                  <c:v>-2.5421664844529117E-2</c:v>
                </c:pt>
                <c:pt idx="1515">
                  <c:v>8.6154645216330304E-4</c:v>
                </c:pt>
                <c:pt idx="1516">
                  <c:v>6.1172845208822147E-3</c:v>
                </c:pt>
                <c:pt idx="1517">
                  <c:v>1.2626123325624093E-2</c:v>
                </c:pt>
                <c:pt idx="1518">
                  <c:v>-1.2001182436746824E-3</c:v>
                </c:pt>
                <c:pt idx="1519">
                  <c:v>-6.4124342120794433E-3</c:v>
                </c:pt>
                <c:pt idx="1520">
                  <c:v>-7.7992426107759199E-3</c:v>
                </c:pt>
                <c:pt idx="1521">
                  <c:v>1.7793893390765708E-3</c:v>
                </c:pt>
                <c:pt idx="1522">
                  <c:v>8.1061563544786229E-4</c:v>
                </c:pt>
                <c:pt idx="1523">
                  <c:v>2.6687937396168446E-4</c:v>
                </c:pt>
                <c:pt idx="1524">
                  <c:v>1.6180897310575078E-3</c:v>
                </c:pt>
                <c:pt idx="1525">
                  <c:v>-1.7280851187640559E-2</c:v>
                </c:pt>
                <c:pt idx="1526">
                  <c:v>1.3856229337778499E-2</c:v>
                </c:pt>
                <c:pt idx="1527">
                  <c:v>-9.5541256757107011E-3</c:v>
                </c:pt>
                <c:pt idx="1528">
                  <c:v>2.4938504913320182E-3</c:v>
                </c:pt>
                <c:pt idx="1529">
                  <c:v>-6.3307845544202535E-3</c:v>
                </c:pt>
                <c:pt idx="1530">
                  <c:v>-2.7203489486004938E-3</c:v>
                </c:pt>
                <c:pt idx="1531">
                  <c:v>1.0078065656725645E-2</c:v>
                </c:pt>
                <c:pt idx="1532">
                  <c:v>-4.7488066414825246E-3</c:v>
                </c:pt>
                <c:pt idx="1533">
                  <c:v>-5.0557602114905077E-3</c:v>
                </c:pt>
                <c:pt idx="1534">
                  <c:v>9.4522232701275402E-4</c:v>
                </c:pt>
                <c:pt idx="1535">
                  <c:v>-1.4848831536342236E-2</c:v>
                </c:pt>
                <c:pt idx="1536">
                  <c:v>-1.1717269007797957E-2</c:v>
                </c:pt>
                <c:pt idx="1537">
                  <c:v>1.3080771263203055E-2</c:v>
                </c:pt>
                <c:pt idx="1538">
                  <c:v>1.5285569280818135E-2</c:v>
                </c:pt>
                <c:pt idx="1539">
                  <c:v>1.0102782170388542E-3</c:v>
                </c:pt>
                <c:pt idx="1540">
                  <c:v>-4.964966491547455E-3</c:v>
                </c:pt>
                <c:pt idx="1541">
                  <c:v>2.7494237935045181E-3</c:v>
                </c:pt>
                <c:pt idx="1542">
                  <c:v>-7.9062023502789475E-3</c:v>
                </c:pt>
                <c:pt idx="1543">
                  <c:v>-7.658199997148952E-3</c:v>
                </c:pt>
                <c:pt idx="1544">
                  <c:v>1.0919901694882474E-3</c:v>
                </c:pt>
                <c:pt idx="1545">
                  <c:v>-1.3090670532483925E-2</c:v>
                </c:pt>
                <c:pt idx="1546">
                  <c:v>7.4325943052532982E-3</c:v>
                </c:pt>
                <c:pt idx="1547">
                  <c:v>-1.5310417975489926E-2</c:v>
                </c:pt>
                <c:pt idx="1548">
                  <c:v>-6.8573238674791695E-3</c:v>
                </c:pt>
                <c:pt idx="1549">
                  <c:v>-4.3723791423975278E-3</c:v>
                </c:pt>
                <c:pt idx="1550">
                  <c:v>-2.9840134981708427E-2</c:v>
                </c:pt>
                <c:pt idx="1551">
                  <c:v>-3.0332711750411063E-3</c:v>
                </c:pt>
                <c:pt idx="1552">
                  <c:v>1.755643891567531E-3</c:v>
                </c:pt>
                <c:pt idx="1553">
                  <c:v>-1.1301110647036485E-2</c:v>
                </c:pt>
                <c:pt idx="1554">
                  <c:v>2.9592548166705889E-3</c:v>
                </c:pt>
                <c:pt idx="1555">
                  <c:v>3.8581596898070699E-3</c:v>
                </c:pt>
                <c:pt idx="1556">
                  <c:v>-7.2787819364261179E-3</c:v>
                </c:pt>
                <c:pt idx="1557">
                  <c:v>-8.7140454674828668E-3</c:v>
                </c:pt>
                <c:pt idx="1558">
                  <c:v>-1.9330195072296071E-3</c:v>
                </c:pt>
                <c:pt idx="1559">
                  <c:v>-1.1387459558679391E-3</c:v>
                </c:pt>
                <c:pt idx="1560">
                  <c:v>2.1278981642413531E-2</c:v>
                </c:pt>
                <c:pt idx="1561">
                  <c:v>1.1929772559967971E-2</c:v>
                </c:pt>
                <c:pt idx="1562">
                  <c:v>4.3113153457014254E-3</c:v>
                </c:pt>
                <c:pt idx="1563">
                  <c:v>-5.3578193699323094E-3</c:v>
                </c:pt>
                <c:pt idx="1564">
                  <c:v>4.0132834351820886E-3</c:v>
                </c:pt>
                <c:pt idx="1565">
                  <c:v>-4.5633694128144166E-3</c:v>
                </c:pt>
                <c:pt idx="1566">
                  <c:v>2.0166399198015279E-2</c:v>
                </c:pt>
                <c:pt idx="1567">
                  <c:v>8.2624580217573566E-3</c:v>
                </c:pt>
                <c:pt idx="1568">
                  <c:v>1.5693115955251712E-3</c:v>
                </c:pt>
                <c:pt idx="1569">
                  <c:v>-2.5061785451819824E-4</c:v>
                </c:pt>
                <c:pt idx="1570">
                  <c:v>5.9971183783992911E-4</c:v>
                </c:pt>
                <c:pt idx="1571">
                  <c:v>-2.0598132206482299E-3</c:v>
                </c:pt>
                <c:pt idx="1572">
                  <c:v>-2.3845328773324979E-3</c:v>
                </c:pt>
                <c:pt idx="1573">
                  <c:v>4.1117429409225715E-3</c:v>
                </c:pt>
                <c:pt idx="1574">
                  <c:v>-1.23156570579246E-2</c:v>
                </c:pt>
                <c:pt idx="1575">
                  <c:v>-1.3027833074359739E-3</c:v>
                </c:pt>
                <c:pt idx="1576">
                  <c:v>-6.6292653351879205E-3</c:v>
                </c:pt>
                <c:pt idx="1577">
                  <c:v>-1.1078623916763676E-2</c:v>
                </c:pt>
                <c:pt idx="1578">
                  <c:v>1.1471440184020109E-2</c:v>
                </c:pt>
                <c:pt idx="1579">
                  <c:v>-7.9891685131010734E-3</c:v>
                </c:pt>
                <c:pt idx="1580">
                  <c:v>-9.4584357710456243E-3</c:v>
                </c:pt>
                <c:pt idx="1581">
                  <c:v>7.7590936279673551E-3</c:v>
                </c:pt>
                <c:pt idx="1582">
                  <c:v>-1.9148582815970535E-2</c:v>
                </c:pt>
                <c:pt idx="1583">
                  <c:v>1.2324065799519618E-2</c:v>
                </c:pt>
                <c:pt idx="1584">
                  <c:v>-1.636589143931199E-2</c:v>
                </c:pt>
                <c:pt idx="1585">
                  <c:v>-2.8422311323585835E-3</c:v>
                </c:pt>
                <c:pt idx="1586">
                  <c:v>5.710306429730119E-4</c:v>
                </c:pt>
                <c:pt idx="1587">
                  <c:v>-1.9433025051316494E-3</c:v>
                </c:pt>
                <c:pt idx="1588">
                  <c:v>1.4694760225675947E-3</c:v>
                </c:pt>
                <c:pt idx="1589">
                  <c:v>-1.8474987858317398E-2</c:v>
                </c:pt>
                <c:pt idx="1590">
                  <c:v>-2.2579505048004125E-2</c:v>
                </c:pt>
                <c:pt idx="1591">
                  <c:v>-4.7207416054378662E-3</c:v>
                </c:pt>
                <c:pt idx="1592">
                  <c:v>2.4683662580368697E-3</c:v>
                </c:pt>
                <c:pt idx="1593">
                  <c:v>-4.7081418067605453E-4</c:v>
                </c:pt>
                <c:pt idx="1594">
                  <c:v>-9.0923097828438659E-3</c:v>
                </c:pt>
                <c:pt idx="1595">
                  <c:v>-4.7159684439978707E-3</c:v>
                </c:pt>
                <c:pt idx="1596">
                  <c:v>-1.7287698158094087E-2</c:v>
                </c:pt>
                <c:pt idx="1597">
                  <c:v>1.8663516203587686E-2</c:v>
                </c:pt>
                <c:pt idx="1598">
                  <c:v>-1.5033693933089162E-2</c:v>
                </c:pt>
                <c:pt idx="1599">
                  <c:v>-1.9573969351194213E-2</c:v>
                </c:pt>
                <c:pt idx="1600">
                  <c:v>-1.3470335567083257E-2</c:v>
                </c:pt>
                <c:pt idx="1601">
                  <c:v>3.7717178861972371E-3</c:v>
                </c:pt>
                <c:pt idx="1602">
                  <c:v>3.3850867069969374E-3</c:v>
                </c:pt>
                <c:pt idx="1603">
                  <c:v>-2.2223288063284749E-3</c:v>
                </c:pt>
                <c:pt idx="1604">
                  <c:v>5.6124047929993542E-3</c:v>
                </c:pt>
                <c:pt idx="1605">
                  <c:v>2.7526693723631326E-3</c:v>
                </c:pt>
                <c:pt idx="1606">
                  <c:v>1.3680317942559927E-2</c:v>
                </c:pt>
                <c:pt idx="1607">
                  <c:v>-6.8133767503111842E-3</c:v>
                </c:pt>
                <c:pt idx="1608">
                  <c:v>-1.1227163118770637E-2</c:v>
                </c:pt>
                <c:pt idx="1609">
                  <c:v>1.3921138550627451E-2</c:v>
                </c:pt>
                <c:pt idx="1610">
                  <c:v>-4.8827941304612488E-3</c:v>
                </c:pt>
                <c:pt idx="1611">
                  <c:v>-2.3940829630471682E-2</c:v>
                </c:pt>
                <c:pt idx="1612">
                  <c:v>1.3289374999715872E-3</c:v>
                </c:pt>
                <c:pt idx="1613">
                  <c:v>1.3271283299542859E-5</c:v>
                </c:pt>
                <c:pt idx="1614">
                  <c:v>-9.1965724031684015E-3</c:v>
                </c:pt>
                <c:pt idx="1615">
                  <c:v>1.4526593797180095E-2</c:v>
                </c:pt>
                <c:pt idx="1616">
                  <c:v>-9.6254591020922386E-3</c:v>
                </c:pt>
                <c:pt idx="1617">
                  <c:v>1.587652630240266E-2</c:v>
                </c:pt>
                <c:pt idx="1618">
                  <c:v>3.3984737425751485E-3</c:v>
                </c:pt>
                <c:pt idx="1619">
                  <c:v>-7.4327545212000343E-3</c:v>
                </c:pt>
                <c:pt idx="1620">
                  <c:v>1.2247537436671418E-4</c:v>
                </c:pt>
                <c:pt idx="1621">
                  <c:v>5.0113736108117653E-3</c:v>
                </c:pt>
                <c:pt idx="1622">
                  <c:v>-1.3168964585126256E-2</c:v>
                </c:pt>
                <c:pt idx="1623">
                  <c:v>-2.5214293915531813E-3</c:v>
                </c:pt>
                <c:pt idx="1624">
                  <c:v>-8.1569153040272659E-3</c:v>
                </c:pt>
                <c:pt idx="1625">
                  <c:v>2.5505179791664807E-4</c:v>
                </c:pt>
                <c:pt idx="1626">
                  <c:v>-4.9175679898401138E-3</c:v>
                </c:pt>
                <c:pt idx="1627">
                  <c:v>1.5508438609194724E-2</c:v>
                </c:pt>
                <c:pt idx="1628">
                  <c:v>-4.6038258278867737E-3</c:v>
                </c:pt>
                <c:pt idx="1629">
                  <c:v>7.1036131444143736E-3</c:v>
                </c:pt>
                <c:pt idx="1630">
                  <c:v>2.0958593433850229E-3</c:v>
                </c:pt>
                <c:pt idx="1631">
                  <c:v>-1.7735487033916433E-2</c:v>
                </c:pt>
                <c:pt idx="1632">
                  <c:v>9.2532862745584223E-3</c:v>
                </c:pt>
                <c:pt idx="1633">
                  <c:v>9.4980532615686238E-3</c:v>
                </c:pt>
                <c:pt idx="1634">
                  <c:v>-6.4576088730332023E-3</c:v>
                </c:pt>
                <c:pt idx="1635">
                  <c:v>-1.4560750110724963E-2</c:v>
                </c:pt>
                <c:pt idx="1636">
                  <c:v>1.5091570907690803E-3</c:v>
                </c:pt>
                <c:pt idx="1637">
                  <c:v>5.0779090507626062E-3</c:v>
                </c:pt>
                <c:pt idx="1638">
                  <c:v>6.1878098356653319E-3</c:v>
                </c:pt>
                <c:pt idx="1639">
                  <c:v>-1.6733657638027449E-2</c:v>
                </c:pt>
                <c:pt idx="1640">
                  <c:v>1.618258168438811E-2</c:v>
                </c:pt>
                <c:pt idx="1641">
                  <c:v>3.7715077728772265E-3</c:v>
                </c:pt>
                <c:pt idx="1642">
                  <c:v>3.1574418842360598E-3</c:v>
                </c:pt>
                <c:pt idx="1643">
                  <c:v>2.6789491581879076E-3</c:v>
                </c:pt>
                <c:pt idx="1644">
                  <c:v>1.214298867133989E-2</c:v>
                </c:pt>
                <c:pt idx="1645">
                  <c:v>-1.050804810449006E-2</c:v>
                </c:pt>
                <c:pt idx="1646">
                  <c:v>-4.0371062197398239E-3</c:v>
                </c:pt>
                <c:pt idx="1647">
                  <c:v>1.4879013722667736E-2</c:v>
                </c:pt>
                <c:pt idx="1648">
                  <c:v>1.1486305618955832E-2</c:v>
                </c:pt>
                <c:pt idx="1649">
                  <c:v>-1.1797256050065003E-2</c:v>
                </c:pt>
                <c:pt idx="1650">
                  <c:v>7.9949938381325084E-3</c:v>
                </c:pt>
                <c:pt idx="1651">
                  <c:v>-1.6373084075676462E-3</c:v>
                </c:pt>
                <c:pt idx="1652">
                  <c:v>-2.0597040868102182E-3</c:v>
                </c:pt>
                <c:pt idx="1653">
                  <c:v>2.3768098009575141E-2</c:v>
                </c:pt>
                <c:pt idx="1654">
                  <c:v>5.7532702432457573E-3</c:v>
                </c:pt>
                <c:pt idx="1655">
                  <c:v>9.6089987724940693E-3</c:v>
                </c:pt>
                <c:pt idx="1656">
                  <c:v>-7.5781827130256742E-3</c:v>
                </c:pt>
                <c:pt idx="1657">
                  <c:v>7.7865115511323831E-3</c:v>
                </c:pt>
                <c:pt idx="1658">
                  <c:v>7.3304981767366752E-3</c:v>
                </c:pt>
                <c:pt idx="1659">
                  <c:v>9.3772789554193853E-3</c:v>
                </c:pt>
                <c:pt idx="1660">
                  <c:v>-1.4003161655876746E-3</c:v>
                </c:pt>
                <c:pt idx="1661">
                  <c:v>-1.650457621387019E-3</c:v>
                </c:pt>
                <c:pt idx="1662">
                  <c:v>-6.9299333894245743E-3</c:v>
                </c:pt>
                <c:pt idx="1663">
                  <c:v>6.6919502414341395E-3</c:v>
                </c:pt>
                <c:pt idx="1664">
                  <c:v>1.6793435211355321E-3</c:v>
                </c:pt>
                <c:pt idx="1665">
                  <c:v>-3.3131510665776816E-3</c:v>
                </c:pt>
                <c:pt idx="1666">
                  <c:v>1.5263799607973532E-2</c:v>
                </c:pt>
                <c:pt idx="1667">
                  <c:v>-1.9259649019122707E-2</c:v>
                </c:pt>
                <c:pt idx="1668">
                  <c:v>7.2045292194713772E-3</c:v>
                </c:pt>
                <c:pt idx="1669">
                  <c:v>8.5310682173665806E-3</c:v>
                </c:pt>
                <c:pt idx="1670">
                  <c:v>2.5750931696073224E-4</c:v>
                </c:pt>
                <c:pt idx="1671">
                  <c:v>-1.260854745686139E-2</c:v>
                </c:pt>
                <c:pt idx="1672">
                  <c:v>-7.8638149197684491E-3</c:v>
                </c:pt>
                <c:pt idx="1673">
                  <c:v>2.2826343389594122E-3</c:v>
                </c:pt>
                <c:pt idx="1674">
                  <c:v>-9.2412246817897645E-3</c:v>
                </c:pt>
                <c:pt idx="1675">
                  <c:v>8.1306904040793215E-3</c:v>
                </c:pt>
                <c:pt idx="1676">
                  <c:v>6.5430640831609644E-4</c:v>
                </c:pt>
                <c:pt idx="1677">
                  <c:v>8.7849865523084159E-3</c:v>
                </c:pt>
                <c:pt idx="1678">
                  <c:v>-1.1973005696803802E-2</c:v>
                </c:pt>
                <c:pt idx="1679">
                  <c:v>-5.7384441158750653E-3</c:v>
                </c:pt>
                <c:pt idx="1680">
                  <c:v>-2.0338007823916186E-3</c:v>
                </c:pt>
                <c:pt idx="1681">
                  <c:v>1.6025125438073922E-2</c:v>
                </c:pt>
                <c:pt idx="1682">
                  <c:v>-3.0733999177907081E-3</c:v>
                </c:pt>
                <c:pt idx="1683">
                  <c:v>4.5471392797000508E-3</c:v>
                </c:pt>
                <c:pt idx="1684">
                  <c:v>-1.1921470134245538E-2</c:v>
                </c:pt>
                <c:pt idx="1685">
                  <c:v>-4.7227703975427126E-3</c:v>
                </c:pt>
                <c:pt idx="1686">
                  <c:v>-1.8723131862219928E-2</c:v>
                </c:pt>
                <c:pt idx="1687">
                  <c:v>7.7405171349267405E-3</c:v>
                </c:pt>
                <c:pt idx="1688">
                  <c:v>1.4374144990943437E-2</c:v>
                </c:pt>
                <c:pt idx="1689">
                  <c:v>-9.6707261391427678E-3</c:v>
                </c:pt>
                <c:pt idx="1690">
                  <c:v>2.0791190591452804E-2</c:v>
                </c:pt>
                <c:pt idx="1691">
                  <c:v>-1.3133307219597625E-2</c:v>
                </c:pt>
                <c:pt idx="1692">
                  <c:v>-9.3958304284487149E-3</c:v>
                </c:pt>
                <c:pt idx="1693">
                  <c:v>-6.4573733604467139E-3</c:v>
                </c:pt>
                <c:pt idx="1694">
                  <c:v>7.1169666759953844E-3</c:v>
                </c:pt>
                <c:pt idx="1695">
                  <c:v>-5.8167557174970469E-3</c:v>
                </c:pt>
                <c:pt idx="1696">
                  <c:v>-5.9401280942254489E-3</c:v>
                </c:pt>
                <c:pt idx="1697">
                  <c:v>-1.1285379020521751E-2</c:v>
                </c:pt>
                <c:pt idx="1698">
                  <c:v>-5.2933195169725033E-3</c:v>
                </c:pt>
                <c:pt idx="1699">
                  <c:v>2.4629876877374337E-3</c:v>
                </c:pt>
                <c:pt idx="1700">
                  <c:v>-2.1973531168701176E-2</c:v>
                </c:pt>
                <c:pt idx="1701">
                  <c:v>-2.1815893382837338E-3</c:v>
                </c:pt>
                <c:pt idx="1702">
                  <c:v>-4.3142027040987511E-3</c:v>
                </c:pt>
                <c:pt idx="1703">
                  <c:v>-3.0089468101665239E-3</c:v>
                </c:pt>
                <c:pt idx="1704">
                  <c:v>-1.1988424580560195E-2</c:v>
                </c:pt>
                <c:pt idx="1705">
                  <c:v>-6.4712201147825383E-3</c:v>
                </c:pt>
                <c:pt idx="1706">
                  <c:v>1.7367532435149199E-2</c:v>
                </c:pt>
                <c:pt idx="1707">
                  <c:v>-5.318377428020213E-3</c:v>
                </c:pt>
                <c:pt idx="1708">
                  <c:v>-6.5655393404281254E-3</c:v>
                </c:pt>
                <c:pt idx="1709">
                  <c:v>2.4486817505779772E-3</c:v>
                </c:pt>
                <c:pt idx="1710">
                  <c:v>4.7256386313929534E-3</c:v>
                </c:pt>
                <c:pt idx="1711">
                  <c:v>8.8329926756288007E-3</c:v>
                </c:pt>
                <c:pt idx="1712">
                  <c:v>-3.3261026074015367E-3</c:v>
                </c:pt>
                <c:pt idx="1713">
                  <c:v>1.5584103388050141E-3</c:v>
                </c:pt>
                <c:pt idx="1714">
                  <c:v>1.5752906446638508E-3</c:v>
                </c:pt>
                <c:pt idx="1715">
                  <c:v>3.9294928303807491E-3</c:v>
                </c:pt>
                <c:pt idx="1716">
                  <c:v>-9.4234167307110893E-3</c:v>
                </c:pt>
                <c:pt idx="1717">
                  <c:v>-1.4658692786657841E-3</c:v>
                </c:pt>
                <c:pt idx="1718">
                  <c:v>-6.3968094225402214E-3</c:v>
                </c:pt>
                <c:pt idx="1719">
                  <c:v>9.0923326546338574E-3</c:v>
                </c:pt>
                <c:pt idx="1720">
                  <c:v>-1.1596189411882922E-2</c:v>
                </c:pt>
                <c:pt idx="1721">
                  <c:v>6.1783881177073499E-3</c:v>
                </c:pt>
                <c:pt idx="1722">
                  <c:v>3.0027778967308701E-4</c:v>
                </c:pt>
                <c:pt idx="1723">
                  <c:v>1.6688319360702197E-2</c:v>
                </c:pt>
                <c:pt idx="1724">
                  <c:v>3.2319499112773327E-3</c:v>
                </c:pt>
                <c:pt idx="1725">
                  <c:v>-9.4308379508075899E-4</c:v>
                </c:pt>
                <c:pt idx="1726">
                  <c:v>-1.4401525730983923E-2</c:v>
                </c:pt>
                <c:pt idx="1727">
                  <c:v>3.7517470725830941E-4</c:v>
                </c:pt>
                <c:pt idx="1728">
                  <c:v>-2.6120275455304505E-3</c:v>
                </c:pt>
                <c:pt idx="1729">
                  <c:v>1.3754777351948484E-2</c:v>
                </c:pt>
                <c:pt idx="1730">
                  <c:v>9.1405497580998476E-4</c:v>
                </c:pt>
                <c:pt idx="1731">
                  <c:v>-1.8064092828380202E-2</c:v>
                </c:pt>
                <c:pt idx="1732">
                  <c:v>8.1280324938528964E-3</c:v>
                </c:pt>
                <c:pt idx="1733">
                  <c:v>-3.6976454690356201E-3</c:v>
                </c:pt>
                <c:pt idx="1734">
                  <c:v>-1.3546011130831854E-2</c:v>
                </c:pt>
                <c:pt idx="1735">
                  <c:v>5.5557404228376043E-3</c:v>
                </c:pt>
                <c:pt idx="1736">
                  <c:v>-2.1542233470103735E-2</c:v>
                </c:pt>
                <c:pt idx="1737">
                  <c:v>9.520884061207803E-3</c:v>
                </c:pt>
                <c:pt idx="1738">
                  <c:v>3.3626239376751805E-3</c:v>
                </c:pt>
                <c:pt idx="1739">
                  <c:v>-9.6548428688832152E-5</c:v>
                </c:pt>
                <c:pt idx="1740">
                  <c:v>6.3954411468005092E-3</c:v>
                </c:pt>
                <c:pt idx="1741">
                  <c:v>1.4195816916780133E-2</c:v>
                </c:pt>
                <c:pt idx="1742">
                  <c:v>1.2157007828972832E-2</c:v>
                </c:pt>
                <c:pt idx="1743">
                  <c:v>-1.0341881207933496E-2</c:v>
                </c:pt>
                <c:pt idx="1744">
                  <c:v>-4.2246161833924831E-3</c:v>
                </c:pt>
                <c:pt idx="1745">
                  <c:v>-8.3435007358656911E-4</c:v>
                </c:pt>
                <c:pt idx="1746">
                  <c:v>-1.9223196876667731E-5</c:v>
                </c:pt>
                <c:pt idx="1747">
                  <c:v>-6.5597726631390421E-3</c:v>
                </c:pt>
                <c:pt idx="1748">
                  <c:v>-1.2203465830481663E-2</c:v>
                </c:pt>
                <c:pt idx="1749">
                  <c:v>1.3410101927801777E-2</c:v>
                </c:pt>
                <c:pt idx="1750">
                  <c:v>-9.533215362706373E-3</c:v>
                </c:pt>
                <c:pt idx="1751">
                  <c:v>2.1254119538603938E-2</c:v>
                </c:pt>
                <c:pt idx="1752">
                  <c:v>1.8171572076814732E-3</c:v>
                </c:pt>
                <c:pt idx="1753">
                  <c:v>-1.0812096107578962E-3</c:v>
                </c:pt>
                <c:pt idx="1754">
                  <c:v>-4.2379190200504298E-3</c:v>
                </c:pt>
                <c:pt idx="1755">
                  <c:v>-4.4066283417688486E-3</c:v>
                </c:pt>
                <c:pt idx="1756">
                  <c:v>-1.8407786000704317E-3</c:v>
                </c:pt>
                <c:pt idx="1757">
                  <c:v>7.248180234004012E-4</c:v>
                </c:pt>
                <c:pt idx="1758">
                  <c:v>-5.8364675114756567E-3</c:v>
                </c:pt>
                <c:pt idx="1759">
                  <c:v>9.5025103164011714E-3</c:v>
                </c:pt>
                <c:pt idx="1760">
                  <c:v>-3.230137575849897E-3</c:v>
                </c:pt>
                <c:pt idx="1761">
                  <c:v>-1.2497409938124881E-2</c:v>
                </c:pt>
                <c:pt idx="1762">
                  <c:v>-4.9375661139860489E-3</c:v>
                </c:pt>
                <c:pt idx="1763">
                  <c:v>9.7744166916850575E-3</c:v>
                </c:pt>
                <c:pt idx="1764">
                  <c:v>-1.6976664223147336E-2</c:v>
                </c:pt>
                <c:pt idx="1765">
                  <c:v>2.1924518007515676E-2</c:v>
                </c:pt>
                <c:pt idx="1766">
                  <c:v>1.8944699752513568E-2</c:v>
                </c:pt>
                <c:pt idx="1767">
                  <c:v>1.1603003482138616E-2</c:v>
                </c:pt>
                <c:pt idx="1768">
                  <c:v>3.8375200954071185E-3</c:v>
                </c:pt>
                <c:pt idx="1769">
                  <c:v>1.094115102924598E-2</c:v>
                </c:pt>
                <c:pt idx="1770">
                  <c:v>6.0719501182633952E-3</c:v>
                </c:pt>
                <c:pt idx="1771">
                  <c:v>-1.2396200118678933E-3</c:v>
                </c:pt>
                <c:pt idx="1772">
                  <c:v>-2.222493584516256E-3</c:v>
                </c:pt>
                <c:pt idx="1773">
                  <c:v>-4.7190831432045128E-4</c:v>
                </c:pt>
                <c:pt idx="1774">
                  <c:v>-3.0869210531532755E-3</c:v>
                </c:pt>
                <c:pt idx="1775">
                  <c:v>1.0842537284115049E-2</c:v>
                </c:pt>
                <c:pt idx="1776">
                  <c:v>2.951351882409455E-3</c:v>
                </c:pt>
                <c:pt idx="1777">
                  <c:v>-9.5187411236175665E-3</c:v>
                </c:pt>
                <c:pt idx="1778">
                  <c:v>-7.9799006491883765E-3</c:v>
                </c:pt>
                <c:pt idx="1779">
                  <c:v>-3.7847639766075301E-3</c:v>
                </c:pt>
                <c:pt idx="1780">
                  <c:v>1.490640460203093E-2</c:v>
                </c:pt>
                <c:pt idx="1781">
                  <c:v>-4.2821937791300875E-4</c:v>
                </c:pt>
                <c:pt idx="1782">
                  <c:v>1.2594730749874631E-2</c:v>
                </c:pt>
                <c:pt idx="1783">
                  <c:v>-8.5298320611761243E-3</c:v>
                </c:pt>
                <c:pt idx="1784">
                  <c:v>3.9924017492716755E-3</c:v>
                </c:pt>
                <c:pt idx="1785">
                  <c:v>-3.1955875811483549E-3</c:v>
                </c:pt>
                <c:pt idx="1786">
                  <c:v>-1.5206850076923529E-2</c:v>
                </c:pt>
                <c:pt idx="1787">
                  <c:v>1.3596083294672294E-2</c:v>
                </c:pt>
                <c:pt idx="1788">
                  <c:v>-5.5732918376811232E-5</c:v>
                </c:pt>
                <c:pt idx="1789">
                  <c:v>1.3715695917452355E-2</c:v>
                </c:pt>
                <c:pt idx="1790">
                  <c:v>1.0841302048070505E-2</c:v>
                </c:pt>
                <c:pt idx="1791">
                  <c:v>-7.3612643851575232E-3</c:v>
                </c:pt>
                <c:pt idx="1792">
                  <c:v>8.3320404812106119E-3</c:v>
                </c:pt>
                <c:pt idx="1793">
                  <c:v>-1.0098999464674357E-2</c:v>
                </c:pt>
                <c:pt idx="1794">
                  <c:v>5.7510985000764625E-3</c:v>
                </c:pt>
                <c:pt idx="1795">
                  <c:v>-1.8014403515906759E-3</c:v>
                </c:pt>
                <c:pt idx="1796">
                  <c:v>-9.5377520819674554E-3</c:v>
                </c:pt>
                <c:pt idx="1797">
                  <c:v>1.0959768178304056E-3</c:v>
                </c:pt>
                <c:pt idx="1798">
                  <c:v>1.5085042192085037E-3</c:v>
                </c:pt>
                <c:pt idx="1799">
                  <c:v>1.2689979076018008E-3</c:v>
                </c:pt>
                <c:pt idx="1800">
                  <c:v>1.2518083017521156E-3</c:v>
                </c:pt>
                <c:pt idx="1801">
                  <c:v>8.5000086071102664E-3</c:v>
                </c:pt>
                <c:pt idx="1802">
                  <c:v>1.4885084786735621E-2</c:v>
                </c:pt>
                <c:pt idx="1803">
                  <c:v>7.8747976889730377E-3</c:v>
                </c:pt>
                <c:pt idx="1804">
                  <c:v>1.2734750938729141E-2</c:v>
                </c:pt>
                <c:pt idx="1805">
                  <c:v>2.7727210456988827E-3</c:v>
                </c:pt>
                <c:pt idx="1806">
                  <c:v>4.022805340788616E-3</c:v>
                </c:pt>
                <c:pt idx="1807">
                  <c:v>-1.0801467405978836E-2</c:v>
                </c:pt>
                <c:pt idx="1808">
                  <c:v>5.3721255436749212E-3</c:v>
                </c:pt>
                <c:pt idx="1809">
                  <c:v>-7.6938118258205943E-3</c:v>
                </c:pt>
                <c:pt idx="1810">
                  <c:v>7.6924773437529043E-3</c:v>
                </c:pt>
                <c:pt idx="1811">
                  <c:v>1.1694213751642873E-2</c:v>
                </c:pt>
                <c:pt idx="1812">
                  <c:v>-5.2832937240989966E-3</c:v>
                </c:pt>
                <c:pt idx="1813">
                  <c:v>3.8801408377161012E-3</c:v>
                </c:pt>
                <c:pt idx="1814">
                  <c:v>2.5043264941981302E-3</c:v>
                </c:pt>
                <c:pt idx="1815">
                  <c:v>1.9492818021844719E-2</c:v>
                </c:pt>
                <c:pt idx="1816">
                  <c:v>-5.8444353820935914E-3</c:v>
                </c:pt>
                <c:pt idx="1817">
                  <c:v>-2.7215358460072493E-2</c:v>
                </c:pt>
                <c:pt idx="1818">
                  <c:v>5.9714383312852023E-3</c:v>
                </c:pt>
                <c:pt idx="1819">
                  <c:v>9.5313936729015981E-3</c:v>
                </c:pt>
                <c:pt idx="1820">
                  <c:v>-6.6539086308910729E-3</c:v>
                </c:pt>
                <c:pt idx="1821">
                  <c:v>-7.0781984511040907E-3</c:v>
                </c:pt>
                <c:pt idx="1822">
                  <c:v>1.1692997629711391E-2</c:v>
                </c:pt>
                <c:pt idx="1823">
                  <c:v>-5.5709243246463017E-3</c:v>
                </c:pt>
                <c:pt idx="1824">
                  <c:v>2.4824533584427203E-3</c:v>
                </c:pt>
                <c:pt idx="1825">
                  <c:v>-1.0755501880756971E-2</c:v>
                </c:pt>
                <c:pt idx="1826">
                  <c:v>5.4688044385568044E-3</c:v>
                </c:pt>
                <c:pt idx="1827">
                  <c:v>3.6927301881126491E-3</c:v>
                </c:pt>
                <c:pt idx="1828">
                  <c:v>-1.0460844996487013E-2</c:v>
                </c:pt>
                <c:pt idx="1829">
                  <c:v>1.106107456858661E-4</c:v>
                </c:pt>
                <c:pt idx="1830">
                  <c:v>1.7087681097279199E-2</c:v>
                </c:pt>
                <c:pt idx="1831">
                  <c:v>2.894332393147965E-3</c:v>
                </c:pt>
                <c:pt idx="1832">
                  <c:v>-4.8525416851831387E-3</c:v>
                </c:pt>
                <c:pt idx="1833">
                  <c:v>1.6639609230337988E-2</c:v>
                </c:pt>
                <c:pt idx="1834">
                  <c:v>-3.6460719892727335E-3</c:v>
                </c:pt>
                <c:pt idx="1835">
                  <c:v>1.6202245925037275E-3</c:v>
                </c:pt>
                <c:pt idx="1836">
                  <c:v>-3.1859135548329269E-3</c:v>
                </c:pt>
                <c:pt idx="1837">
                  <c:v>-8.695015904111732E-3</c:v>
                </c:pt>
                <c:pt idx="1838">
                  <c:v>1.1835668001985043E-2</c:v>
                </c:pt>
                <c:pt idx="1839">
                  <c:v>-4.0951765766966677E-3</c:v>
                </c:pt>
                <c:pt idx="1840">
                  <c:v>-6.4315776736524979E-4</c:v>
                </c:pt>
                <c:pt idx="1841">
                  <c:v>-3.9075950711968494E-3</c:v>
                </c:pt>
                <c:pt idx="1842">
                  <c:v>4.8036291209600217E-3</c:v>
                </c:pt>
                <c:pt idx="1843">
                  <c:v>-6.501955852849118E-3</c:v>
                </c:pt>
                <c:pt idx="1844">
                  <c:v>-4.0588391024798309E-3</c:v>
                </c:pt>
                <c:pt idx="1845">
                  <c:v>-1.275932917632913E-3</c:v>
                </c:pt>
                <c:pt idx="1846">
                  <c:v>1.1452801249536673E-2</c:v>
                </c:pt>
                <c:pt idx="1847">
                  <c:v>5.6454382353650686E-3</c:v>
                </c:pt>
                <c:pt idx="1848">
                  <c:v>-3.1274386997872509E-3</c:v>
                </c:pt>
                <c:pt idx="1849">
                  <c:v>1.248296361988139E-3</c:v>
                </c:pt>
                <c:pt idx="1850">
                  <c:v>9.7974686336065042E-3</c:v>
                </c:pt>
                <c:pt idx="1851">
                  <c:v>1.7073670665103988E-2</c:v>
                </c:pt>
                <c:pt idx="1852">
                  <c:v>-1.880095597930043E-2</c:v>
                </c:pt>
                <c:pt idx="1853">
                  <c:v>-1.1106739924580469E-2</c:v>
                </c:pt>
                <c:pt idx="1854">
                  <c:v>-2.4401612674130628E-3</c:v>
                </c:pt>
                <c:pt idx="1855">
                  <c:v>1.0740663477834022E-2</c:v>
                </c:pt>
                <c:pt idx="1856">
                  <c:v>1.2282007127348863E-2</c:v>
                </c:pt>
                <c:pt idx="1857">
                  <c:v>1.1061509340475022E-2</c:v>
                </c:pt>
                <c:pt idx="1858">
                  <c:v>1.1377795320846068E-2</c:v>
                </c:pt>
                <c:pt idx="1859">
                  <c:v>-2.0682787439731658E-3</c:v>
                </c:pt>
                <c:pt idx="1860">
                  <c:v>-5.676255405283331E-3</c:v>
                </c:pt>
                <c:pt idx="1861">
                  <c:v>7.8934734937521935E-3</c:v>
                </c:pt>
                <c:pt idx="1862">
                  <c:v>2.048173318564897E-3</c:v>
                </c:pt>
                <c:pt idx="1863">
                  <c:v>-7.5102647068850531E-3</c:v>
                </c:pt>
                <c:pt idx="1864">
                  <c:v>1.205332613346238E-2</c:v>
                </c:pt>
                <c:pt idx="1865">
                  <c:v>1.1075738218874944E-2</c:v>
                </c:pt>
                <c:pt idx="1866">
                  <c:v>5.8345981211127291E-4</c:v>
                </c:pt>
                <c:pt idx="1867">
                  <c:v>-7.7613839317726687E-3</c:v>
                </c:pt>
                <c:pt idx="1868">
                  <c:v>-9.7536037701576603E-4</c:v>
                </c:pt>
                <c:pt idx="1869">
                  <c:v>4.1211042104403895E-3</c:v>
                </c:pt>
                <c:pt idx="1870">
                  <c:v>1.4607185214597653E-3</c:v>
                </c:pt>
                <c:pt idx="1871">
                  <c:v>6.2232208248283113E-3</c:v>
                </c:pt>
                <c:pt idx="1872">
                  <c:v>1.0457097489324652E-2</c:v>
                </c:pt>
                <c:pt idx="1873">
                  <c:v>5.6222800323543608E-3</c:v>
                </c:pt>
                <c:pt idx="1874">
                  <c:v>8.4767813073228747E-3</c:v>
                </c:pt>
                <c:pt idx="1875">
                  <c:v>1.3138773870551774E-4</c:v>
                </c:pt>
                <c:pt idx="1876">
                  <c:v>3.9866235338797797E-3</c:v>
                </c:pt>
                <c:pt idx="1877">
                  <c:v>-1.857886005802601E-2</c:v>
                </c:pt>
                <c:pt idx="1878">
                  <c:v>2.1534978168007103E-3</c:v>
                </c:pt>
                <c:pt idx="1879">
                  <c:v>6.8544983217312542E-3</c:v>
                </c:pt>
                <c:pt idx="1880">
                  <c:v>7.6027505659153546E-3</c:v>
                </c:pt>
                <c:pt idx="1881">
                  <c:v>1.717967480568473E-3</c:v>
                </c:pt>
                <c:pt idx="1882">
                  <c:v>-3.1300814288151768E-3</c:v>
                </c:pt>
                <c:pt idx="1883">
                  <c:v>-1.135836017988188E-2</c:v>
                </c:pt>
                <c:pt idx="1884">
                  <c:v>-9.7879642100095099E-4</c:v>
                </c:pt>
                <c:pt idx="1885">
                  <c:v>-1.2551723676480388E-2</c:v>
                </c:pt>
                <c:pt idx="1886">
                  <c:v>-1.8073882929610392E-2</c:v>
                </c:pt>
                <c:pt idx="1887">
                  <c:v>-7.1009102890435835E-3</c:v>
                </c:pt>
                <c:pt idx="1888">
                  <c:v>2.5556466975996282E-3</c:v>
                </c:pt>
                <c:pt idx="1889">
                  <c:v>-5.0025846469901802E-3</c:v>
                </c:pt>
                <c:pt idx="1890">
                  <c:v>-1.0660748176954138E-2</c:v>
                </c:pt>
                <c:pt idx="1891">
                  <c:v>1.115405720999376E-2</c:v>
                </c:pt>
                <c:pt idx="1892">
                  <c:v>1.212428699418913E-2</c:v>
                </c:pt>
                <c:pt idx="1893">
                  <c:v>-7.4209351061271609E-3</c:v>
                </c:pt>
                <c:pt idx="1894">
                  <c:v>-3.1278404037822756E-3</c:v>
                </c:pt>
                <c:pt idx="1895">
                  <c:v>2.3959432892595384E-3</c:v>
                </c:pt>
                <c:pt idx="1896">
                  <c:v>-3.163055282307575E-3</c:v>
                </c:pt>
                <c:pt idx="1897">
                  <c:v>-3.6915296303291225E-3</c:v>
                </c:pt>
                <c:pt idx="1898">
                  <c:v>5.500166702057027E-3</c:v>
                </c:pt>
                <c:pt idx="1899">
                  <c:v>2.2322876020523367E-3</c:v>
                </c:pt>
                <c:pt idx="1900">
                  <c:v>-3.3907193406416103E-3</c:v>
                </c:pt>
                <c:pt idx="1901">
                  <c:v>-8.353710533568284E-4</c:v>
                </c:pt>
                <c:pt idx="1902">
                  <c:v>-2.33340464032206E-3</c:v>
                </c:pt>
                <c:pt idx="1903">
                  <c:v>1.5476870419295526E-3</c:v>
                </c:pt>
                <c:pt idx="1904">
                  <c:v>-1.4369397856424491E-2</c:v>
                </c:pt>
                <c:pt idx="1905">
                  <c:v>9.36944202693594E-3</c:v>
                </c:pt>
                <c:pt idx="1906">
                  <c:v>-1.5328155995120135E-2</c:v>
                </c:pt>
                <c:pt idx="1907">
                  <c:v>-1.1668502457018313E-2</c:v>
                </c:pt>
                <c:pt idx="1908">
                  <c:v>1.267516450547914E-2</c:v>
                </c:pt>
                <c:pt idx="1909">
                  <c:v>-1.7441847756325334E-3</c:v>
                </c:pt>
                <c:pt idx="1910">
                  <c:v>-1.3107386398084691E-2</c:v>
                </c:pt>
                <c:pt idx="1911">
                  <c:v>-1.823906025487208E-2</c:v>
                </c:pt>
                <c:pt idx="1912">
                  <c:v>-7.5406689392509343E-3</c:v>
                </c:pt>
                <c:pt idx="1913">
                  <c:v>-1.1799206430197461E-2</c:v>
                </c:pt>
                <c:pt idx="1914">
                  <c:v>-1.9685280882461805E-3</c:v>
                </c:pt>
                <c:pt idx="1915">
                  <c:v>-2.9353052696532912E-2</c:v>
                </c:pt>
                <c:pt idx="1916">
                  <c:v>-8.8377643937067735E-3</c:v>
                </c:pt>
                <c:pt idx="1917">
                  <c:v>2.2554564289381379E-2</c:v>
                </c:pt>
                <c:pt idx="1918">
                  <c:v>-1.6240335842469311E-2</c:v>
                </c:pt>
                <c:pt idx="1919">
                  <c:v>-1.6553140307505453E-3</c:v>
                </c:pt>
                <c:pt idx="1920">
                  <c:v>-4.7750990630171415E-3</c:v>
                </c:pt>
                <c:pt idx="1921">
                  <c:v>-1.3482729499493874E-2</c:v>
                </c:pt>
                <c:pt idx="1922">
                  <c:v>-5.5512052919697991E-3</c:v>
                </c:pt>
                <c:pt idx="1923">
                  <c:v>-1.4505910341921261E-3</c:v>
                </c:pt>
                <c:pt idx="1924">
                  <c:v>-5.4192683007114224E-3</c:v>
                </c:pt>
                <c:pt idx="1925">
                  <c:v>-6.457987939751492E-3</c:v>
                </c:pt>
                <c:pt idx="1926">
                  <c:v>-1.8143819345067674E-3</c:v>
                </c:pt>
                <c:pt idx="1927">
                  <c:v>6.7065535103237803E-3</c:v>
                </c:pt>
                <c:pt idx="1928">
                  <c:v>4.8480401516739179E-5</c:v>
                </c:pt>
                <c:pt idx="1929">
                  <c:v>-1.1714370298943929E-2</c:v>
                </c:pt>
                <c:pt idx="1930">
                  <c:v>-9.3534311168101993E-3</c:v>
                </c:pt>
                <c:pt idx="1931">
                  <c:v>-6.3597414310639869E-3</c:v>
                </c:pt>
                <c:pt idx="1932">
                  <c:v>-1.4228285253529403E-2</c:v>
                </c:pt>
                <c:pt idx="1933">
                  <c:v>-9.6090216263925114E-3</c:v>
                </c:pt>
                <c:pt idx="1934">
                  <c:v>-6.3675902937533335E-3</c:v>
                </c:pt>
                <c:pt idx="1935">
                  <c:v>8.7618401548036906E-3</c:v>
                </c:pt>
                <c:pt idx="1936">
                  <c:v>5.7394349560599359E-3</c:v>
                </c:pt>
                <c:pt idx="1937">
                  <c:v>1.9351390646982831E-2</c:v>
                </c:pt>
                <c:pt idx="1938">
                  <c:v>1.2430299986458785E-2</c:v>
                </c:pt>
                <c:pt idx="1939">
                  <c:v>1.1963597627650367E-2</c:v>
                </c:pt>
                <c:pt idx="1940">
                  <c:v>2.2435662215558351E-3</c:v>
                </c:pt>
                <c:pt idx="1941">
                  <c:v>-1.1378124619101763E-2</c:v>
                </c:pt>
                <c:pt idx="1942">
                  <c:v>4.5267134304121798E-3</c:v>
                </c:pt>
                <c:pt idx="1943">
                  <c:v>1.6631705092419725E-2</c:v>
                </c:pt>
                <c:pt idx="1944">
                  <c:v>8.3800079174073481E-4</c:v>
                </c:pt>
                <c:pt idx="1945">
                  <c:v>-1.8368336386041E-2</c:v>
                </c:pt>
                <c:pt idx="1946">
                  <c:v>-2.91887959498782E-3</c:v>
                </c:pt>
                <c:pt idx="1947">
                  <c:v>3.5041394322432879E-3</c:v>
                </c:pt>
                <c:pt idx="1948">
                  <c:v>-3.6097771437894445E-3</c:v>
                </c:pt>
                <c:pt idx="1949">
                  <c:v>-6.1093679067396366E-3</c:v>
                </c:pt>
                <c:pt idx="1950">
                  <c:v>-2.0999963409507969E-3</c:v>
                </c:pt>
                <c:pt idx="1951">
                  <c:v>-1.6188954740319082E-2</c:v>
                </c:pt>
                <c:pt idx="1952">
                  <c:v>1.2697790924705611E-2</c:v>
                </c:pt>
                <c:pt idx="1953">
                  <c:v>-1.1420021769307841E-3</c:v>
                </c:pt>
                <c:pt idx="1954">
                  <c:v>-1.3495771165089872E-2</c:v>
                </c:pt>
                <c:pt idx="1955">
                  <c:v>7.6397036675842763E-3</c:v>
                </c:pt>
                <c:pt idx="1956">
                  <c:v>-1.0946687751389402E-2</c:v>
                </c:pt>
                <c:pt idx="1957">
                  <c:v>-1.2241367074732036E-2</c:v>
                </c:pt>
                <c:pt idx="1958">
                  <c:v>8.3018992247601946E-3</c:v>
                </c:pt>
                <c:pt idx="1959">
                  <c:v>2.7037577136759471E-3</c:v>
                </c:pt>
                <c:pt idx="1960">
                  <c:v>3.3007685705812614E-3</c:v>
                </c:pt>
                <c:pt idx="1961">
                  <c:v>1.0396978398180615E-2</c:v>
                </c:pt>
                <c:pt idx="1962">
                  <c:v>-6.9668917438746236E-3</c:v>
                </c:pt>
                <c:pt idx="1963">
                  <c:v>8.8497324720601227E-3</c:v>
                </c:pt>
                <c:pt idx="1964">
                  <c:v>-1.2580059119918512E-2</c:v>
                </c:pt>
                <c:pt idx="1965">
                  <c:v>1.6039691906276698E-2</c:v>
                </c:pt>
                <c:pt idx="1966">
                  <c:v>-8.2392769615558057E-3</c:v>
                </c:pt>
                <c:pt idx="1967">
                  <c:v>2.290367652300147E-2</c:v>
                </c:pt>
                <c:pt idx="1968">
                  <c:v>-6.1829084783313858E-3</c:v>
                </c:pt>
                <c:pt idx="1969">
                  <c:v>2.0033343872958818E-2</c:v>
                </c:pt>
                <c:pt idx="1970">
                  <c:v>-1.6834222428629576E-2</c:v>
                </c:pt>
                <c:pt idx="1971">
                  <c:v>-5.9372492630885895E-3</c:v>
                </c:pt>
                <c:pt idx="1972">
                  <c:v>-1.4413185350496245E-2</c:v>
                </c:pt>
                <c:pt idx="1973">
                  <c:v>4.7141648950458888E-3</c:v>
                </c:pt>
                <c:pt idx="1974">
                  <c:v>3.1749463982877037E-3</c:v>
                </c:pt>
                <c:pt idx="1975">
                  <c:v>-1.6049507148240296E-2</c:v>
                </c:pt>
                <c:pt idx="1976">
                  <c:v>-1.0369806921407312E-2</c:v>
                </c:pt>
                <c:pt idx="1977">
                  <c:v>7.0337246425943448E-3</c:v>
                </c:pt>
                <c:pt idx="1978">
                  <c:v>1.2899600495699472E-2</c:v>
                </c:pt>
                <c:pt idx="1979">
                  <c:v>1.3310048296320596E-2</c:v>
                </c:pt>
                <c:pt idx="1980">
                  <c:v>7.8784171151919154E-3</c:v>
                </c:pt>
                <c:pt idx="1981">
                  <c:v>1.5716189074132428E-2</c:v>
                </c:pt>
                <c:pt idx="1982">
                  <c:v>-7.0344953832396904E-4</c:v>
                </c:pt>
                <c:pt idx="1983">
                  <c:v>-2.0601833923163573E-2</c:v>
                </c:pt>
                <c:pt idx="1984">
                  <c:v>-3.605275242474316E-3</c:v>
                </c:pt>
                <c:pt idx="1985">
                  <c:v>6.1730216753745745E-4</c:v>
                </c:pt>
                <c:pt idx="1986">
                  <c:v>2.8285951114589859E-3</c:v>
                </c:pt>
                <c:pt idx="1987">
                  <c:v>-1.9142197386894707E-3</c:v>
                </c:pt>
                <c:pt idx="1988">
                  <c:v>9.2206684850212901E-3</c:v>
                </c:pt>
                <c:pt idx="1989">
                  <c:v>6.5677469353323083E-3</c:v>
                </c:pt>
                <c:pt idx="1990">
                  <c:v>1.3021917482049769E-2</c:v>
                </c:pt>
                <c:pt idx="1991">
                  <c:v>7.269156261228522E-3</c:v>
                </c:pt>
                <c:pt idx="1992">
                  <c:v>-1.2471993895179678E-2</c:v>
                </c:pt>
                <c:pt idx="1993">
                  <c:v>1.5353327082839704E-2</c:v>
                </c:pt>
                <c:pt idx="1994">
                  <c:v>-7.2478322442761567E-3</c:v>
                </c:pt>
                <c:pt idx="1995">
                  <c:v>2.7667154431162137E-3</c:v>
                </c:pt>
                <c:pt idx="1996">
                  <c:v>-8.761154983289705E-3</c:v>
                </c:pt>
                <c:pt idx="1997">
                  <c:v>-1.1929619468132195E-2</c:v>
                </c:pt>
                <c:pt idx="1998">
                  <c:v>-1.2802179283521989E-4</c:v>
                </c:pt>
                <c:pt idx="1999">
                  <c:v>-2.8870824530980717E-3</c:v>
                </c:pt>
                <c:pt idx="2000">
                  <c:v>-2.3996807366639312E-3</c:v>
                </c:pt>
                <c:pt idx="2001">
                  <c:v>-2.1741380879142454E-2</c:v>
                </c:pt>
                <c:pt idx="2002">
                  <c:v>-5.4325444114345853E-3</c:v>
                </c:pt>
                <c:pt idx="2003">
                  <c:v>3.5516491490957974E-3</c:v>
                </c:pt>
                <c:pt idx="2004">
                  <c:v>1.3198153272083532E-2</c:v>
                </c:pt>
                <c:pt idx="2005">
                  <c:v>-7.4137569893949996E-3</c:v>
                </c:pt>
                <c:pt idx="2006">
                  <c:v>1.6180359868164174E-2</c:v>
                </c:pt>
                <c:pt idx="2007">
                  <c:v>1.6445699878354321E-2</c:v>
                </c:pt>
                <c:pt idx="2008">
                  <c:v>1.6519882539428828E-2</c:v>
                </c:pt>
                <c:pt idx="2009">
                  <c:v>9.3180551554195908E-3</c:v>
                </c:pt>
                <c:pt idx="2010">
                  <c:v>-6.6779015938322973E-4</c:v>
                </c:pt>
                <c:pt idx="2011">
                  <c:v>-2.88633146930689E-3</c:v>
                </c:pt>
                <c:pt idx="2012">
                  <c:v>7.998551946289226E-4</c:v>
                </c:pt>
                <c:pt idx="2013">
                  <c:v>-1.76775775182119E-2</c:v>
                </c:pt>
                <c:pt idx="2014">
                  <c:v>-4.5051820598461497E-3</c:v>
                </c:pt>
                <c:pt idx="2015">
                  <c:v>-2.0680715846641898E-3</c:v>
                </c:pt>
                <c:pt idx="2016">
                  <c:v>2.8230089744253786E-3</c:v>
                </c:pt>
                <c:pt idx="2017">
                  <c:v>-1.3404512433056015E-2</c:v>
                </c:pt>
                <c:pt idx="2018">
                  <c:v>3.8728816419627034E-3</c:v>
                </c:pt>
                <c:pt idx="2019">
                  <c:v>-8.8781090296752279E-3</c:v>
                </c:pt>
                <c:pt idx="2020">
                  <c:v>-2.9601004893299497E-5</c:v>
                </c:pt>
                <c:pt idx="2021">
                  <c:v>8.7322033579682289E-3</c:v>
                </c:pt>
                <c:pt idx="2022">
                  <c:v>-4.6586219059940306E-3</c:v>
                </c:pt>
                <c:pt idx="2023">
                  <c:v>-9.9158105861369E-3</c:v>
                </c:pt>
                <c:pt idx="2024">
                  <c:v>5.2209327513863934E-3</c:v>
                </c:pt>
                <c:pt idx="2025">
                  <c:v>7.5403536926119735E-3</c:v>
                </c:pt>
                <c:pt idx="2026">
                  <c:v>4.9219285010572542E-4</c:v>
                </c:pt>
                <c:pt idx="2027">
                  <c:v>-7.6048764521371073E-3</c:v>
                </c:pt>
                <c:pt idx="2028">
                  <c:v>3.4937286804250945E-3</c:v>
                </c:pt>
                <c:pt idx="2029">
                  <c:v>4.8147551473012463E-3</c:v>
                </c:pt>
                <c:pt idx="2030">
                  <c:v>-2.0182943890074617E-2</c:v>
                </c:pt>
                <c:pt idx="2031">
                  <c:v>-1.0082419204489006E-2</c:v>
                </c:pt>
                <c:pt idx="2032">
                  <c:v>-6.9171287424274952E-3</c:v>
                </c:pt>
                <c:pt idx="2033">
                  <c:v>-8.815884397302352E-3</c:v>
                </c:pt>
                <c:pt idx="2034">
                  <c:v>-4.6553247517469162E-3</c:v>
                </c:pt>
                <c:pt idx="2035">
                  <c:v>-3.6172838574404574E-3</c:v>
                </c:pt>
                <c:pt idx="2036">
                  <c:v>-2.2488624106329277E-2</c:v>
                </c:pt>
                <c:pt idx="2037">
                  <c:v>6.5307294615480566E-3</c:v>
                </c:pt>
                <c:pt idx="2038">
                  <c:v>-1.6851020008354971E-2</c:v>
                </c:pt>
                <c:pt idx="2039">
                  <c:v>-1.2145105201700854E-2</c:v>
                </c:pt>
                <c:pt idx="2040">
                  <c:v>6.6682823367974851E-3</c:v>
                </c:pt>
                <c:pt idx="2041">
                  <c:v>-4.4465867992354805E-3</c:v>
                </c:pt>
                <c:pt idx="2042">
                  <c:v>-2.8354145022094156E-3</c:v>
                </c:pt>
                <c:pt idx="2043">
                  <c:v>1.420542752434247E-2</c:v>
                </c:pt>
                <c:pt idx="2044">
                  <c:v>-2.0358971238130272E-3</c:v>
                </c:pt>
                <c:pt idx="2045">
                  <c:v>-4.060544445821092E-3</c:v>
                </c:pt>
                <c:pt idx="2046">
                  <c:v>-9.8769427811905373E-3</c:v>
                </c:pt>
                <c:pt idx="2047">
                  <c:v>-2.1506309168009705E-2</c:v>
                </c:pt>
                <c:pt idx="2048">
                  <c:v>-1.370782977581595E-3</c:v>
                </c:pt>
                <c:pt idx="2049">
                  <c:v>1.4711344819392697E-2</c:v>
                </c:pt>
                <c:pt idx="2050">
                  <c:v>-8.3174405107709539E-3</c:v>
                </c:pt>
                <c:pt idx="2051">
                  <c:v>-1.0565504929919279E-3</c:v>
                </c:pt>
                <c:pt idx="2052">
                  <c:v>-4.1696675648578638E-3</c:v>
                </c:pt>
                <c:pt idx="2053">
                  <c:v>7.3787907868003884E-3</c:v>
                </c:pt>
                <c:pt idx="2054">
                  <c:v>-1.1151187039579761E-2</c:v>
                </c:pt>
                <c:pt idx="2055">
                  <c:v>-3.9932621673086045E-3</c:v>
                </c:pt>
                <c:pt idx="2056">
                  <c:v>2.7404870577652294E-3</c:v>
                </c:pt>
                <c:pt idx="2057">
                  <c:v>5.1806066721127838E-3</c:v>
                </c:pt>
                <c:pt idx="2058">
                  <c:v>1.1679025645118031E-2</c:v>
                </c:pt>
                <c:pt idx="2059">
                  <c:v>-2.5794008080480137E-2</c:v>
                </c:pt>
                <c:pt idx="2060">
                  <c:v>-1.6279708120070718E-2</c:v>
                </c:pt>
                <c:pt idx="2061">
                  <c:v>5.0645116422661767E-3</c:v>
                </c:pt>
                <c:pt idx="2062">
                  <c:v>6.4200324635136554E-3</c:v>
                </c:pt>
                <c:pt idx="2063">
                  <c:v>2.2445818634773199E-3</c:v>
                </c:pt>
                <c:pt idx="2064">
                  <c:v>-1.7557395886892021E-3</c:v>
                </c:pt>
                <c:pt idx="2065">
                  <c:v>1.3245334007351339E-2</c:v>
                </c:pt>
                <c:pt idx="2066">
                  <c:v>1.6590625288224272E-2</c:v>
                </c:pt>
                <c:pt idx="2067">
                  <c:v>4.6585156433121772E-3</c:v>
                </c:pt>
                <c:pt idx="2068">
                  <c:v>4.8686117548246864E-3</c:v>
                </c:pt>
                <c:pt idx="2069">
                  <c:v>-2.2113373092999569E-2</c:v>
                </c:pt>
                <c:pt idx="2070">
                  <c:v>3.8011066146360316E-3</c:v>
                </c:pt>
                <c:pt idx="2071">
                  <c:v>-4.4476135461878974E-3</c:v>
                </c:pt>
                <c:pt idx="2072">
                  <c:v>-2.6428073661928864E-3</c:v>
                </c:pt>
                <c:pt idx="2073">
                  <c:v>-1.2313331057471063E-2</c:v>
                </c:pt>
                <c:pt idx="2074">
                  <c:v>1.7497043606298404E-3</c:v>
                </c:pt>
                <c:pt idx="2075">
                  <c:v>-3.1067049853438877E-4</c:v>
                </c:pt>
                <c:pt idx="2076">
                  <c:v>-1.2819635050378296E-2</c:v>
                </c:pt>
                <c:pt idx="2077">
                  <c:v>8.4144421022270093E-3</c:v>
                </c:pt>
                <c:pt idx="2078">
                  <c:v>-1.7037875005589443E-2</c:v>
                </c:pt>
                <c:pt idx="2079">
                  <c:v>6.7666954791746553E-3</c:v>
                </c:pt>
                <c:pt idx="2080">
                  <c:v>-1.050845971720918E-2</c:v>
                </c:pt>
                <c:pt idx="2081">
                  <c:v>-1.5381473385253236E-3</c:v>
                </c:pt>
                <c:pt idx="2082">
                  <c:v>-1.697964557904055E-2</c:v>
                </c:pt>
                <c:pt idx="2083">
                  <c:v>1.6840491265654369E-3</c:v>
                </c:pt>
                <c:pt idx="2084">
                  <c:v>-6.5414656160289767E-3</c:v>
                </c:pt>
                <c:pt idx="2085">
                  <c:v>5.0164967951026008E-4</c:v>
                </c:pt>
                <c:pt idx="2086">
                  <c:v>7.7322988003092525E-4</c:v>
                </c:pt>
                <c:pt idx="2087">
                  <c:v>-1.0088600539071778E-2</c:v>
                </c:pt>
                <c:pt idx="2088">
                  <c:v>-7.6147858016799444E-3</c:v>
                </c:pt>
                <c:pt idx="2089">
                  <c:v>4.6190539524714434E-3</c:v>
                </c:pt>
                <c:pt idx="2090">
                  <c:v>-6.3380478212100811E-4</c:v>
                </c:pt>
                <c:pt idx="2091">
                  <c:v>-5.5407933913452839E-3</c:v>
                </c:pt>
                <c:pt idx="2092">
                  <c:v>8.7846531521442259E-3</c:v>
                </c:pt>
                <c:pt idx="2093">
                  <c:v>-1.5290513707963192E-2</c:v>
                </c:pt>
                <c:pt idx="2094">
                  <c:v>1.6597775467391308E-3</c:v>
                </c:pt>
                <c:pt idx="2095">
                  <c:v>5.9836875020051082E-3</c:v>
                </c:pt>
                <c:pt idx="2096">
                  <c:v>4.1275577325107877E-3</c:v>
                </c:pt>
                <c:pt idx="2097">
                  <c:v>1.3129216086375829E-3</c:v>
                </c:pt>
                <c:pt idx="2098">
                  <c:v>-5.3954536129313755E-4</c:v>
                </c:pt>
                <c:pt idx="2099">
                  <c:v>-1.5743395034276315E-2</c:v>
                </c:pt>
                <c:pt idx="2100">
                  <c:v>1.3945615115087749E-3</c:v>
                </c:pt>
                <c:pt idx="2101">
                  <c:v>8.2418452947482217E-3</c:v>
                </c:pt>
                <c:pt idx="2102">
                  <c:v>5.3080454790400741E-3</c:v>
                </c:pt>
                <c:pt idx="2103">
                  <c:v>2.7545174412372649E-2</c:v>
                </c:pt>
                <c:pt idx="2104">
                  <c:v>3.0422191550971214E-3</c:v>
                </c:pt>
                <c:pt idx="2105">
                  <c:v>-6.4698658823369257E-3</c:v>
                </c:pt>
                <c:pt idx="2106">
                  <c:v>7.3510451580719536E-3</c:v>
                </c:pt>
                <c:pt idx="2107">
                  <c:v>1.0018171219079296E-3</c:v>
                </c:pt>
                <c:pt idx="2108">
                  <c:v>-9.5558426292295228E-3</c:v>
                </c:pt>
                <c:pt idx="2109">
                  <c:v>4.0360710363407668E-3</c:v>
                </c:pt>
                <c:pt idx="2110">
                  <c:v>1.151398428085023E-2</c:v>
                </c:pt>
                <c:pt idx="2111">
                  <c:v>6.8951731185759859E-3</c:v>
                </c:pt>
                <c:pt idx="2112">
                  <c:v>2.5720086040297253E-3</c:v>
                </c:pt>
                <c:pt idx="2113">
                  <c:v>-5.9378629047375639E-3</c:v>
                </c:pt>
                <c:pt idx="2114">
                  <c:v>1.0050255178562563E-2</c:v>
                </c:pt>
                <c:pt idx="2115">
                  <c:v>8.5332925718993927E-4</c:v>
                </c:pt>
                <c:pt idx="2116">
                  <c:v>-8.3274597066176036E-3</c:v>
                </c:pt>
                <c:pt idx="2117">
                  <c:v>5.8358684888515826E-3</c:v>
                </c:pt>
                <c:pt idx="2118">
                  <c:v>-2.2770057630407425E-3</c:v>
                </c:pt>
                <c:pt idx="2119">
                  <c:v>3.975577486898565E-3</c:v>
                </c:pt>
                <c:pt idx="2120">
                  <c:v>-1.9537984700278326E-2</c:v>
                </c:pt>
                <c:pt idx="2121">
                  <c:v>-4.4598711882447607E-3</c:v>
                </c:pt>
                <c:pt idx="2122">
                  <c:v>1.3404077676092075E-2</c:v>
                </c:pt>
                <c:pt idx="2123">
                  <c:v>-1.3292564545447836E-2</c:v>
                </c:pt>
                <c:pt idx="2124">
                  <c:v>-1.0256239621393641E-3</c:v>
                </c:pt>
                <c:pt idx="2125">
                  <c:v>2.0583829204991477E-2</c:v>
                </c:pt>
                <c:pt idx="2126">
                  <c:v>9.2678307728895782E-3</c:v>
                </c:pt>
                <c:pt idx="2127">
                  <c:v>1.5823667074510807E-2</c:v>
                </c:pt>
                <c:pt idx="2128">
                  <c:v>-1.0876322432693519E-2</c:v>
                </c:pt>
                <c:pt idx="2129">
                  <c:v>-1.5864934520153678E-2</c:v>
                </c:pt>
                <c:pt idx="2130">
                  <c:v>-8.8888191307407126E-3</c:v>
                </c:pt>
                <c:pt idx="2131">
                  <c:v>5.6735492184860062E-3</c:v>
                </c:pt>
                <c:pt idx="2132">
                  <c:v>-2.2944095511083343E-2</c:v>
                </c:pt>
                <c:pt idx="2133">
                  <c:v>-5.996205203857196E-3</c:v>
                </c:pt>
                <c:pt idx="2134">
                  <c:v>1.4643028515664886E-2</c:v>
                </c:pt>
                <c:pt idx="2135">
                  <c:v>1.2816404254713722E-2</c:v>
                </c:pt>
                <c:pt idx="2136">
                  <c:v>-5.267009668926635E-3</c:v>
                </c:pt>
                <c:pt idx="2137">
                  <c:v>-1.3754542561311638E-2</c:v>
                </c:pt>
                <c:pt idx="2138">
                  <c:v>1.6768593102774395E-2</c:v>
                </c:pt>
                <c:pt idx="2139">
                  <c:v>5.0818526306942403E-3</c:v>
                </c:pt>
                <c:pt idx="2140">
                  <c:v>-3.5674798383051902E-3</c:v>
                </c:pt>
                <c:pt idx="2141">
                  <c:v>6.4602679336806434E-4</c:v>
                </c:pt>
                <c:pt idx="2142">
                  <c:v>-1.4274960429837101E-2</c:v>
                </c:pt>
                <c:pt idx="2143">
                  <c:v>-1.8733993421803305E-2</c:v>
                </c:pt>
                <c:pt idx="2144">
                  <c:v>-6.4125093414883533E-4</c:v>
                </c:pt>
                <c:pt idx="2145">
                  <c:v>3.8862774935876428E-4</c:v>
                </c:pt>
                <c:pt idx="2146">
                  <c:v>-1.5563420947230301E-2</c:v>
                </c:pt>
                <c:pt idx="2147">
                  <c:v>1.0928138190612792E-2</c:v>
                </c:pt>
                <c:pt idx="2148">
                  <c:v>-5.6540913345375764E-3</c:v>
                </c:pt>
                <c:pt idx="2149">
                  <c:v>-3.8534323144520004E-4</c:v>
                </c:pt>
                <c:pt idx="2150">
                  <c:v>9.8726608043452858E-5</c:v>
                </c:pt>
                <c:pt idx="2151">
                  <c:v>1.4581708446543858E-2</c:v>
                </c:pt>
                <c:pt idx="2152">
                  <c:v>5.5793347717147165E-3</c:v>
                </c:pt>
                <c:pt idx="2153">
                  <c:v>-6.2778498256066736E-3</c:v>
                </c:pt>
                <c:pt idx="2154">
                  <c:v>-2.2635833218156856E-3</c:v>
                </c:pt>
                <c:pt idx="2155">
                  <c:v>-5.5359529408365313E-3</c:v>
                </c:pt>
                <c:pt idx="2156">
                  <c:v>1.0635841567061358E-2</c:v>
                </c:pt>
                <c:pt idx="2157">
                  <c:v>5.8766445767178023E-3</c:v>
                </c:pt>
                <c:pt idx="2158">
                  <c:v>-1.4770227880298848E-3</c:v>
                </c:pt>
                <c:pt idx="2159">
                  <c:v>-3.6591609792075461E-3</c:v>
                </c:pt>
                <c:pt idx="2160">
                  <c:v>1.6669099118262823E-2</c:v>
                </c:pt>
                <c:pt idx="2161">
                  <c:v>-2.3350806987734667E-2</c:v>
                </c:pt>
                <c:pt idx="2162">
                  <c:v>-1.3794985164897473E-2</c:v>
                </c:pt>
                <c:pt idx="2163">
                  <c:v>5.5627666376163324E-3</c:v>
                </c:pt>
                <c:pt idx="2164">
                  <c:v>-8.5481689564026637E-3</c:v>
                </c:pt>
                <c:pt idx="2165">
                  <c:v>-2.5224843102327572E-3</c:v>
                </c:pt>
                <c:pt idx="2166">
                  <c:v>-1.0905536467570871E-3</c:v>
                </c:pt>
                <c:pt idx="2167">
                  <c:v>1.3587987042684135E-2</c:v>
                </c:pt>
                <c:pt idx="2168">
                  <c:v>1.0851931230890687E-2</c:v>
                </c:pt>
                <c:pt idx="2169">
                  <c:v>1.7552668599696623E-2</c:v>
                </c:pt>
                <c:pt idx="2170">
                  <c:v>-6.5929268398211274E-5</c:v>
                </c:pt>
                <c:pt idx="2171">
                  <c:v>6.0946668981584377E-3</c:v>
                </c:pt>
                <c:pt idx="2172">
                  <c:v>1.6037209155343065E-4</c:v>
                </c:pt>
                <c:pt idx="2173">
                  <c:v>7.9639934764844729E-4</c:v>
                </c:pt>
                <c:pt idx="2174">
                  <c:v>1.8316863558455947E-2</c:v>
                </c:pt>
                <c:pt idx="2175">
                  <c:v>-1.5990395953816773E-2</c:v>
                </c:pt>
                <c:pt idx="2176">
                  <c:v>2.1148815974650144E-3</c:v>
                </c:pt>
                <c:pt idx="2177">
                  <c:v>-1.4593370653853653E-2</c:v>
                </c:pt>
                <c:pt idx="2178">
                  <c:v>7.5214532888721233E-3</c:v>
                </c:pt>
                <c:pt idx="2179">
                  <c:v>-1.2175855636766444E-3</c:v>
                </c:pt>
                <c:pt idx="2180">
                  <c:v>-2.4376312477556459E-3</c:v>
                </c:pt>
                <c:pt idx="2181">
                  <c:v>-6.8873580132274327E-3</c:v>
                </c:pt>
                <c:pt idx="2182">
                  <c:v>-2.5524411070574092E-2</c:v>
                </c:pt>
                <c:pt idx="2183">
                  <c:v>1.733033249716453E-3</c:v>
                </c:pt>
                <c:pt idx="2184">
                  <c:v>-6.7556153886954799E-3</c:v>
                </c:pt>
                <c:pt idx="2185">
                  <c:v>-2.1204453732026667E-2</c:v>
                </c:pt>
                <c:pt idx="2186">
                  <c:v>3.7986257902298277E-3</c:v>
                </c:pt>
                <c:pt idx="2187">
                  <c:v>-1.9040845388032168E-3</c:v>
                </c:pt>
                <c:pt idx="2188">
                  <c:v>-5.7134054227236325E-3</c:v>
                </c:pt>
                <c:pt idx="2189">
                  <c:v>1.1192541930261537E-2</c:v>
                </c:pt>
                <c:pt idx="2190">
                  <c:v>-5.3885252328655616E-4</c:v>
                </c:pt>
                <c:pt idx="2191">
                  <c:v>1.3116914429878074E-2</c:v>
                </c:pt>
                <c:pt idx="2192">
                  <c:v>-1.852134901821657E-2</c:v>
                </c:pt>
                <c:pt idx="2193">
                  <c:v>4.4516132784807325E-3</c:v>
                </c:pt>
                <c:pt idx="2194">
                  <c:v>-6.0287766636838097E-3</c:v>
                </c:pt>
                <c:pt idx="2195">
                  <c:v>6.0400423641142629E-3</c:v>
                </c:pt>
                <c:pt idx="2196">
                  <c:v>2.0933670415136519E-3</c:v>
                </c:pt>
                <c:pt idx="2197">
                  <c:v>-2.7964432573221822E-3</c:v>
                </c:pt>
                <c:pt idx="2198">
                  <c:v>-2.5577118070927666E-3</c:v>
                </c:pt>
                <c:pt idx="2199">
                  <c:v>1.8649310927606636E-2</c:v>
                </c:pt>
                <c:pt idx="2200">
                  <c:v>9.4424253831468553E-3</c:v>
                </c:pt>
                <c:pt idx="2201">
                  <c:v>-1.0821625065052911E-3</c:v>
                </c:pt>
                <c:pt idx="2202">
                  <c:v>1.4738278270474109E-2</c:v>
                </c:pt>
                <c:pt idx="2203">
                  <c:v>1.8903696404951497E-2</c:v>
                </c:pt>
                <c:pt idx="2204">
                  <c:v>1.5020583158637513E-3</c:v>
                </c:pt>
                <c:pt idx="2205">
                  <c:v>6.7761797183542496E-3</c:v>
                </c:pt>
                <c:pt idx="2206">
                  <c:v>1.1116818565347297E-2</c:v>
                </c:pt>
                <c:pt idx="2207">
                  <c:v>1.2625685492235653E-2</c:v>
                </c:pt>
                <c:pt idx="2208">
                  <c:v>1.0032755003463109E-2</c:v>
                </c:pt>
                <c:pt idx="2209">
                  <c:v>-1.1894795478250926E-3</c:v>
                </c:pt>
                <c:pt idx="2210">
                  <c:v>3.7175506960900346E-3</c:v>
                </c:pt>
                <c:pt idx="2211">
                  <c:v>3.3577280257311983E-3</c:v>
                </c:pt>
                <c:pt idx="2212">
                  <c:v>-1.3294683729470241E-2</c:v>
                </c:pt>
                <c:pt idx="2213">
                  <c:v>-2.9098796591345614E-3</c:v>
                </c:pt>
                <c:pt idx="2214">
                  <c:v>3.9140211267240602E-3</c:v>
                </c:pt>
                <c:pt idx="2215">
                  <c:v>-8.1797709750708065E-3</c:v>
                </c:pt>
                <c:pt idx="2216">
                  <c:v>7.1799455453345458E-3</c:v>
                </c:pt>
                <c:pt idx="2217">
                  <c:v>-2.1328489512132915E-2</c:v>
                </c:pt>
                <c:pt idx="2218">
                  <c:v>1.2672562903400251E-2</c:v>
                </c:pt>
                <c:pt idx="2219">
                  <c:v>-1.0918836539441288E-2</c:v>
                </c:pt>
                <c:pt idx="2220">
                  <c:v>9.7513262337882607E-3</c:v>
                </c:pt>
                <c:pt idx="2221">
                  <c:v>1.6807029560104367E-2</c:v>
                </c:pt>
                <c:pt idx="2222">
                  <c:v>-1.2496247186639855E-2</c:v>
                </c:pt>
                <c:pt idx="2223">
                  <c:v>-4.435503171208206E-3</c:v>
                </c:pt>
                <c:pt idx="2224">
                  <c:v>-6.9579821986978283E-4</c:v>
                </c:pt>
                <c:pt idx="2225">
                  <c:v>-1.4695434064822935E-2</c:v>
                </c:pt>
                <c:pt idx="2226">
                  <c:v>-5.2592703611719048E-3</c:v>
                </c:pt>
                <c:pt idx="2227">
                  <c:v>-1.1140365290549721E-2</c:v>
                </c:pt>
                <c:pt idx="2228">
                  <c:v>2.3592109619107698E-3</c:v>
                </c:pt>
                <c:pt idx="2229">
                  <c:v>-2.6799866596254177E-3</c:v>
                </c:pt>
                <c:pt idx="2230">
                  <c:v>1.9457118136753021E-2</c:v>
                </c:pt>
                <c:pt idx="2231">
                  <c:v>-1.1313688482108548E-2</c:v>
                </c:pt>
                <c:pt idx="2232">
                  <c:v>-1.333307649838951E-3</c:v>
                </c:pt>
                <c:pt idx="2233">
                  <c:v>2.0533166290575961E-2</c:v>
                </c:pt>
                <c:pt idx="2234">
                  <c:v>-5.6299779489692369E-3</c:v>
                </c:pt>
                <c:pt idx="2235">
                  <c:v>6.3402683382690408E-3</c:v>
                </c:pt>
                <c:pt idx="2236">
                  <c:v>5.6440064632514223E-4</c:v>
                </c:pt>
                <c:pt idx="2237">
                  <c:v>-1.1986429951481012E-2</c:v>
                </c:pt>
                <c:pt idx="2238">
                  <c:v>1.1834606066888667E-2</c:v>
                </c:pt>
                <c:pt idx="2239">
                  <c:v>1.1081198466605926E-3</c:v>
                </c:pt>
                <c:pt idx="2240">
                  <c:v>-3.6023145490985354E-3</c:v>
                </c:pt>
                <c:pt idx="2241">
                  <c:v>2.8816328402855658E-3</c:v>
                </c:pt>
                <c:pt idx="2242">
                  <c:v>-8.4323258340099939E-3</c:v>
                </c:pt>
                <c:pt idx="2243">
                  <c:v>-3.7345244444930937E-3</c:v>
                </c:pt>
                <c:pt idx="2244">
                  <c:v>7.0487124343341367E-3</c:v>
                </c:pt>
                <c:pt idx="2245">
                  <c:v>8.3194133595811612E-3</c:v>
                </c:pt>
                <c:pt idx="2246">
                  <c:v>9.0758306984970653E-4</c:v>
                </c:pt>
                <c:pt idx="2247">
                  <c:v>-1.7694171212551215E-3</c:v>
                </c:pt>
                <c:pt idx="2248">
                  <c:v>-1.0249644292088937E-2</c:v>
                </c:pt>
                <c:pt idx="2249">
                  <c:v>-1.5403463637139906E-2</c:v>
                </c:pt>
                <c:pt idx="2250">
                  <c:v>-1.2906671503646652E-2</c:v>
                </c:pt>
                <c:pt idx="2251">
                  <c:v>2.8083043017716226E-3</c:v>
                </c:pt>
                <c:pt idx="2252">
                  <c:v>8.0941057853513975E-3</c:v>
                </c:pt>
                <c:pt idx="2253">
                  <c:v>2.3633894291988852E-2</c:v>
                </c:pt>
                <c:pt idx="2254">
                  <c:v>-2.1999336763507235E-3</c:v>
                </c:pt>
                <c:pt idx="2255">
                  <c:v>6.886221148998263E-3</c:v>
                </c:pt>
                <c:pt idx="2256">
                  <c:v>1.2690063831157231E-2</c:v>
                </c:pt>
                <c:pt idx="2257">
                  <c:v>1.1513203841263014E-2</c:v>
                </c:pt>
                <c:pt idx="2258">
                  <c:v>3.2751197358751351E-3</c:v>
                </c:pt>
                <c:pt idx="2259">
                  <c:v>-1.4392563855129986E-2</c:v>
                </c:pt>
                <c:pt idx="2260">
                  <c:v>-2.4773411365726001E-3</c:v>
                </c:pt>
                <c:pt idx="2261">
                  <c:v>-1.1676142350993136E-2</c:v>
                </c:pt>
                <c:pt idx="2262">
                  <c:v>-3.7417817440213602E-3</c:v>
                </c:pt>
                <c:pt idx="2263">
                  <c:v>3.7582255480792331E-3</c:v>
                </c:pt>
                <c:pt idx="2264">
                  <c:v>1.0396116911101988E-2</c:v>
                </c:pt>
                <c:pt idx="2265">
                  <c:v>-5.1623711334397773E-3</c:v>
                </c:pt>
                <c:pt idx="2266">
                  <c:v>-9.0202241744368025E-6</c:v>
                </c:pt>
                <c:pt idx="2267">
                  <c:v>6.7019090289174446E-3</c:v>
                </c:pt>
                <c:pt idx="2268">
                  <c:v>3.823556678381215E-3</c:v>
                </c:pt>
                <c:pt idx="2269">
                  <c:v>6.6157189957202498E-3</c:v>
                </c:pt>
                <c:pt idx="2270">
                  <c:v>2.448836474415549E-4</c:v>
                </c:pt>
                <c:pt idx="2271">
                  <c:v>1.1887776863669522E-2</c:v>
                </c:pt>
                <c:pt idx="2272">
                  <c:v>-8.9901799140234377E-3</c:v>
                </c:pt>
                <c:pt idx="2273">
                  <c:v>-9.1231901405681853E-3</c:v>
                </c:pt>
                <c:pt idx="2274">
                  <c:v>-7.3331815059550264E-3</c:v>
                </c:pt>
                <c:pt idx="2275">
                  <c:v>6.7709564372287513E-3</c:v>
                </c:pt>
                <c:pt idx="2276">
                  <c:v>-3.0265964031549182E-3</c:v>
                </c:pt>
                <c:pt idx="2277">
                  <c:v>-6.9677726298648856E-3</c:v>
                </c:pt>
                <c:pt idx="2278">
                  <c:v>-1.2178416961287597E-2</c:v>
                </c:pt>
                <c:pt idx="2279">
                  <c:v>-6.6889492344118185E-3</c:v>
                </c:pt>
                <c:pt idx="2280">
                  <c:v>7.0178607360987201E-3</c:v>
                </c:pt>
                <c:pt idx="2281">
                  <c:v>-9.116605331418795E-3</c:v>
                </c:pt>
                <c:pt idx="2282">
                  <c:v>-6.7547217531603301E-3</c:v>
                </c:pt>
                <c:pt idx="2283">
                  <c:v>1.3953440362066255E-2</c:v>
                </c:pt>
                <c:pt idx="2284">
                  <c:v>7.5780664138159291E-3</c:v>
                </c:pt>
                <c:pt idx="2285">
                  <c:v>-7.1008048868819512E-3</c:v>
                </c:pt>
                <c:pt idx="2286">
                  <c:v>-6.9244378239939975E-3</c:v>
                </c:pt>
                <c:pt idx="2287">
                  <c:v>2.0536824518383363E-2</c:v>
                </c:pt>
                <c:pt idx="2288">
                  <c:v>5.3242722969032109E-3</c:v>
                </c:pt>
                <c:pt idx="2289">
                  <c:v>2.055447163188389E-2</c:v>
                </c:pt>
                <c:pt idx="2290">
                  <c:v>-1.7157836754722801E-2</c:v>
                </c:pt>
                <c:pt idx="2291">
                  <c:v>-1.9714932750027097E-2</c:v>
                </c:pt>
                <c:pt idx="2292">
                  <c:v>3.1297074991435705E-3</c:v>
                </c:pt>
                <c:pt idx="2293">
                  <c:v>-1.1056649644065285E-3</c:v>
                </c:pt>
                <c:pt idx="2294">
                  <c:v>-4.9041646435135739E-3</c:v>
                </c:pt>
                <c:pt idx="2295">
                  <c:v>1.6357375541324329E-2</c:v>
                </c:pt>
                <c:pt idx="2296">
                  <c:v>7.7682785648061524E-3</c:v>
                </c:pt>
                <c:pt idx="2297">
                  <c:v>-1.3745581666360265E-3</c:v>
                </c:pt>
                <c:pt idx="2298">
                  <c:v>1.066892716022359E-2</c:v>
                </c:pt>
                <c:pt idx="2299">
                  <c:v>-9.6549539491335504E-3</c:v>
                </c:pt>
                <c:pt idx="2300">
                  <c:v>-2.9204900453848473E-3</c:v>
                </c:pt>
                <c:pt idx="2301">
                  <c:v>5.766047024217332E-3</c:v>
                </c:pt>
                <c:pt idx="2302">
                  <c:v>2.7297294962383882E-3</c:v>
                </c:pt>
                <c:pt idx="2303">
                  <c:v>-7.1151426892428751E-3</c:v>
                </c:pt>
                <c:pt idx="2304">
                  <c:v>-6.9483360018891722E-3</c:v>
                </c:pt>
                <c:pt idx="2305">
                  <c:v>-3.8976292356284001E-3</c:v>
                </c:pt>
                <c:pt idx="2306">
                  <c:v>7.9574745044834558E-3</c:v>
                </c:pt>
                <c:pt idx="2307">
                  <c:v>7.4582578502013237E-3</c:v>
                </c:pt>
                <c:pt idx="2308">
                  <c:v>3.3805258102730736E-4</c:v>
                </c:pt>
                <c:pt idx="2309">
                  <c:v>-8.8821095979555089E-3</c:v>
                </c:pt>
                <c:pt idx="2310">
                  <c:v>-2.8677825929994912E-3</c:v>
                </c:pt>
                <c:pt idx="2311">
                  <c:v>-1.1517201532079828E-2</c:v>
                </c:pt>
                <c:pt idx="2312">
                  <c:v>-5.0300862780438566E-3</c:v>
                </c:pt>
                <c:pt idx="2313">
                  <c:v>1.5435100533536448E-2</c:v>
                </c:pt>
                <c:pt idx="2314">
                  <c:v>3.3647422194741541E-3</c:v>
                </c:pt>
                <c:pt idx="2315">
                  <c:v>-1.6105553887868437E-2</c:v>
                </c:pt>
                <c:pt idx="2316">
                  <c:v>-2.3171839374869548E-3</c:v>
                </c:pt>
                <c:pt idx="2317">
                  <c:v>3.8484895164231669E-3</c:v>
                </c:pt>
                <c:pt idx="2318">
                  <c:v>-6.6943253170246037E-3</c:v>
                </c:pt>
                <c:pt idx="2319">
                  <c:v>2.940390145654326E-3</c:v>
                </c:pt>
                <c:pt idx="2320">
                  <c:v>-8.6306515520771666E-3</c:v>
                </c:pt>
                <c:pt idx="2321">
                  <c:v>7.5919236852932904E-3</c:v>
                </c:pt>
                <c:pt idx="2322">
                  <c:v>5.3167382528015762E-3</c:v>
                </c:pt>
                <c:pt idx="2323">
                  <c:v>-1.7775483032194624E-3</c:v>
                </c:pt>
                <c:pt idx="2324">
                  <c:v>3.8708744618661099E-3</c:v>
                </c:pt>
                <c:pt idx="2325">
                  <c:v>-1.3214354480346829E-2</c:v>
                </c:pt>
                <c:pt idx="2326">
                  <c:v>1.1776669528360093E-3</c:v>
                </c:pt>
                <c:pt idx="2327">
                  <c:v>7.4365883128578707E-3</c:v>
                </c:pt>
                <c:pt idx="2328">
                  <c:v>5.6638690854760518E-3</c:v>
                </c:pt>
                <c:pt idx="2329">
                  <c:v>1.0049125392331184E-2</c:v>
                </c:pt>
                <c:pt idx="2330">
                  <c:v>-1.332904825875289E-4</c:v>
                </c:pt>
                <c:pt idx="2331">
                  <c:v>2.2184658557937127E-2</c:v>
                </c:pt>
                <c:pt idx="2332">
                  <c:v>-1.47857161949836E-2</c:v>
                </c:pt>
                <c:pt idx="2333">
                  <c:v>1.2179726165650702E-2</c:v>
                </c:pt>
                <c:pt idx="2334">
                  <c:v>9.9731897541723395E-3</c:v>
                </c:pt>
                <c:pt idx="2335">
                  <c:v>-1.3714936954985154E-2</c:v>
                </c:pt>
                <c:pt idx="2336">
                  <c:v>1.1578032986182473E-3</c:v>
                </c:pt>
                <c:pt idx="2337">
                  <c:v>-1.1687971015831224E-2</c:v>
                </c:pt>
                <c:pt idx="2338">
                  <c:v>-2.0713645049053619E-4</c:v>
                </c:pt>
                <c:pt idx="2339">
                  <c:v>1.5395080581190386E-3</c:v>
                </c:pt>
                <c:pt idx="2340">
                  <c:v>-7.720626626449705E-3</c:v>
                </c:pt>
                <c:pt idx="2341">
                  <c:v>5.1113627054137755E-3</c:v>
                </c:pt>
                <c:pt idx="2342">
                  <c:v>2.4855886038844476E-3</c:v>
                </c:pt>
                <c:pt idx="2343">
                  <c:v>-8.9967227455611844E-3</c:v>
                </c:pt>
                <c:pt idx="2344">
                  <c:v>9.461680869061212E-3</c:v>
                </c:pt>
                <c:pt idx="2345">
                  <c:v>1.1993249524191615E-2</c:v>
                </c:pt>
                <c:pt idx="2346">
                  <c:v>-3.8213882128427796E-3</c:v>
                </c:pt>
                <c:pt idx="2347">
                  <c:v>7.1817940240734863E-3</c:v>
                </c:pt>
                <c:pt idx="2348">
                  <c:v>-2.5100675655950187E-3</c:v>
                </c:pt>
                <c:pt idx="2349">
                  <c:v>7.1460544221163226E-3</c:v>
                </c:pt>
                <c:pt idx="2350">
                  <c:v>-1.7254492001034404E-4</c:v>
                </c:pt>
                <c:pt idx="2351">
                  <c:v>-5.6051525185394557E-3</c:v>
                </c:pt>
                <c:pt idx="2352">
                  <c:v>2.9633555339916599E-3</c:v>
                </c:pt>
                <c:pt idx="2353">
                  <c:v>-4.6961377825973736E-3</c:v>
                </c:pt>
                <c:pt idx="2354">
                  <c:v>-1.7384237051947207E-2</c:v>
                </c:pt>
                <c:pt idx="2355">
                  <c:v>3.8397901819378741E-3</c:v>
                </c:pt>
                <c:pt idx="2356">
                  <c:v>-7.0168791147718016E-3</c:v>
                </c:pt>
                <c:pt idx="2357">
                  <c:v>-4.5720127101958712E-3</c:v>
                </c:pt>
                <c:pt idx="2358">
                  <c:v>-1.3473676041296977E-2</c:v>
                </c:pt>
                <c:pt idx="2359">
                  <c:v>2.2661032347627241E-2</c:v>
                </c:pt>
                <c:pt idx="2360">
                  <c:v>2.5348319001587084E-3</c:v>
                </c:pt>
                <c:pt idx="2361">
                  <c:v>6.4527490509145996E-3</c:v>
                </c:pt>
                <c:pt idx="2362">
                  <c:v>-2.0990564082147153E-2</c:v>
                </c:pt>
                <c:pt idx="2363">
                  <c:v>-4.3775513170914099E-3</c:v>
                </c:pt>
                <c:pt idx="2364">
                  <c:v>-9.4785773123034593E-3</c:v>
                </c:pt>
                <c:pt idx="2365">
                  <c:v>1.3830911774328492E-2</c:v>
                </c:pt>
                <c:pt idx="2366">
                  <c:v>-3.5335918861576845E-3</c:v>
                </c:pt>
                <c:pt idx="2367">
                  <c:v>3.4688678020055375E-2</c:v>
                </c:pt>
                <c:pt idx="2368">
                  <c:v>1.1932247640232095E-2</c:v>
                </c:pt>
                <c:pt idx="2369">
                  <c:v>-5.2268564405157274E-3</c:v>
                </c:pt>
                <c:pt idx="2370">
                  <c:v>-1.0379378631100342E-2</c:v>
                </c:pt>
                <c:pt idx="2371">
                  <c:v>7.0971303462285416E-3</c:v>
                </c:pt>
                <c:pt idx="2372">
                  <c:v>1.7736841880559771E-2</c:v>
                </c:pt>
                <c:pt idx="2373">
                  <c:v>3.6882091333089177E-3</c:v>
                </c:pt>
                <c:pt idx="2374">
                  <c:v>1.0783948535971298E-2</c:v>
                </c:pt>
                <c:pt idx="2375">
                  <c:v>-1.1809014646970946E-3</c:v>
                </c:pt>
                <c:pt idx="2376">
                  <c:v>5.696184294296372E-3</c:v>
                </c:pt>
                <c:pt idx="2377">
                  <c:v>-1.5136795028637196E-3</c:v>
                </c:pt>
                <c:pt idx="2378">
                  <c:v>-4.2425999167583659E-3</c:v>
                </c:pt>
                <c:pt idx="2379">
                  <c:v>9.9018429470175123E-3</c:v>
                </c:pt>
                <c:pt idx="2380">
                  <c:v>-2.4362623850405975E-4</c:v>
                </c:pt>
                <c:pt idx="2381">
                  <c:v>-9.6699846221777409E-4</c:v>
                </c:pt>
                <c:pt idx="2382">
                  <c:v>4.5244136717412127E-3</c:v>
                </c:pt>
                <c:pt idx="2383">
                  <c:v>6.0814687886671529E-3</c:v>
                </c:pt>
                <c:pt idx="2384">
                  <c:v>1.0708337530189365E-2</c:v>
                </c:pt>
                <c:pt idx="2385">
                  <c:v>1.6270145892158836E-2</c:v>
                </c:pt>
                <c:pt idx="2386">
                  <c:v>-5.5288512805138261E-3</c:v>
                </c:pt>
                <c:pt idx="2387">
                  <c:v>3.4636311637910779E-3</c:v>
                </c:pt>
                <c:pt idx="2388">
                  <c:v>1.3177639012831267E-2</c:v>
                </c:pt>
                <c:pt idx="2389">
                  <c:v>-1.3386820326277952E-2</c:v>
                </c:pt>
                <c:pt idx="2390">
                  <c:v>9.5130146288695209E-3</c:v>
                </c:pt>
                <c:pt idx="2391">
                  <c:v>1.189985422193659E-2</c:v>
                </c:pt>
                <c:pt idx="2392">
                  <c:v>1.1668065000170156E-2</c:v>
                </c:pt>
                <c:pt idx="2393">
                  <c:v>-6.3037881677744398E-4</c:v>
                </c:pt>
                <c:pt idx="2394">
                  <c:v>-1.0447977765170433E-2</c:v>
                </c:pt>
                <c:pt idx="2395">
                  <c:v>2.5512715952184777E-3</c:v>
                </c:pt>
                <c:pt idx="2396">
                  <c:v>1.3586548638503344E-2</c:v>
                </c:pt>
                <c:pt idx="2397">
                  <c:v>1.9379462100612917E-2</c:v>
                </c:pt>
                <c:pt idx="2398">
                  <c:v>5.5782039503160367E-4</c:v>
                </c:pt>
                <c:pt idx="2399">
                  <c:v>1.7131285117905577E-2</c:v>
                </c:pt>
                <c:pt idx="2400">
                  <c:v>-1.361607280908592E-2</c:v>
                </c:pt>
                <c:pt idx="2401">
                  <c:v>9.995260016519316E-3</c:v>
                </c:pt>
                <c:pt idx="2402">
                  <c:v>4.0431175238283071E-4</c:v>
                </c:pt>
                <c:pt idx="2403">
                  <c:v>4.6808769883908849E-4</c:v>
                </c:pt>
                <c:pt idx="2404">
                  <c:v>-8.6734795625061404E-4</c:v>
                </c:pt>
                <c:pt idx="2405">
                  <c:v>-3.2902136077888307E-3</c:v>
                </c:pt>
                <c:pt idx="2406">
                  <c:v>7.6868082503171948E-3</c:v>
                </c:pt>
                <c:pt idx="2407">
                  <c:v>2.7506583117296108E-2</c:v>
                </c:pt>
                <c:pt idx="2408">
                  <c:v>1.0413548698485146E-2</c:v>
                </c:pt>
                <c:pt idx="2409">
                  <c:v>-6.5044660067504062E-3</c:v>
                </c:pt>
                <c:pt idx="2410">
                  <c:v>1.7855591943993842E-2</c:v>
                </c:pt>
                <c:pt idx="2411">
                  <c:v>1.6069181980213433E-2</c:v>
                </c:pt>
                <c:pt idx="2412">
                  <c:v>3.0850281229424445E-4</c:v>
                </c:pt>
                <c:pt idx="2413">
                  <c:v>-3.6234415310222595E-4</c:v>
                </c:pt>
                <c:pt idx="2414">
                  <c:v>1.191670732503999E-2</c:v>
                </c:pt>
                <c:pt idx="2415">
                  <c:v>1.2942269444434086E-2</c:v>
                </c:pt>
                <c:pt idx="2416">
                  <c:v>2.0842873242118637E-3</c:v>
                </c:pt>
                <c:pt idx="2417">
                  <c:v>-1.0405506616531137E-3</c:v>
                </c:pt>
                <c:pt idx="2418">
                  <c:v>-1.0027694922605513E-2</c:v>
                </c:pt>
                <c:pt idx="2419">
                  <c:v>8.5173413138379408E-4</c:v>
                </c:pt>
                <c:pt idx="2420">
                  <c:v>1.0582476528355938E-3</c:v>
                </c:pt>
                <c:pt idx="2421">
                  <c:v>-1.0085588910681313E-2</c:v>
                </c:pt>
                <c:pt idx="2422">
                  <c:v>-7.5512759180810995E-3</c:v>
                </c:pt>
                <c:pt idx="2423">
                  <c:v>9.2781747303920907E-3</c:v>
                </c:pt>
                <c:pt idx="2424">
                  <c:v>-1.7722914629814134E-2</c:v>
                </c:pt>
                <c:pt idx="2425">
                  <c:v>-6.6651710557803986E-3</c:v>
                </c:pt>
                <c:pt idx="2426">
                  <c:v>1.3520329171149215E-3</c:v>
                </c:pt>
                <c:pt idx="2427">
                  <c:v>-2.1046608547125234E-3</c:v>
                </c:pt>
                <c:pt idx="2428">
                  <c:v>-7.5662592752606455E-3</c:v>
                </c:pt>
                <c:pt idx="2429">
                  <c:v>-1.1255797581967871E-3</c:v>
                </c:pt>
                <c:pt idx="2430">
                  <c:v>1.0911385868308492E-2</c:v>
                </c:pt>
                <c:pt idx="2431">
                  <c:v>1.5906222707228395E-2</c:v>
                </c:pt>
                <c:pt idx="2432">
                  <c:v>1.0104589542239018E-2</c:v>
                </c:pt>
                <c:pt idx="2433">
                  <c:v>1.0433945504327559E-2</c:v>
                </c:pt>
                <c:pt idx="2434">
                  <c:v>-1.4859906946486159E-2</c:v>
                </c:pt>
                <c:pt idx="2435">
                  <c:v>-3.0917917377772451E-3</c:v>
                </c:pt>
                <c:pt idx="2436">
                  <c:v>2.0879183933321149E-3</c:v>
                </c:pt>
                <c:pt idx="2437">
                  <c:v>1.6801498172401411E-2</c:v>
                </c:pt>
                <c:pt idx="2438">
                  <c:v>8.4916394286224607E-4</c:v>
                </c:pt>
                <c:pt idx="2439">
                  <c:v>1.8545424008823724E-2</c:v>
                </c:pt>
                <c:pt idx="2440">
                  <c:v>4.9846389627728246E-3</c:v>
                </c:pt>
                <c:pt idx="2441">
                  <c:v>-1.1591743031792256E-2</c:v>
                </c:pt>
                <c:pt idx="2442">
                  <c:v>-1.0174167085140323E-3</c:v>
                </c:pt>
                <c:pt idx="2443">
                  <c:v>1.24573381194876E-2</c:v>
                </c:pt>
                <c:pt idx="2444">
                  <c:v>-6.5382143199520055E-3</c:v>
                </c:pt>
                <c:pt idx="2445">
                  <c:v>7.785828663220867E-3</c:v>
                </c:pt>
                <c:pt idx="2446">
                  <c:v>-1.7431176266216999E-2</c:v>
                </c:pt>
                <c:pt idx="2447">
                  <c:v>-6.8472681181145374E-3</c:v>
                </c:pt>
                <c:pt idx="2448">
                  <c:v>9.4508295176685044E-3</c:v>
                </c:pt>
                <c:pt idx="2449">
                  <c:v>4.1497131919583713E-3</c:v>
                </c:pt>
                <c:pt idx="2450">
                  <c:v>1.8865644434059385E-4</c:v>
                </c:pt>
                <c:pt idx="2451">
                  <c:v>8.4974165979733954E-3</c:v>
                </c:pt>
                <c:pt idx="2452">
                  <c:v>3.6502453045279813E-3</c:v>
                </c:pt>
                <c:pt idx="2453">
                  <c:v>-9.5305750864903792E-4</c:v>
                </c:pt>
                <c:pt idx="2454">
                  <c:v>3.6303733173114515E-3</c:v>
                </c:pt>
                <c:pt idx="2455">
                  <c:v>-1.1725358676297804E-2</c:v>
                </c:pt>
                <c:pt idx="2456">
                  <c:v>2.3248628222782364E-3</c:v>
                </c:pt>
                <c:pt idx="2457">
                  <c:v>-1.0346167640814898E-3</c:v>
                </c:pt>
                <c:pt idx="2458">
                  <c:v>-1.0288162596955629E-2</c:v>
                </c:pt>
                <c:pt idx="2459">
                  <c:v>2.503458393311651E-2</c:v>
                </c:pt>
                <c:pt idx="2460">
                  <c:v>1.1365361529278831E-3</c:v>
                </c:pt>
                <c:pt idx="2461">
                  <c:v>6.2221693120500347E-3</c:v>
                </c:pt>
                <c:pt idx="2462">
                  <c:v>-2.4772193173527388E-3</c:v>
                </c:pt>
                <c:pt idx="2463">
                  <c:v>1.698012695367573E-2</c:v>
                </c:pt>
                <c:pt idx="2464">
                  <c:v>6.9833601637313402E-3</c:v>
                </c:pt>
                <c:pt idx="2465">
                  <c:v>-2.6141184447965839E-2</c:v>
                </c:pt>
                <c:pt idx="2466">
                  <c:v>-7.5736824557926441E-4</c:v>
                </c:pt>
                <c:pt idx="2467">
                  <c:v>-1.2671894960452937E-2</c:v>
                </c:pt>
                <c:pt idx="2468">
                  <c:v>3.7762353958940001E-3</c:v>
                </c:pt>
                <c:pt idx="2469">
                  <c:v>7.3495482888787898E-3</c:v>
                </c:pt>
                <c:pt idx="2470">
                  <c:v>8.0802349070285882E-4</c:v>
                </c:pt>
                <c:pt idx="2471">
                  <c:v>8.0720870965375732E-4</c:v>
                </c:pt>
                <c:pt idx="2472">
                  <c:v>-2.3354187547997195E-2</c:v>
                </c:pt>
                <c:pt idx="2473">
                  <c:v>-6.8361006815084446E-3</c:v>
                </c:pt>
                <c:pt idx="2474">
                  <c:v>1.8089694166246253E-2</c:v>
                </c:pt>
                <c:pt idx="2475">
                  <c:v>-2.0794848159572082E-2</c:v>
                </c:pt>
                <c:pt idx="2476">
                  <c:v>-1.6133974979377755E-2</c:v>
                </c:pt>
                <c:pt idx="2477">
                  <c:v>-1.6812185067074308E-2</c:v>
                </c:pt>
                <c:pt idx="2478">
                  <c:v>-1.1372373422077177E-2</c:v>
                </c:pt>
                <c:pt idx="2479">
                  <c:v>-3.2422548668190002E-3</c:v>
                </c:pt>
                <c:pt idx="2480">
                  <c:v>5.3727902095439843E-3</c:v>
                </c:pt>
                <c:pt idx="2481">
                  <c:v>-1.2406721036057238E-3</c:v>
                </c:pt>
                <c:pt idx="2482">
                  <c:v>-6.9543273296936462E-3</c:v>
                </c:pt>
                <c:pt idx="2483">
                  <c:v>-1.4173141866018158E-3</c:v>
                </c:pt>
                <c:pt idx="2484">
                  <c:v>-5.203931682314999E-3</c:v>
                </c:pt>
                <c:pt idx="2485">
                  <c:v>1.3748821866145957E-2</c:v>
                </c:pt>
                <c:pt idx="2486">
                  <c:v>4.0737566451044581E-3</c:v>
                </c:pt>
                <c:pt idx="2487">
                  <c:v>-1.0901199569959202E-2</c:v>
                </c:pt>
                <c:pt idx="2488">
                  <c:v>2.2068222724148868E-2</c:v>
                </c:pt>
                <c:pt idx="2489">
                  <c:v>6.0585412897375757E-3</c:v>
                </c:pt>
                <c:pt idx="2490">
                  <c:v>-8.0039267518088927E-3</c:v>
                </c:pt>
                <c:pt idx="2491">
                  <c:v>-3.0201499196180807E-3</c:v>
                </c:pt>
                <c:pt idx="2492">
                  <c:v>-3.4761338581463827E-3</c:v>
                </c:pt>
                <c:pt idx="2493">
                  <c:v>-1.033015575748188E-2</c:v>
                </c:pt>
                <c:pt idx="2494">
                  <c:v>-3.3108392988487729E-3</c:v>
                </c:pt>
                <c:pt idx="2495">
                  <c:v>-1.9947777405119653E-2</c:v>
                </c:pt>
                <c:pt idx="2496">
                  <c:v>-7.5122803439517877E-3</c:v>
                </c:pt>
                <c:pt idx="2497">
                  <c:v>-1.3320651775918641E-3</c:v>
                </c:pt>
                <c:pt idx="2498">
                  <c:v>-8.3000392119655878E-3</c:v>
                </c:pt>
                <c:pt idx="2499">
                  <c:v>-3.339334985787977E-2</c:v>
                </c:pt>
                <c:pt idx="2500">
                  <c:v>2.1087120392095864E-2</c:v>
                </c:pt>
                <c:pt idx="2501">
                  <c:v>-1.1889818194066794E-2</c:v>
                </c:pt>
                <c:pt idx="2502">
                  <c:v>1.0676361403764019E-2</c:v>
                </c:pt>
                <c:pt idx="2503">
                  <c:v>2.1704448562233466E-2</c:v>
                </c:pt>
                <c:pt idx="2504">
                  <c:v>-5.2231551172317332E-3</c:v>
                </c:pt>
                <c:pt idx="2505">
                  <c:v>-5.1157189572285508E-3</c:v>
                </c:pt>
                <c:pt idx="2506">
                  <c:v>6.6242963085603969E-3</c:v>
                </c:pt>
                <c:pt idx="2507">
                  <c:v>9.2948389472712976E-3</c:v>
                </c:pt>
                <c:pt idx="2508">
                  <c:v>-4.0109232533420127E-3</c:v>
                </c:pt>
                <c:pt idx="2509">
                  <c:v>1.0715159509494105E-2</c:v>
                </c:pt>
                <c:pt idx="2510">
                  <c:v>-1.0855228127381487E-2</c:v>
                </c:pt>
                <c:pt idx="2511">
                  <c:v>2.055014223404426E-3</c:v>
                </c:pt>
                <c:pt idx="2512">
                  <c:v>-5.2262411803943882E-3</c:v>
                </c:pt>
                <c:pt idx="2513">
                  <c:v>2.2793782907307287E-2</c:v>
                </c:pt>
                <c:pt idx="2514">
                  <c:v>9.6320899710218687E-3</c:v>
                </c:pt>
                <c:pt idx="2515">
                  <c:v>-1.0889828515301042E-2</c:v>
                </c:pt>
                <c:pt idx="2516">
                  <c:v>8.2439554055958441E-3</c:v>
                </c:pt>
                <c:pt idx="2517">
                  <c:v>1.8777655175070754E-2</c:v>
                </c:pt>
                <c:pt idx="2518">
                  <c:v>-1.5259487565966333E-2</c:v>
                </c:pt>
                <c:pt idx="2519">
                  <c:v>1.9072254535668322E-2</c:v>
                </c:pt>
                <c:pt idx="2520">
                  <c:v>2.8233534352616273E-3</c:v>
                </c:pt>
                <c:pt idx="2521">
                  <c:v>9.9320683255762227E-3</c:v>
                </c:pt>
                <c:pt idx="2522">
                  <c:v>5.2320018638865717E-3</c:v>
                </c:pt>
                <c:pt idx="2523">
                  <c:v>-6.636800751992588E-3</c:v>
                </c:pt>
                <c:pt idx="2524">
                  <c:v>1.4051679539274487E-3</c:v>
                </c:pt>
                <c:pt idx="2525">
                  <c:v>-3.8606586041637817E-4</c:v>
                </c:pt>
                <c:pt idx="2526">
                  <c:v>-6.4196856323410507E-3</c:v>
                </c:pt>
                <c:pt idx="2527">
                  <c:v>-1.5590096127378137E-2</c:v>
                </c:pt>
                <c:pt idx="2528">
                  <c:v>1.0065592181889552E-2</c:v>
                </c:pt>
                <c:pt idx="2529">
                  <c:v>5.9741194314865808E-3</c:v>
                </c:pt>
                <c:pt idx="2530">
                  <c:v>1.2873023709316282E-2</c:v>
                </c:pt>
                <c:pt idx="2531">
                  <c:v>8.2071904942461853E-3</c:v>
                </c:pt>
                <c:pt idx="2532">
                  <c:v>-8.5861168562631762E-3</c:v>
                </c:pt>
                <c:pt idx="2533">
                  <c:v>1.4093858099339118E-2</c:v>
                </c:pt>
                <c:pt idx="2534">
                  <c:v>7.873565316353609E-3</c:v>
                </c:pt>
                <c:pt idx="2535">
                  <c:v>1.4581972894682767E-2</c:v>
                </c:pt>
                <c:pt idx="2536">
                  <c:v>1.5864330491029426E-3</c:v>
                </c:pt>
                <c:pt idx="2537">
                  <c:v>6.7180099021915355E-3</c:v>
                </c:pt>
                <c:pt idx="2538">
                  <c:v>-6.2462014709076278E-3</c:v>
                </c:pt>
                <c:pt idx="2539">
                  <c:v>9.5471828084783879E-3</c:v>
                </c:pt>
                <c:pt idx="2540">
                  <c:v>1.4806977042805631E-2</c:v>
                </c:pt>
                <c:pt idx="2541">
                  <c:v>-1.0071894587084166E-2</c:v>
                </c:pt>
                <c:pt idx="2542">
                  <c:v>-5.4790309196485164E-3</c:v>
                </c:pt>
                <c:pt idx="2543">
                  <c:v>1.3282358505150891E-2</c:v>
                </c:pt>
                <c:pt idx="2544">
                  <c:v>3.0160781579120508E-3</c:v>
                </c:pt>
                <c:pt idx="2545">
                  <c:v>1.9692470586983871E-2</c:v>
                </c:pt>
                <c:pt idx="2546">
                  <c:v>-6.4443816177205118E-3</c:v>
                </c:pt>
                <c:pt idx="2547">
                  <c:v>2.0017291620685752E-2</c:v>
                </c:pt>
                <c:pt idx="2548">
                  <c:v>7.449845046286473E-3</c:v>
                </c:pt>
                <c:pt idx="2549">
                  <c:v>-1.2143823982644808E-3</c:v>
                </c:pt>
                <c:pt idx="2550">
                  <c:v>-1.2808742777442393E-2</c:v>
                </c:pt>
                <c:pt idx="2551">
                  <c:v>9.9848062824592337E-3</c:v>
                </c:pt>
                <c:pt idx="2552">
                  <c:v>9.1910350739830074E-3</c:v>
                </c:pt>
                <c:pt idx="2553">
                  <c:v>2.1774078378314559E-2</c:v>
                </c:pt>
                <c:pt idx="2554">
                  <c:v>-3.6947437887123041E-3</c:v>
                </c:pt>
                <c:pt idx="2555">
                  <c:v>-3.7999412305519064E-3</c:v>
                </c:pt>
                <c:pt idx="2556">
                  <c:v>3.5561759661807213E-3</c:v>
                </c:pt>
                <c:pt idx="2557">
                  <c:v>-1.2204449463511641E-2</c:v>
                </c:pt>
                <c:pt idx="2558">
                  <c:v>-8.9517838625106181E-3</c:v>
                </c:pt>
                <c:pt idx="2559">
                  <c:v>-1.5164188996451182E-2</c:v>
                </c:pt>
                <c:pt idx="2560">
                  <c:v>5.5077419615668305E-3</c:v>
                </c:pt>
                <c:pt idx="2561">
                  <c:v>6.4634471929075083E-3</c:v>
                </c:pt>
                <c:pt idx="2562">
                  <c:v>9.8915801806242435E-3</c:v>
                </c:pt>
                <c:pt idx="2563">
                  <c:v>8.9588675813202941E-4</c:v>
                </c:pt>
                <c:pt idx="2564">
                  <c:v>1.136997150119641E-2</c:v>
                </c:pt>
                <c:pt idx="2565">
                  <c:v>-8.8376228284506222E-3</c:v>
                </c:pt>
                <c:pt idx="2566">
                  <c:v>-5.6613297375131548E-4</c:v>
                </c:pt>
                <c:pt idx="2567">
                  <c:v>-6.164509332053706E-3</c:v>
                </c:pt>
                <c:pt idx="2568">
                  <c:v>4.2089962561049383E-4</c:v>
                </c:pt>
                <c:pt idx="2569">
                  <c:v>-1.6100753817537546E-3</c:v>
                </c:pt>
                <c:pt idx="2570">
                  <c:v>8.9047800538236757E-3</c:v>
                </c:pt>
                <c:pt idx="2571">
                  <c:v>-4.4349209771112523E-3</c:v>
                </c:pt>
                <c:pt idx="2572">
                  <c:v>-3.5557882838074136E-3</c:v>
                </c:pt>
                <c:pt idx="2573">
                  <c:v>-7.3236932915663345E-3</c:v>
                </c:pt>
                <c:pt idx="2574">
                  <c:v>7.085707835772228E-4</c:v>
                </c:pt>
                <c:pt idx="2575">
                  <c:v>1.3837866444141315E-2</c:v>
                </c:pt>
                <c:pt idx="2576">
                  <c:v>3.1058696225491761E-3</c:v>
                </c:pt>
                <c:pt idx="2577">
                  <c:v>5.5190810554073474E-3</c:v>
                </c:pt>
                <c:pt idx="2578">
                  <c:v>1.0020726542073347E-2</c:v>
                </c:pt>
                <c:pt idx="2579">
                  <c:v>1.5358628224252992E-2</c:v>
                </c:pt>
                <c:pt idx="2580">
                  <c:v>1.0840048361618983E-2</c:v>
                </c:pt>
                <c:pt idx="2581">
                  <c:v>-2.2742781632463488E-2</c:v>
                </c:pt>
                <c:pt idx="2582">
                  <c:v>2.5077193305087079E-3</c:v>
                </c:pt>
                <c:pt idx="2583">
                  <c:v>-4.0051879788560686E-3</c:v>
                </c:pt>
                <c:pt idx="2584">
                  <c:v>5.8715964278886409E-3</c:v>
                </c:pt>
                <c:pt idx="2585">
                  <c:v>-8.0584244472424842E-3</c:v>
                </c:pt>
                <c:pt idx="2586">
                  <c:v>8.7310098749524487E-3</c:v>
                </c:pt>
                <c:pt idx="2587">
                  <c:v>1.1339208857355757E-2</c:v>
                </c:pt>
                <c:pt idx="2588">
                  <c:v>5.9664166760558723E-3</c:v>
                </c:pt>
                <c:pt idx="2589">
                  <c:v>2.3695343978270205E-2</c:v>
                </c:pt>
                <c:pt idx="2590">
                  <c:v>7.253875066186449E-4</c:v>
                </c:pt>
                <c:pt idx="2591">
                  <c:v>-3.8415477536689064E-4</c:v>
                </c:pt>
                <c:pt idx="2592">
                  <c:v>-6.6259366589591778E-4</c:v>
                </c:pt>
                <c:pt idx="2593">
                  <c:v>-6.0447915457069621E-3</c:v>
                </c:pt>
                <c:pt idx="2594">
                  <c:v>-1.2749209560013674E-2</c:v>
                </c:pt>
                <c:pt idx="2595">
                  <c:v>-1.1612352209652101E-2</c:v>
                </c:pt>
                <c:pt idx="2596">
                  <c:v>-3.6535637116050365E-3</c:v>
                </c:pt>
                <c:pt idx="2597">
                  <c:v>7.7103906959583848E-3</c:v>
                </c:pt>
                <c:pt idx="2598">
                  <c:v>-1.5729157288661621E-3</c:v>
                </c:pt>
                <c:pt idx="2599">
                  <c:v>-1.0365769099635495E-2</c:v>
                </c:pt>
                <c:pt idx="2600">
                  <c:v>1.7927858038687836E-2</c:v>
                </c:pt>
                <c:pt idx="2601">
                  <c:v>-5.350070567854079E-3</c:v>
                </c:pt>
                <c:pt idx="2602">
                  <c:v>6.9168990640044875E-5</c:v>
                </c:pt>
                <c:pt idx="2603">
                  <c:v>1.0979392159919247E-3</c:v>
                </c:pt>
                <c:pt idx="2604">
                  <c:v>9.8399598004125215E-3</c:v>
                </c:pt>
                <c:pt idx="2605">
                  <c:v>1.0468386921341527E-2</c:v>
                </c:pt>
                <c:pt idx="2606">
                  <c:v>1.2989615661488155E-2</c:v>
                </c:pt>
                <c:pt idx="2607">
                  <c:v>-2.941972382773135E-3</c:v>
                </c:pt>
                <c:pt idx="2608">
                  <c:v>-2.8792600256024943E-3</c:v>
                </c:pt>
                <c:pt idx="2609">
                  <c:v>-9.5602921096372257E-4</c:v>
                </c:pt>
                <c:pt idx="2610">
                  <c:v>6.7269408378671895E-3</c:v>
                </c:pt>
                <c:pt idx="2611">
                  <c:v>3.6113672130969952E-3</c:v>
                </c:pt>
                <c:pt idx="2612">
                  <c:v>2.1234657786240629E-2</c:v>
                </c:pt>
                <c:pt idx="2613">
                  <c:v>1.0808966496316364E-2</c:v>
                </c:pt>
                <c:pt idx="2614">
                  <c:v>2.733793846306688E-5</c:v>
                </c:pt>
                <c:pt idx="2615">
                  <c:v>-1.4853455969250003E-2</c:v>
                </c:pt>
                <c:pt idx="2616">
                  <c:v>2.1402517977588579E-2</c:v>
                </c:pt>
                <c:pt idx="2617">
                  <c:v>3.1441634706042302E-3</c:v>
                </c:pt>
                <c:pt idx="2618">
                  <c:v>-8.3312322285581941E-3</c:v>
                </c:pt>
                <c:pt idx="2619">
                  <c:v>1.0340836347250385E-3</c:v>
                </c:pt>
                <c:pt idx="2620">
                  <c:v>-1.0228312225855764E-2</c:v>
                </c:pt>
                <c:pt idx="2621">
                  <c:v>1.6063435706110202E-2</c:v>
                </c:pt>
                <c:pt idx="2622">
                  <c:v>5.1550570340684167E-3</c:v>
                </c:pt>
                <c:pt idx="2623">
                  <c:v>1.0674444719576041E-2</c:v>
                </c:pt>
                <c:pt idx="2624">
                  <c:v>-7.4825205312013081E-3</c:v>
                </c:pt>
                <c:pt idx="2625">
                  <c:v>-9.9718043027151402E-3</c:v>
                </c:pt>
                <c:pt idx="2626">
                  <c:v>1.6592134587043617E-2</c:v>
                </c:pt>
                <c:pt idx="2627">
                  <c:v>9.6970200326358703E-3</c:v>
                </c:pt>
                <c:pt idx="2628">
                  <c:v>7.0523898261050039E-3</c:v>
                </c:pt>
                <c:pt idx="2629">
                  <c:v>9.2185348950782047E-3</c:v>
                </c:pt>
                <c:pt idx="2630">
                  <c:v>-5.9587596227632877E-4</c:v>
                </c:pt>
                <c:pt idx="2631">
                  <c:v>1.3426150365759344E-2</c:v>
                </c:pt>
                <c:pt idx="2632">
                  <c:v>-2.3856333375619519E-2</c:v>
                </c:pt>
                <c:pt idx="2633">
                  <c:v>5.1655211353479709E-3</c:v>
                </c:pt>
                <c:pt idx="2634">
                  <c:v>2.2292448103725906E-2</c:v>
                </c:pt>
                <c:pt idx="2635">
                  <c:v>7.7833958314538591E-3</c:v>
                </c:pt>
                <c:pt idx="2636">
                  <c:v>-1.4174349336639792E-2</c:v>
                </c:pt>
                <c:pt idx="2637">
                  <c:v>2.7513592039234433E-3</c:v>
                </c:pt>
                <c:pt idx="2638">
                  <c:v>-1.2921102212256437E-3</c:v>
                </c:pt>
                <c:pt idx="2639">
                  <c:v>1.9012027781762019E-3</c:v>
                </c:pt>
                <c:pt idx="2640">
                  <c:v>2.0987996809188034E-2</c:v>
                </c:pt>
                <c:pt idx="2641">
                  <c:v>2.9591748540796427E-3</c:v>
                </c:pt>
                <c:pt idx="2642">
                  <c:v>1.5790394312499033E-2</c:v>
                </c:pt>
                <c:pt idx="2643">
                  <c:v>2.2289592733646554E-2</c:v>
                </c:pt>
                <c:pt idx="2644">
                  <c:v>-9.9266688247022887E-3</c:v>
                </c:pt>
                <c:pt idx="2645">
                  <c:v>-1.1716458448215224E-2</c:v>
                </c:pt>
                <c:pt idx="2646">
                  <c:v>-7.9985582003154771E-3</c:v>
                </c:pt>
                <c:pt idx="2647">
                  <c:v>-3.2822841429222774E-2</c:v>
                </c:pt>
                <c:pt idx="2648">
                  <c:v>-4.9502002652649976E-3</c:v>
                </c:pt>
                <c:pt idx="2649">
                  <c:v>-9.71552620379737E-3</c:v>
                </c:pt>
                <c:pt idx="2650">
                  <c:v>6.6808139936207038E-3</c:v>
                </c:pt>
                <c:pt idx="2651">
                  <c:v>1.4517000985994731E-2</c:v>
                </c:pt>
                <c:pt idx="2652">
                  <c:v>-1.6178721209265126E-2</c:v>
                </c:pt>
                <c:pt idx="2653">
                  <c:v>1.1078375399277963E-2</c:v>
                </c:pt>
                <c:pt idx="2654">
                  <c:v>6.538747228244904E-3</c:v>
                </c:pt>
                <c:pt idx="2655">
                  <c:v>4.709557341387189E-3</c:v>
                </c:pt>
                <c:pt idx="2656">
                  <c:v>-8.7967094388914438E-3</c:v>
                </c:pt>
                <c:pt idx="2657">
                  <c:v>-1.4879667483802379E-2</c:v>
                </c:pt>
                <c:pt idx="2658">
                  <c:v>-1.4233718635300371E-2</c:v>
                </c:pt>
                <c:pt idx="2659">
                  <c:v>1.7291009212122174E-2</c:v>
                </c:pt>
                <c:pt idx="2660">
                  <c:v>1.5929736017321131E-2</c:v>
                </c:pt>
                <c:pt idx="2661">
                  <c:v>-8.5161964520957388E-4</c:v>
                </c:pt>
                <c:pt idx="2662">
                  <c:v>-6.4762873609499607E-4</c:v>
                </c:pt>
                <c:pt idx="2663">
                  <c:v>-8.4570479262788473E-4</c:v>
                </c:pt>
                <c:pt idx="2664">
                  <c:v>9.4459458115274206E-3</c:v>
                </c:pt>
                <c:pt idx="2665">
                  <c:v>5.2080738053186708E-3</c:v>
                </c:pt>
                <c:pt idx="2666">
                  <c:v>1.1722969881801128E-3</c:v>
                </c:pt>
                <c:pt idx="2667">
                  <c:v>-1.0567980818367103E-2</c:v>
                </c:pt>
                <c:pt idx="2668">
                  <c:v>5.9132178701365177E-3</c:v>
                </c:pt>
                <c:pt idx="2669">
                  <c:v>-5.0793852893696381E-3</c:v>
                </c:pt>
                <c:pt idx="2670">
                  <c:v>-5.766431300748262E-3</c:v>
                </c:pt>
                <c:pt idx="2671">
                  <c:v>4.1441026416040505E-3</c:v>
                </c:pt>
                <c:pt idx="2672">
                  <c:v>-1.7005662322392135E-2</c:v>
                </c:pt>
                <c:pt idx="2673">
                  <c:v>-1.0352966165988426E-2</c:v>
                </c:pt>
                <c:pt idx="2674">
                  <c:v>-2.3075554108881738E-4</c:v>
                </c:pt>
                <c:pt idx="2675">
                  <c:v>2.0529070220037414E-3</c:v>
                </c:pt>
                <c:pt idx="2676">
                  <c:v>9.0149349967354707E-3</c:v>
                </c:pt>
                <c:pt idx="2677">
                  <c:v>-2.658938872860052E-3</c:v>
                </c:pt>
                <c:pt idx="2678">
                  <c:v>-9.2249086856923488E-3</c:v>
                </c:pt>
                <c:pt idx="2679">
                  <c:v>1.8287579597456402E-2</c:v>
                </c:pt>
                <c:pt idx="2680">
                  <c:v>5.4477984281697629E-3</c:v>
                </c:pt>
                <c:pt idx="2681">
                  <c:v>-1.4789668924766314E-2</c:v>
                </c:pt>
                <c:pt idx="2682">
                  <c:v>-5.3793511885730141E-3</c:v>
                </c:pt>
                <c:pt idx="2683">
                  <c:v>-1.0904136532925254E-2</c:v>
                </c:pt>
                <c:pt idx="2684">
                  <c:v>4.0676681361153082E-3</c:v>
                </c:pt>
                <c:pt idx="2685">
                  <c:v>1.4011437157990822E-3</c:v>
                </c:pt>
                <c:pt idx="2686">
                  <c:v>-3.1753911276280128E-3</c:v>
                </c:pt>
                <c:pt idx="2687">
                  <c:v>1.6065286860353266E-2</c:v>
                </c:pt>
                <c:pt idx="2688">
                  <c:v>-1.0491991156716854E-2</c:v>
                </c:pt>
                <c:pt idx="2689">
                  <c:v>1.9832166455906176E-2</c:v>
                </c:pt>
                <c:pt idx="2690">
                  <c:v>2.4041511520468389E-2</c:v>
                </c:pt>
                <c:pt idx="2691">
                  <c:v>-2.1439047738825044E-4</c:v>
                </c:pt>
                <c:pt idx="2692">
                  <c:v>-1.2226741209114792E-3</c:v>
                </c:pt>
                <c:pt idx="2693">
                  <c:v>-1.9582969339304337E-2</c:v>
                </c:pt>
                <c:pt idx="2694">
                  <c:v>-1.5272969286893848E-3</c:v>
                </c:pt>
                <c:pt idx="2695">
                  <c:v>-6.0444274601030284E-3</c:v>
                </c:pt>
                <c:pt idx="2696">
                  <c:v>2.1370085637152748E-2</c:v>
                </c:pt>
                <c:pt idx="2697">
                  <c:v>5.1624610604124842E-3</c:v>
                </c:pt>
                <c:pt idx="2698">
                  <c:v>9.7670648774674535E-3</c:v>
                </c:pt>
                <c:pt idx="2699">
                  <c:v>8.6695005165752289E-3</c:v>
                </c:pt>
                <c:pt idx="2700">
                  <c:v>-1.5866812000511852E-2</c:v>
                </c:pt>
                <c:pt idx="2701">
                  <c:v>1.3650932900136411E-3</c:v>
                </c:pt>
                <c:pt idx="2702">
                  <c:v>-3.4547896631305607E-3</c:v>
                </c:pt>
                <c:pt idx="2703">
                  <c:v>-2.4352867356949299E-3</c:v>
                </c:pt>
                <c:pt idx="2704">
                  <c:v>-9.2258155100069933E-3</c:v>
                </c:pt>
                <c:pt idx="2705">
                  <c:v>-1.6123364366518176E-3</c:v>
                </c:pt>
                <c:pt idx="2706">
                  <c:v>-1.7639743106329115E-3</c:v>
                </c:pt>
                <c:pt idx="2707">
                  <c:v>-4.9613153205736466E-3</c:v>
                </c:pt>
                <c:pt idx="2708">
                  <c:v>-3.1609737884833199E-3</c:v>
                </c:pt>
                <c:pt idx="2709">
                  <c:v>3.5380123462356371E-3</c:v>
                </c:pt>
                <c:pt idx="2710">
                  <c:v>-7.858431720380879E-3</c:v>
                </c:pt>
                <c:pt idx="2711">
                  <c:v>1.2889500698329419E-2</c:v>
                </c:pt>
                <c:pt idx="2712">
                  <c:v>6.8439130601130145E-3</c:v>
                </c:pt>
                <c:pt idx="2713">
                  <c:v>-2.7922785203977532E-4</c:v>
                </c:pt>
                <c:pt idx="2714">
                  <c:v>8.9398827848112608E-3</c:v>
                </c:pt>
                <c:pt idx="2715">
                  <c:v>-3.2793734672758477E-3</c:v>
                </c:pt>
                <c:pt idx="2716">
                  <c:v>-2.2510711554837668E-2</c:v>
                </c:pt>
                <c:pt idx="2717">
                  <c:v>-5.9851587419414952E-3</c:v>
                </c:pt>
                <c:pt idx="2718">
                  <c:v>-1.6776269778006263E-2</c:v>
                </c:pt>
                <c:pt idx="2719">
                  <c:v>6.8911109705114826E-3</c:v>
                </c:pt>
                <c:pt idx="2720">
                  <c:v>2.9967227484385536E-3</c:v>
                </c:pt>
                <c:pt idx="2721">
                  <c:v>5.4977823175393296E-3</c:v>
                </c:pt>
                <c:pt idx="2722">
                  <c:v>5.6812146404882705E-3</c:v>
                </c:pt>
                <c:pt idx="2723">
                  <c:v>3.3984407958859196E-3</c:v>
                </c:pt>
                <c:pt idx="2724">
                  <c:v>4.7188432829751012E-3</c:v>
                </c:pt>
                <c:pt idx="2725">
                  <c:v>-2.7037944261031024E-2</c:v>
                </c:pt>
                <c:pt idx="2726">
                  <c:v>-9.0590781993399646E-3</c:v>
                </c:pt>
                <c:pt idx="2727">
                  <c:v>-5.8877335025942388E-3</c:v>
                </c:pt>
                <c:pt idx="2728">
                  <c:v>2.6911348773461172E-3</c:v>
                </c:pt>
                <c:pt idx="2729">
                  <c:v>1.2285209844788089E-3</c:v>
                </c:pt>
                <c:pt idx="2730">
                  <c:v>5.7263089271728544E-3</c:v>
                </c:pt>
                <c:pt idx="2731">
                  <c:v>-4.0050694186637347E-3</c:v>
                </c:pt>
                <c:pt idx="2732">
                  <c:v>-1.0910249724462293E-2</c:v>
                </c:pt>
                <c:pt idx="2733">
                  <c:v>7.4877355993752583E-3</c:v>
                </c:pt>
                <c:pt idx="2734">
                  <c:v>-2.0014666393334681E-2</c:v>
                </c:pt>
                <c:pt idx="2735">
                  <c:v>1.4118950542084887E-2</c:v>
                </c:pt>
                <c:pt idx="2736">
                  <c:v>-7.767814236927093E-3</c:v>
                </c:pt>
                <c:pt idx="2737">
                  <c:v>8.0206788820843151E-3</c:v>
                </c:pt>
                <c:pt idx="2738">
                  <c:v>-6.3488402067734808E-3</c:v>
                </c:pt>
                <c:pt idx="2739">
                  <c:v>5.0156910709918817E-3</c:v>
                </c:pt>
                <c:pt idx="2740">
                  <c:v>6.7082911030927599E-4</c:v>
                </c:pt>
                <c:pt idx="2741">
                  <c:v>3.8124939141369568E-3</c:v>
                </c:pt>
                <c:pt idx="2742">
                  <c:v>6.5883860527843601E-3</c:v>
                </c:pt>
                <c:pt idx="2743">
                  <c:v>1.8366262065561175E-3</c:v>
                </c:pt>
                <c:pt idx="2744">
                  <c:v>-1.1924457494497482E-3</c:v>
                </c:pt>
                <c:pt idx="2745">
                  <c:v>-6.1868575758446875E-3</c:v>
                </c:pt>
                <c:pt idx="2746">
                  <c:v>-1.5125560339838594E-2</c:v>
                </c:pt>
                <c:pt idx="2747">
                  <c:v>-7.9831489417787824E-3</c:v>
                </c:pt>
                <c:pt idx="2748">
                  <c:v>-6.3265473623531684E-3</c:v>
                </c:pt>
                <c:pt idx="2749">
                  <c:v>1.1633062932721129E-2</c:v>
                </c:pt>
                <c:pt idx="2750">
                  <c:v>1.1964653078233221E-2</c:v>
                </c:pt>
                <c:pt idx="2751">
                  <c:v>-7.9676749720410268E-3</c:v>
                </c:pt>
                <c:pt idx="2752">
                  <c:v>3.2813396942642428E-3</c:v>
                </c:pt>
                <c:pt idx="2753">
                  <c:v>-2.9992388871250279E-4</c:v>
                </c:pt>
                <c:pt idx="2754">
                  <c:v>1.4186767175011536E-4</c:v>
                </c:pt>
                <c:pt idx="2755">
                  <c:v>-5.869226333042073E-3</c:v>
                </c:pt>
                <c:pt idx="2756">
                  <c:v>5.0419733621568314E-3</c:v>
                </c:pt>
                <c:pt idx="2757">
                  <c:v>-4.0979948907252832E-3</c:v>
                </c:pt>
                <c:pt idx="2758">
                  <c:v>-2.4100366885002437E-3</c:v>
                </c:pt>
                <c:pt idx="2759">
                  <c:v>1.5085734512644468E-2</c:v>
                </c:pt>
                <c:pt idx="2760">
                  <c:v>-2.7905776851018433E-2</c:v>
                </c:pt>
                <c:pt idx="2761">
                  <c:v>1.499509406249859E-2</c:v>
                </c:pt>
                <c:pt idx="2762">
                  <c:v>8.7613715215492851E-3</c:v>
                </c:pt>
                <c:pt idx="2763">
                  <c:v>-2.3210420283464889E-3</c:v>
                </c:pt>
                <c:pt idx="2764">
                  <c:v>-1.7916798336540446E-2</c:v>
                </c:pt>
                <c:pt idx="2765">
                  <c:v>5.7379612164577126E-3</c:v>
                </c:pt>
                <c:pt idx="2766">
                  <c:v>-1.3365347551662243E-2</c:v>
                </c:pt>
                <c:pt idx="2767">
                  <c:v>-2.2352146879546553E-2</c:v>
                </c:pt>
                <c:pt idx="2768">
                  <c:v>-3.4655892317217688E-3</c:v>
                </c:pt>
                <c:pt idx="2769">
                  <c:v>4.3469489473566989E-3</c:v>
                </c:pt>
                <c:pt idx="2770">
                  <c:v>-2.5011514057922644E-3</c:v>
                </c:pt>
                <c:pt idx="2771">
                  <c:v>1.5768434389522121E-2</c:v>
                </c:pt>
                <c:pt idx="2772">
                  <c:v>-9.4201804505331475E-3</c:v>
                </c:pt>
                <c:pt idx="2773">
                  <c:v>-1.0771287236710001E-2</c:v>
                </c:pt>
                <c:pt idx="2774">
                  <c:v>9.7025859581196562E-3</c:v>
                </c:pt>
                <c:pt idx="2775">
                  <c:v>1.418932592859961E-2</c:v>
                </c:pt>
                <c:pt idx="2776">
                  <c:v>-2.8771183779078354E-3</c:v>
                </c:pt>
                <c:pt idx="2777">
                  <c:v>-6.7919246909817228E-3</c:v>
                </c:pt>
                <c:pt idx="2778">
                  <c:v>2.4887099531550093E-3</c:v>
                </c:pt>
                <c:pt idx="2779">
                  <c:v>-9.0263592882740169E-3</c:v>
                </c:pt>
                <c:pt idx="2780">
                  <c:v>-1.9602800066693099E-2</c:v>
                </c:pt>
                <c:pt idx="2781">
                  <c:v>-1.2249656928014316E-2</c:v>
                </c:pt>
                <c:pt idx="2782">
                  <c:v>-1.2582440643818868E-2</c:v>
                </c:pt>
                <c:pt idx="2783">
                  <c:v>-2.7659805936499183E-2</c:v>
                </c:pt>
                <c:pt idx="2784">
                  <c:v>-9.429943845562143E-4</c:v>
                </c:pt>
                <c:pt idx="2785">
                  <c:v>-7.3258698739083099E-3</c:v>
                </c:pt>
                <c:pt idx="2786">
                  <c:v>-2.9307906064644936E-4</c:v>
                </c:pt>
                <c:pt idx="2787">
                  <c:v>-8.1018551205113785E-3</c:v>
                </c:pt>
                <c:pt idx="2788">
                  <c:v>1.6418082586761456E-3</c:v>
                </c:pt>
                <c:pt idx="2789">
                  <c:v>1.0311130210953607E-2</c:v>
                </c:pt>
                <c:pt idx="2790">
                  <c:v>-4.7240223149778342E-3</c:v>
                </c:pt>
                <c:pt idx="2791">
                  <c:v>1.7259682121185081E-2</c:v>
                </c:pt>
                <c:pt idx="2792">
                  <c:v>6.0041233760553476E-3</c:v>
                </c:pt>
                <c:pt idx="2793">
                  <c:v>7.7972065401775469E-3</c:v>
                </c:pt>
                <c:pt idx="2794">
                  <c:v>7.5142540621136057E-4</c:v>
                </c:pt>
                <c:pt idx="2795">
                  <c:v>-5.3572030549788319E-3</c:v>
                </c:pt>
                <c:pt idx="2796">
                  <c:v>-1.5607912393445611E-3</c:v>
                </c:pt>
                <c:pt idx="2797">
                  <c:v>8.6977389350815257E-4</c:v>
                </c:pt>
                <c:pt idx="2798">
                  <c:v>-5.2160949448949012E-3</c:v>
                </c:pt>
                <c:pt idx="2799">
                  <c:v>1.6112251970604276E-3</c:v>
                </c:pt>
                <c:pt idx="2800">
                  <c:v>-1.0336523148398028E-2</c:v>
                </c:pt>
                <c:pt idx="2801">
                  <c:v>8.8535997824735098E-3</c:v>
                </c:pt>
                <c:pt idx="2802">
                  <c:v>9.5632287856193283E-3</c:v>
                </c:pt>
                <c:pt idx="2803">
                  <c:v>-1.6474803122593196E-2</c:v>
                </c:pt>
                <c:pt idx="2804">
                  <c:v>-4.6864012091732644E-3</c:v>
                </c:pt>
                <c:pt idx="2805">
                  <c:v>-3.770065100233721E-3</c:v>
                </c:pt>
                <c:pt idx="2806">
                  <c:v>-1.0532718410492222E-2</c:v>
                </c:pt>
                <c:pt idx="2807">
                  <c:v>-3.383870344242135E-3</c:v>
                </c:pt>
                <c:pt idx="2808">
                  <c:v>8.6580866663113574E-4</c:v>
                </c:pt>
                <c:pt idx="2809">
                  <c:v>1.0689025199534933E-2</c:v>
                </c:pt>
                <c:pt idx="2810">
                  <c:v>2.9751012950187587E-4</c:v>
                </c:pt>
                <c:pt idx="2811">
                  <c:v>1.1254876829703258E-2</c:v>
                </c:pt>
                <c:pt idx="2812">
                  <c:v>6.952949440728327E-3</c:v>
                </c:pt>
                <c:pt idx="2813">
                  <c:v>-6.2944993918768411E-3</c:v>
                </c:pt>
                <c:pt idx="2814">
                  <c:v>1.2850634071528276E-2</c:v>
                </c:pt>
                <c:pt idx="2815">
                  <c:v>-2.1512056176095713E-3</c:v>
                </c:pt>
                <c:pt idx="2816">
                  <c:v>-4.7654544154128427E-3</c:v>
                </c:pt>
                <c:pt idx="2817">
                  <c:v>-2.1101668528699814E-3</c:v>
                </c:pt>
                <c:pt idx="2818">
                  <c:v>8.0119074044322303E-4</c:v>
                </c:pt>
                <c:pt idx="2819">
                  <c:v>-2.6758388789326335E-3</c:v>
                </c:pt>
                <c:pt idx="2820">
                  <c:v>5.6215344910532528E-3</c:v>
                </c:pt>
                <c:pt idx="2821">
                  <c:v>-2.3054884214178409E-2</c:v>
                </c:pt>
                <c:pt idx="2822">
                  <c:v>-9.4401271604451237E-3</c:v>
                </c:pt>
                <c:pt idx="2823">
                  <c:v>2.4226287410912873E-3</c:v>
                </c:pt>
                <c:pt idx="2824">
                  <c:v>-5.3071267657327833E-3</c:v>
                </c:pt>
                <c:pt idx="2825">
                  <c:v>-2.8596373062529652E-3</c:v>
                </c:pt>
                <c:pt idx="2826">
                  <c:v>-4.3918242113844845E-3</c:v>
                </c:pt>
                <c:pt idx="2827">
                  <c:v>-9.9085357247196641E-3</c:v>
                </c:pt>
                <c:pt idx="2828">
                  <c:v>2.99675384798274E-3</c:v>
                </c:pt>
                <c:pt idx="2829">
                  <c:v>-1.9483938289846927E-2</c:v>
                </c:pt>
                <c:pt idx="2830">
                  <c:v>5.7886764773046957E-4</c:v>
                </c:pt>
                <c:pt idx="2831">
                  <c:v>-1.5269866219887351E-2</c:v>
                </c:pt>
                <c:pt idx="2832">
                  <c:v>3.844920904750746E-3</c:v>
                </c:pt>
                <c:pt idx="2833">
                  <c:v>1.3309661190839319E-2</c:v>
                </c:pt>
                <c:pt idx="2834">
                  <c:v>4.0609919631141049E-3</c:v>
                </c:pt>
                <c:pt idx="2835">
                  <c:v>-9.3189284271307862E-3</c:v>
                </c:pt>
                <c:pt idx="2836">
                  <c:v>4.5527537881054608E-4</c:v>
                </c:pt>
                <c:pt idx="2837">
                  <c:v>1.8672895808460458E-3</c:v>
                </c:pt>
                <c:pt idx="2838">
                  <c:v>4.0317147213631338E-3</c:v>
                </c:pt>
                <c:pt idx="2839">
                  <c:v>-7.9774160040355785E-4</c:v>
                </c:pt>
                <c:pt idx="2840">
                  <c:v>2.6029763873110223E-4</c:v>
                </c:pt>
                <c:pt idx="2841">
                  <c:v>1.0661141647997167E-2</c:v>
                </c:pt>
                <c:pt idx="2842">
                  <c:v>3.7054047085243883E-3</c:v>
                </c:pt>
                <c:pt idx="2843">
                  <c:v>6.4284096797625661E-3</c:v>
                </c:pt>
                <c:pt idx="2844">
                  <c:v>-1.0686861664552584E-2</c:v>
                </c:pt>
                <c:pt idx="2845">
                  <c:v>-4.9023240277632739E-3</c:v>
                </c:pt>
                <c:pt idx="2846">
                  <c:v>3.5029450126042474E-3</c:v>
                </c:pt>
                <c:pt idx="2847">
                  <c:v>-7.4958062640373292E-3</c:v>
                </c:pt>
                <c:pt idx="2848">
                  <c:v>1.5140866279829052E-2</c:v>
                </c:pt>
                <c:pt idx="2849">
                  <c:v>-9.8186026068553967E-3</c:v>
                </c:pt>
                <c:pt idx="2850">
                  <c:v>2.2225158705029628E-4</c:v>
                </c:pt>
                <c:pt idx="2851">
                  <c:v>2.4848832814069462E-3</c:v>
                </c:pt>
                <c:pt idx="2852">
                  <c:v>-1.5261788058328929E-2</c:v>
                </c:pt>
                <c:pt idx="2853">
                  <c:v>-1.5995782801732399E-2</c:v>
                </c:pt>
                <c:pt idx="2854">
                  <c:v>-1.0085337150388616E-2</c:v>
                </c:pt>
                <c:pt idx="2855">
                  <c:v>-9.0071828280452217E-3</c:v>
                </c:pt>
                <c:pt idx="2856">
                  <c:v>1.3278102815312937E-2</c:v>
                </c:pt>
                <c:pt idx="2857">
                  <c:v>1.1073455821627198E-2</c:v>
                </c:pt>
                <c:pt idx="2858">
                  <c:v>-7.9794062823194694E-6</c:v>
                </c:pt>
                <c:pt idx="2859">
                  <c:v>3.4760252437269668E-3</c:v>
                </c:pt>
                <c:pt idx="2860">
                  <c:v>-2.7800181559118099E-3</c:v>
                </c:pt>
                <c:pt idx="2861">
                  <c:v>5.5717485362028769E-3</c:v>
                </c:pt>
                <c:pt idx="2862">
                  <c:v>-3.9779569699321289E-3</c:v>
                </c:pt>
                <c:pt idx="2863">
                  <c:v>1.5030223050668343E-3</c:v>
                </c:pt>
                <c:pt idx="2864">
                  <c:v>-3.6687242042482502E-3</c:v>
                </c:pt>
                <c:pt idx="2865">
                  <c:v>9.318822366529745E-3</c:v>
                </c:pt>
                <c:pt idx="2866">
                  <c:v>9.8514078404982335E-4</c:v>
                </c:pt>
                <c:pt idx="2867">
                  <c:v>-5.5538394278084203E-3</c:v>
                </c:pt>
                <c:pt idx="2868">
                  <c:v>-5.4419788418155531E-3</c:v>
                </c:pt>
                <c:pt idx="2869">
                  <c:v>7.7423238145857406E-4</c:v>
                </c:pt>
                <c:pt idx="2870">
                  <c:v>7.4294824607994171E-3</c:v>
                </c:pt>
                <c:pt idx="2871">
                  <c:v>-1.9277769279196267E-2</c:v>
                </c:pt>
                <c:pt idx="2872">
                  <c:v>-9.6138492442007903E-4</c:v>
                </c:pt>
                <c:pt idx="2873">
                  <c:v>1.4634939736520339E-2</c:v>
                </c:pt>
                <c:pt idx="2874">
                  <c:v>9.1802929727502359E-3</c:v>
                </c:pt>
                <c:pt idx="2875">
                  <c:v>1.5023029602767839E-2</c:v>
                </c:pt>
                <c:pt idx="2876">
                  <c:v>-1.0806339751244067E-2</c:v>
                </c:pt>
                <c:pt idx="2877">
                  <c:v>5.0659329715693393E-3</c:v>
                </c:pt>
                <c:pt idx="2878">
                  <c:v>-1.3037878403897137E-2</c:v>
                </c:pt>
                <c:pt idx="2879">
                  <c:v>7.1853836322426741E-3</c:v>
                </c:pt>
                <c:pt idx="2880">
                  <c:v>-6.9660562529189392E-3</c:v>
                </c:pt>
                <c:pt idx="2881">
                  <c:v>-6.1991388389085493E-3</c:v>
                </c:pt>
                <c:pt idx="2882">
                  <c:v>-7.9105660301756649E-4</c:v>
                </c:pt>
                <c:pt idx="2883">
                  <c:v>-1.8485341142428252E-2</c:v>
                </c:pt>
                <c:pt idx="2884">
                  <c:v>-1.348632416838672E-2</c:v>
                </c:pt>
                <c:pt idx="2885">
                  <c:v>-4.388103157404369E-3</c:v>
                </c:pt>
                <c:pt idx="2886">
                  <c:v>1.9703171786228414E-2</c:v>
                </c:pt>
                <c:pt idx="2887">
                  <c:v>-1.7814974788394782E-3</c:v>
                </c:pt>
                <c:pt idx="2888">
                  <c:v>8.7968011415768162E-3</c:v>
                </c:pt>
                <c:pt idx="2889">
                  <c:v>2.8886729948027637E-3</c:v>
                </c:pt>
                <c:pt idx="2890">
                  <c:v>1.1027925283394944E-2</c:v>
                </c:pt>
                <c:pt idx="2891">
                  <c:v>6.6648636502376997E-3</c:v>
                </c:pt>
                <c:pt idx="2892">
                  <c:v>-1.6191859037984053E-2</c:v>
                </c:pt>
                <c:pt idx="2893">
                  <c:v>-1.306317238171432E-3</c:v>
                </c:pt>
                <c:pt idx="2894">
                  <c:v>-5.8077428388367063E-4</c:v>
                </c:pt>
                <c:pt idx="2895">
                  <c:v>-1.0756780904088541E-2</c:v>
                </c:pt>
                <c:pt idx="2896">
                  <c:v>1.1598145584028007E-3</c:v>
                </c:pt>
                <c:pt idx="2897">
                  <c:v>1.6580908898863191E-2</c:v>
                </c:pt>
                <c:pt idx="2898">
                  <c:v>1.9427972598014529E-3</c:v>
                </c:pt>
                <c:pt idx="2899">
                  <c:v>-1.9947239014259502E-2</c:v>
                </c:pt>
                <c:pt idx="2900">
                  <c:v>4.5287455309236052E-3</c:v>
                </c:pt>
                <c:pt idx="2901">
                  <c:v>-2.4368722320820971E-3</c:v>
                </c:pt>
                <c:pt idx="2902">
                  <c:v>9.1726178265361304E-3</c:v>
                </c:pt>
                <c:pt idx="2903">
                  <c:v>-6.56130398984255E-3</c:v>
                </c:pt>
                <c:pt idx="2904">
                  <c:v>-1.3057875287517954E-2</c:v>
                </c:pt>
                <c:pt idx="2905">
                  <c:v>-1.6989535834788908E-2</c:v>
                </c:pt>
                <c:pt idx="2906">
                  <c:v>-2.6591805024598291E-3</c:v>
                </c:pt>
                <c:pt idx="2907">
                  <c:v>1.1948614520426568E-2</c:v>
                </c:pt>
                <c:pt idx="2908">
                  <c:v>5.2855961230937644E-3</c:v>
                </c:pt>
                <c:pt idx="2909">
                  <c:v>3.8606431079475532E-3</c:v>
                </c:pt>
                <c:pt idx="2910">
                  <c:v>-1.0180170449119789E-2</c:v>
                </c:pt>
                <c:pt idx="2911">
                  <c:v>1.6029733421145489E-3</c:v>
                </c:pt>
                <c:pt idx="2912">
                  <c:v>9.1388895683324721E-3</c:v>
                </c:pt>
                <c:pt idx="2913">
                  <c:v>-1.1608930237566071E-2</c:v>
                </c:pt>
                <c:pt idx="2914">
                  <c:v>3.0214585402269364E-3</c:v>
                </c:pt>
                <c:pt idx="2915">
                  <c:v>-6.8429650541655597E-4</c:v>
                </c:pt>
                <c:pt idx="2916">
                  <c:v>-9.2146550040928341E-3</c:v>
                </c:pt>
                <c:pt idx="2917">
                  <c:v>1.7374649474110365E-2</c:v>
                </c:pt>
                <c:pt idx="2918">
                  <c:v>2.4649290652643292E-4</c:v>
                </c:pt>
                <c:pt idx="2919">
                  <c:v>1.8453227027243065E-2</c:v>
                </c:pt>
                <c:pt idx="2920">
                  <c:v>8.3347353101035793E-3</c:v>
                </c:pt>
                <c:pt idx="2921">
                  <c:v>4.2264465010363166E-3</c:v>
                </c:pt>
                <c:pt idx="2922">
                  <c:v>-1.0939969775117689E-3</c:v>
                </c:pt>
                <c:pt idx="2923">
                  <c:v>-8.4894760325542086E-3</c:v>
                </c:pt>
                <c:pt idx="2924">
                  <c:v>5.1065296038399237E-3</c:v>
                </c:pt>
                <c:pt idx="2925">
                  <c:v>4.0490100747010063E-3</c:v>
                </c:pt>
                <c:pt idx="2926">
                  <c:v>-1.5961316155381277E-2</c:v>
                </c:pt>
                <c:pt idx="2927">
                  <c:v>2.7599906926223591E-3</c:v>
                </c:pt>
                <c:pt idx="2928">
                  <c:v>-7.5893148008472147E-3</c:v>
                </c:pt>
                <c:pt idx="2929">
                  <c:v>5.5924921937231253E-3</c:v>
                </c:pt>
                <c:pt idx="2930">
                  <c:v>-4.7742175487552989E-3</c:v>
                </c:pt>
                <c:pt idx="2931">
                  <c:v>4.6721552622656882E-3</c:v>
                </c:pt>
                <c:pt idx="2932">
                  <c:v>-8.7603863163518911E-3</c:v>
                </c:pt>
                <c:pt idx="2933">
                  <c:v>1.9792466191685654E-3</c:v>
                </c:pt>
                <c:pt idx="2934">
                  <c:v>1.630114014823909E-2</c:v>
                </c:pt>
                <c:pt idx="2935">
                  <c:v>-7.5826579521541797E-3</c:v>
                </c:pt>
                <c:pt idx="2936">
                  <c:v>6.3188936436247593E-3</c:v>
                </c:pt>
                <c:pt idx="2937">
                  <c:v>3.8156190687032849E-3</c:v>
                </c:pt>
                <c:pt idx="2938">
                  <c:v>8.1204557381143218E-3</c:v>
                </c:pt>
                <c:pt idx="2939">
                  <c:v>-6.6420037867696092E-3</c:v>
                </c:pt>
                <c:pt idx="2940">
                  <c:v>-4.9519439785223303E-3</c:v>
                </c:pt>
                <c:pt idx="2941">
                  <c:v>1.1284372917669296E-2</c:v>
                </c:pt>
                <c:pt idx="2942">
                  <c:v>1.0708460404564305E-2</c:v>
                </c:pt>
                <c:pt idx="2943">
                  <c:v>7.4370604580474304E-3</c:v>
                </c:pt>
                <c:pt idx="2944">
                  <c:v>7.5478908392370972E-3</c:v>
                </c:pt>
                <c:pt idx="2945">
                  <c:v>-7.0804491954325294E-5</c:v>
                </c:pt>
                <c:pt idx="2946">
                  <c:v>-1.3152611264041922E-2</c:v>
                </c:pt>
                <c:pt idx="2947">
                  <c:v>-7.6894424217277832E-3</c:v>
                </c:pt>
                <c:pt idx="2948">
                  <c:v>-5.4972089480483655E-3</c:v>
                </c:pt>
                <c:pt idx="2949">
                  <c:v>-6.8815973423657119E-3</c:v>
                </c:pt>
                <c:pt idx="2950">
                  <c:v>-1.5372029365069116E-2</c:v>
                </c:pt>
                <c:pt idx="2951">
                  <c:v>-7.2981803951853354E-3</c:v>
                </c:pt>
                <c:pt idx="2952">
                  <c:v>1.6070058119396075E-3</c:v>
                </c:pt>
                <c:pt idx="2953">
                  <c:v>-1.9147130394853801E-2</c:v>
                </c:pt>
                <c:pt idx="2954">
                  <c:v>1.6537373246620926E-2</c:v>
                </c:pt>
                <c:pt idx="2955">
                  <c:v>-4.5633091312900324E-3</c:v>
                </c:pt>
                <c:pt idx="2956">
                  <c:v>-2.5025159781624537E-3</c:v>
                </c:pt>
                <c:pt idx="2957">
                  <c:v>-1.1501475650167002E-2</c:v>
                </c:pt>
                <c:pt idx="2958">
                  <c:v>-5.5276038780860265E-3</c:v>
                </c:pt>
                <c:pt idx="2959">
                  <c:v>7.2128726305253207E-3</c:v>
                </c:pt>
                <c:pt idx="2960">
                  <c:v>6.9456119346968546E-3</c:v>
                </c:pt>
                <c:pt idx="2961">
                  <c:v>-1.0195222771720179E-3</c:v>
                </c:pt>
                <c:pt idx="2962">
                  <c:v>5.8862521592252812E-3</c:v>
                </c:pt>
                <c:pt idx="2963">
                  <c:v>-2.1016423434067444E-3</c:v>
                </c:pt>
                <c:pt idx="2964">
                  <c:v>9.9804871126793438E-4</c:v>
                </c:pt>
                <c:pt idx="2965">
                  <c:v>-1.1043000344421743E-3</c:v>
                </c:pt>
                <c:pt idx="2966">
                  <c:v>-2.545348038422155E-3</c:v>
                </c:pt>
                <c:pt idx="2967">
                  <c:v>4.4007226255470596E-3</c:v>
                </c:pt>
                <c:pt idx="2968">
                  <c:v>-9.4504331691434868E-3</c:v>
                </c:pt>
                <c:pt idx="2969">
                  <c:v>-8.5221446792012913E-3</c:v>
                </c:pt>
                <c:pt idx="2970">
                  <c:v>1.4813197912364455E-2</c:v>
                </c:pt>
                <c:pt idx="2971">
                  <c:v>4.4053848178737618E-3</c:v>
                </c:pt>
                <c:pt idx="2972">
                  <c:v>-1.3263197893194918E-3</c:v>
                </c:pt>
                <c:pt idx="2973">
                  <c:v>1.8237922164510232E-2</c:v>
                </c:pt>
                <c:pt idx="2974">
                  <c:v>-3.0082105682585005E-3</c:v>
                </c:pt>
                <c:pt idx="2975">
                  <c:v>7.69858153596661E-3</c:v>
                </c:pt>
                <c:pt idx="2976">
                  <c:v>5.123490091217861E-3</c:v>
                </c:pt>
                <c:pt idx="2977">
                  <c:v>1.2889739365946734E-2</c:v>
                </c:pt>
                <c:pt idx="2978">
                  <c:v>-1.2005981431603774E-2</c:v>
                </c:pt>
                <c:pt idx="2979">
                  <c:v>4.7319538442380836E-3</c:v>
                </c:pt>
                <c:pt idx="2980">
                  <c:v>4.60902003124715E-3</c:v>
                </c:pt>
                <c:pt idx="2981">
                  <c:v>-2.0186349089104782E-2</c:v>
                </c:pt>
                <c:pt idx="2982">
                  <c:v>-9.4980814896710314E-3</c:v>
                </c:pt>
                <c:pt idx="2983">
                  <c:v>1.1355216139834264E-2</c:v>
                </c:pt>
                <c:pt idx="2984">
                  <c:v>1.6238363706525299E-2</c:v>
                </c:pt>
                <c:pt idx="2985">
                  <c:v>6.5122608768424726E-5</c:v>
                </c:pt>
                <c:pt idx="2986">
                  <c:v>-5.8878994626205888E-3</c:v>
                </c:pt>
                <c:pt idx="2987">
                  <c:v>1.0894752714027055E-2</c:v>
                </c:pt>
                <c:pt idx="2988">
                  <c:v>-6.0782993323383781E-4</c:v>
                </c:pt>
                <c:pt idx="2989">
                  <c:v>-6.4880402273447043E-3</c:v>
                </c:pt>
                <c:pt idx="2990">
                  <c:v>-6.0139949319911222E-3</c:v>
                </c:pt>
                <c:pt idx="2991">
                  <c:v>1.1087533392486805E-2</c:v>
                </c:pt>
                <c:pt idx="2992">
                  <c:v>-3.0383527137371448E-2</c:v>
                </c:pt>
                <c:pt idx="2993">
                  <c:v>-1.5374941762577837E-2</c:v>
                </c:pt>
                <c:pt idx="2994">
                  <c:v>-9.8939189742881708E-3</c:v>
                </c:pt>
                <c:pt idx="2995">
                  <c:v>-1.4602345362029874E-2</c:v>
                </c:pt>
                <c:pt idx="2996">
                  <c:v>-2.9471352654293747E-3</c:v>
                </c:pt>
                <c:pt idx="2997">
                  <c:v>1.3506592330683621E-2</c:v>
                </c:pt>
                <c:pt idx="2998">
                  <c:v>8.007981746850714E-3</c:v>
                </c:pt>
                <c:pt idx="2999">
                  <c:v>7.8902861060676528E-3</c:v>
                </c:pt>
                <c:pt idx="3000">
                  <c:v>8.4712228066383503E-3</c:v>
                </c:pt>
                <c:pt idx="3001">
                  <c:v>-7.589804832334007E-4</c:v>
                </c:pt>
                <c:pt idx="3002">
                  <c:v>-5.2264390531430013E-4</c:v>
                </c:pt>
                <c:pt idx="3003">
                  <c:v>-2.6666057805528951E-5</c:v>
                </c:pt>
                <c:pt idx="3004">
                  <c:v>-1.4963118043559693E-2</c:v>
                </c:pt>
                <c:pt idx="3005">
                  <c:v>7.7096530191164041E-3</c:v>
                </c:pt>
                <c:pt idx="3006">
                  <c:v>-1.1300653948676E-2</c:v>
                </c:pt>
                <c:pt idx="3007">
                  <c:v>3.6359882102363428E-3</c:v>
                </c:pt>
                <c:pt idx="3008">
                  <c:v>3.924880178420514E-3</c:v>
                </c:pt>
                <c:pt idx="3009">
                  <c:v>8.0069563052189083E-3</c:v>
                </c:pt>
                <c:pt idx="3010">
                  <c:v>9.4325225515736275E-3</c:v>
                </c:pt>
                <c:pt idx="3011">
                  <c:v>6.9939488255155672E-3</c:v>
                </c:pt>
                <c:pt idx="3012">
                  <c:v>-7.7648765548189369E-3</c:v>
                </c:pt>
                <c:pt idx="3013">
                  <c:v>3.5366826727093442E-3</c:v>
                </c:pt>
                <c:pt idx="3014">
                  <c:v>-1.0550416477446875E-2</c:v>
                </c:pt>
                <c:pt idx="3015">
                  <c:v>1.2733574684556855E-2</c:v>
                </c:pt>
                <c:pt idx="3016">
                  <c:v>-6.9740755162887727E-3</c:v>
                </c:pt>
                <c:pt idx="3017">
                  <c:v>-4.0149473444569105E-3</c:v>
                </c:pt>
                <c:pt idx="3018">
                  <c:v>-4.5270738008878781E-3</c:v>
                </c:pt>
                <c:pt idx="3019">
                  <c:v>2.8655357645167743E-3</c:v>
                </c:pt>
                <c:pt idx="3020">
                  <c:v>1.0110503822930207E-3</c:v>
                </c:pt>
                <c:pt idx="3021">
                  <c:v>1.4506581979066744E-3</c:v>
                </c:pt>
                <c:pt idx="3022">
                  <c:v>1.9990140164477133E-3</c:v>
                </c:pt>
                <c:pt idx="3023">
                  <c:v>-4.7225693198401164E-3</c:v>
                </c:pt>
                <c:pt idx="3024">
                  <c:v>-1.1550193063771853E-3</c:v>
                </c:pt>
                <c:pt idx="3025">
                  <c:v>2.7120030009912476E-3</c:v>
                </c:pt>
                <c:pt idx="3026">
                  <c:v>-4.0519577862884399E-3</c:v>
                </c:pt>
                <c:pt idx="3027">
                  <c:v>-1.4361005985929187E-2</c:v>
                </c:pt>
                <c:pt idx="3028">
                  <c:v>3.8384918768642738E-3</c:v>
                </c:pt>
                <c:pt idx="3029">
                  <c:v>1.3171128666511349E-2</c:v>
                </c:pt>
                <c:pt idx="3030">
                  <c:v>-2.2395635999040531E-3</c:v>
                </c:pt>
                <c:pt idx="3031">
                  <c:v>-5.4065984577234428E-3</c:v>
                </c:pt>
                <c:pt idx="3032">
                  <c:v>-7.1011404955371202E-4</c:v>
                </c:pt>
                <c:pt idx="3033">
                  <c:v>2.2572948818911861E-2</c:v>
                </c:pt>
                <c:pt idx="3034">
                  <c:v>6.5576502189456081E-3</c:v>
                </c:pt>
                <c:pt idx="3035">
                  <c:v>-6.0684268441517104E-3</c:v>
                </c:pt>
                <c:pt idx="3036">
                  <c:v>5.7987835069348934E-3</c:v>
                </c:pt>
                <c:pt idx="3037">
                  <c:v>4.3379742430769593E-3</c:v>
                </c:pt>
                <c:pt idx="3038">
                  <c:v>-1.3100681992362971E-2</c:v>
                </c:pt>
                <c:pt idx="3039">
                  <c:v>1.6847793290081615E-2</c:v>
                </c:pt>
                <c:pt idx="3040">
                  <c:v>4.1497265334502469E-3</c:v>
                </c:pt>
                <c:pt idx="3041">
                  <c:v>-4.5639531747912604E-3</c:v>
                </c:pt>
                <c:pt idx="3042">
                  <c:v>8.0881475118514245E-3</c:v>
                </c:pt>
                <c:pt idx="3043">
                  <c:v>-7.0006897714429616E-3</c:v>
                </c:pt>
                <c:pt idx="3044">
                  <c:v>1.3869272375863195E-2</c:v>
                </c:pt>
                <c:pt idx="3045">
                  <c:v>-3.150602086588516E-3</c:v>
                </c:pt>
                <c:pt idx="3046">
                  <c:v>-1.3104223304118791E-2</c:v>
                </c:pt>
                <c:pt idx="3047">
                  <c:v>2.1935068162903193E-2</c:v>
                </c:pt>
                <c:pt idx="3048">
                  <c:v>8.7377327949594089E-3</c:v>
                </c:pt>
                <c:pt idx="3049">
                  <c:v>-6.4332471991826136E-3</c:v>
                </c:pt>
                <c:pt idx="3050">
                  <c:v>-1.0150916173480495E-2</c:v>
                </c:pt>
                <c:pt idx="3051">
                  <c:v>-1.0610379985131162E-2</c:v>
                </c:pt>
                <c:pt idx="3052">
                  <c:v>1.1288028386239908E-2</c:v>
                </c:pt>
                <c:pt idx="3053">
                  <c:v>1.8021063583559725E-2</c:v>
                </c:pt>
                <c:pt idx="3054">
                  <c:v>3.6107233939056296E-3</c:v>
                </c:pt>
                <c:pt idx="3055">
                  <c:v>2.2102955442398378E-3</c:v>
                </c:pt>
                <c:pt idx="3056">
                  <c:v>-1.0993311622638113E-4</c:v>
                </c:pt>
                <c:pt idx="3057">
                  <c:v>-8.7330268584892533E-3</c:v>
                </c:pt>
                <c:pt idx="3058">
                  <c:v>-4.2394294140886543E-3</c:v>
                </c:pt>
                <c:pt idx="3059">
                  <c:v>9.9855952360316923E-3</c:v>
                </c:pt>
                <c:pt idx="3060">
                  <c:v>7.7286204930124012E-3</c:v>
                </c:pt>
                <c:pt idx="3061">
                  <c:v>-1.0403658780779529E-2</c:v>
                </c:pt>
                <c:pt idx="3062">
                  <c:v>-5.2631102456694358E-3</c:v>
                </c:pt>
                <c:pt idx="3063">
                  <c:v>6.9288940298693688E-3</c:v>
                </c:pt>
                <c:pt idx="3064">
                  <c:v>8.7729218523408779E-3</c:v>
                </c:pt>
                <c:pt idx="3065">
                  <c:v>1.1977980602665103E-2</c:v>
                </c:pt>
                <c:pt idx="3066">
                  <c:v>-3.1468891925091067E-3</c:v>
                </c:pt>
                <c:pt idx="3067">
                  <c:v>-1.3006660128059832E-2</c:v>
                </c:pt>
                <c:pt idx="3068">
                  <c:v>-1.4772661831614511E-2</c:v>
                </c:pt>
                <c:pt idx="3069">
                  <c:v>-1.2936831836863949E-2</c:v>
                </c:pt>
                <c:pt idx="3070">
                  <c:v>3.6235777001008228E-4</c:v>
                </c:pt>
                <c:pt idx="3071">
                  <c:v>-7.3970835548589926E-3</c:v>
                </c:pt>
                <c:pt idx="3072">
                  <c:v>-1.6916189376155237E-4</c:v>
                </c:pt>
                <c:pt idx="3073">
                  <c:v>-3.7126375768151069E-3</c:v>
                </c:pt>
                <c:pt idx="3074">
                  <c:v>-2.8012165257388245E-3</c:v>
                </c:pt>
                <c:pt idx="3075">
                  <c:v>-5.6764157689965511E-3</c:v>
                </c:pt>
                <c:pt idx="3076">
                  <c:v>-1.2271320437773467E-2</c:v>
                </c:pt>
                <c:pt idx="3077">
                  <c:v>5.0213749041270591E-3</c:v>
                </c:pt>
                <c:pt idx="3078">
                  <c:v>2.2542103538574134E-3</c:v>
                </c:pt>
                <c:pt idx="3079">
                  <c:v>2.7963436911690072E-3</c:v>
                </c:pt>
                <c:pt idx="3080">
                  <c:v>-1.6442696609234093E-2</c:v>
                </c:pt>
                <c:pt idx="3081">
                  <c:v>1.2481729757155235E-2</c:v>
                </c:pt>
                <c:pt idx="3082">
                  <c:v>6.6113692245370961E-3</c:v>
                </c:pt>
                <c:pt idx="3083">
                  <c:v>8.4509294945200181E-3</c:v>
                </c:pt>
                <c:pt idx="3084">
                  <c:v>4.9364715414444114E-3</c:v>
                </c:pt>
                <c:pt idx="3085">
                  <c:v>-9.2085214060634215E-3</c:v>
                </c:pt>
                <c:pt idx="3086">
                  <c:v>-2.0962260336105657E-2</c:v>
                </c:pt>
                <c:pt idx="3087">
                  <c:v>-1.3849429565939915E-2</c:v>
                </c:pt>
                <c:pt idx="3088">
                  <c:v>-1.3863871213008827E-2</c:v>
                </c:pt>
                <c:pt idx="3089">
                  <c:v>8.0651908287139237E-3</c:v>
                </c:pt>
                <c:pt idx="3090">
                  <c:v>1.3208519893183775E-3</c:v>
                </c:pt>
                <c:pt idx="3091">
                  <c:v>-1.0832855299873653E-2</c:v>
                </c:pt>
                <c:pt idx="3092">
                  <c:v>-1.1612353308752233E-2</c:v>
                </c:pt>
                <c:pt idx="3093">
                  <c:v>2.0471077965365601E-2</c:v>
                </c:pt>
                <c:pt idx="3094">
                  <c:v>1.423945829532902E-2</c:v>
                </c:pt>
                <c:pt idx="3095">
                  <c:v>5.4708998822757867E-3</c:v>
                </c:pt>
                <c:pt idx="3096">
                  <c:v>-4.5665324693665577E-3</c:v>
                </c:pt>
                <c:pt idx="3097">
                  <c:v>-9.8816398042676241E-3</c:v>
                </c:pt>
                <c:pt idx="3098">
                  <c:v>-7.1759037423678592E-4</c:v>
                </c:pt>
                <c:pt idx="3099">
                  <c:v>1.2959919170047339E-3</c:v>
                </c:pt>
                <c:pt idx="3100">
                  <c:v>1.1187641390881409E-2</c:v>
                </c:pt>
                <c:pt idx="3101">
                  <c:v>-1.703813359860356E-2</c:v>
                </c:pt>
                <c:pt idx="3102">
                  <c:v>-9.937988002729407E-3</c:v>
                </c:pt>
                <c:pt idx="3103">
                  <c:v>2.6725140772164988E-3</c:v>
                </c:pt>
                <c:pt idx="3104">
                  <c:v>-1.696845874285028E-3</c:v>
                </c:pt>
                <c:pt idx="3105">
                  <c:v>-2.2057540925661122E-3</c:v>
                </c:pt>
                <c:pt idx="3106">
                  <c:v>8.4456327398694329E-3</c:v>
                </c:pt>
                <c:pt idx="3107">
                  <c:v>7.663865440639986E-3</c:v>
                </c:pt>
                <c:pt idx="3108">
                  <c:v>-2.0063053089354886E-3</c:v>
                </c:pt>
                <c:pt idx="3109">
                  <c:v>-1.7524059322456217E-3</c:v>
                </c:pt>
                <c:pt idx="3110">
                  <c:v>-5.9369126687033326E-4</c:v>
                </c:pt>
                <c:pt idx="3111">
                  <c:v>-2.381627466031017E-2</c:v>
                </c:pt>
                <c:pt idx="3112">
                  <c:v>-1.2356760635613262E-5</c:v>
                </c:pt>
                <c:pt idx="3113">
                  <c:v>-8.9997995855720242E-3</c:v>
                </c:pt>
                <c:pt idx="3114">
                  <c:v>1.023496025506123E-2</c:v>
                </c:pt>
                <c:pt idx="3115">
                  <c:v>-6.3191006064630788E-3</c:v>
                </c:pt>
                <c:pt idx="3116">
                  <c:v>3.1003489185441992E-3</c:v>
                </c:pt>
                <c:pt idx="3117">
                  <c:v>2.482887941184311E-2</c:v>
                </c:pt>
                <c:pt idx="3118">
                  <c:v>-2.6420242564999377E-2</c:v>
                </c:pt>
                <c:pt idx="3119">
                  <c:v>2.0963339461627029E-2</c:v>
                </c:pt>
                <c:pt idx="3120">
                  <c:v>1.7564821869398492E-2</c:v>
                </c:pt>
                <c:pt idx="3121">
                  <c:v>-1.2162625035144101E-2</c:v>
                </c:pt>
                <c:pt idx="3122">
                  <c:v>-4.2931988912454869E-3</c:v>
                </c:pt>
                <c:pt idx="3123">
                  <c:v>-7.4774513218587406E-3</c:v>
                </c:pt>
                <c:pt idx="3124">
                  <c:v>-3.0142613969310274E-3</c:v>
                </c:pt>
                <c:pt idx="3125">
                  <c:v>6.845255456082456E-4</c:v>
                </c:pt>
                <c:pt idx="3126">
                  <c:v>-7.0856688265077631E-3</c:v>
                </c:pt>
                <c:pt idx="3127">
                  <c:v>-3.3327739434822665E-3</c:v>
                </c:pt>
                <c:pt idx="3128">
                  <c:v>4.5149114038593374E-3</c:v>
                </c:pt>
                <c:pt idx="3129">
                  <c:v>9.342035166358802E-3</c:v>
                </c:pt>
                <c:pt idx="3130">
                  <c:v>5.8175598292682E-3</c:v>
                </c:pt>
                <c:pt idx="3131">
                  <c:v>2.033670825492646E-3</c:v>
                </c:pt>
                <c:pt idx="3132">
                  <c:v>-1.079783104431876E-2</c:v>
                </c:pt>
                <c:pt idx="3133">
                  <c:v>1.7922886042266058E-3</c:v>
                </c:pt>
                <c:pt idx="3134">
                  <c:v>-5.9106888166722826E-3</c:v>
                </c:pt>
                <c:pt idx="3135">
                  <c:v>1.4819465883487693E-2</c:v>
                </c:pt>
                <c:pt idx="3136">
                  <c:v>3.7965382410646386E-3</c:v>
                </c:pt>
                <c:pt idx="3137">
                  <c:v>-8.4704035453178374E-3</c:v>
                </c:pt>
                <c:pt idx="3138">
                  <c:v>9.8229838384934921E-3</c:v>
                </c:pt>
                <c:pt idx="3139">
                  <c:v>2.7780461205248816E-4</c:v>
                </c:pt>
                <c:pt idx="3140">
                  <c:v>7.465427349517907E-3</c:v>
                </c:pt>
                <c:pt idx="3141">
                  <c:v>-5.9308862001766355E-3</c:v>
                </c:pt>
                <c:pt idx="3142">
                  <c:v>6.9023972608229928E-3</c:v>
                </c:pt>
                <c:pt idx="3143">
                  <c:v>3.0281511468376317E-3</c:v>
                </c:pt>
                <c:pt idx="3144">
                  <c:v>-1.3222616046972025E-2</c:v>
                </c:pt>
                <c:pt idx="3145">
                  <c:v>-9.3612510519131137E-3</c:v>
                </c:pt>
                <c:pt idx="3146">
                  <c:v>-4.9965289941022771E-3</c:v>
                </c:pt>
                <c:pt idx="3147">
                  <c:v>1.8554248976333217E-3</c:v>
                </c:pt>
                <c:pt idx="3148">
                  <c:v>-1.1305846542977041E-2</c:v>
                </c:pt>
                <c:pt idx="3149">
                  <c:v>1.411615629118981E-3</c:v>
                </c:pt>
                <c:pt idx="3150">
                  <c:v>2.1765497960563214E-4</c:v>
                </c:pt>
                <c:pt idx="3151">
                  <c:v>-9.6835217863801733E-3</c:v>
                </c:pt>
                <c:pt idx="3152">
                  <c:v>-1.0305717482281986E-2</c:v>
                </c:pt>
                <c:pt idx="3153">
                  <c:v>6.792816557469359E-3</c:v>
                </c:pt>
                <c:pt idx="3154">
                  <c:v>2.7446866811410065E-3</c:v>
                </c:pt>
                <c:pt idx="3155">
                  <c:v>6.566974172990187E-3</c:v>
                </c:pt>
                <c:pt idx="3156">
                  <c:v>-7.793701522442266E-4</c:v>
                </c:pt>
                <c:pt idx="3157">
                  <c:v>1.72336322082456E-2</c:v>
                </c:pt>
                <c:pt idx="3158">
                  <c:v>7.0329740411284808E-3</c:v>
                </c:pt>
                <c:pt idx="3159">
                  <c:v>-9.6759754636379803E-3</c:v>
                </c:pt>
                <c:pt idx="3160">
                  <c:v>1.4797618145965002E-2</c:v>
                </c:pt>
                <c:pt idx="3161">
                  <c:v>1.9702769657013197E-3</c:v>
                </c:pt>
                <c:pt idx="3162">
                  <c:v>-1.5232037671055267E-2</c:v>
                </c:pt>
                <c:pt idx="3163">
                  <c:v>-2.7944848321509303E-2</c:v>
                </c:pt>
                <c:pt idx="3164">
                  <c:v>1.2231019026561641E-2</c:v>
                </c:pt>
                <c:pt idx="3165">
                  <c:v>5.2882185243598827E-3</c:v>
                </c:pt>
                <c:pt idx="3166">
                  <c:v>7.6305373396487932E-3</c:v>
                </c:pt>
                <c:pt idx="3167">
                  <c:v>-1.7771750109252599E-2</c:v>
                </c:pt>
                <c:pt idx="3168">
                  <c:v>1.5692012294458584E-2</c:v>
                </c:pt>
                <c:pt idx="3169">
                  <c:v>-6.8426551259300247E-3</c:v>
                </c:pt>
                <c:pt idx="3170">
                  <c:v>1.1889750867246826E-2</c:v>
                </c:pt>
                <c:pt idx="3171">
                  <c:v>1.7276809395223563E-2</c:v>
                </c:pt>
                <c:pt idx="3172">
                  <c:v>-1.8196924464883345E-3</c:v>
                </c:pt>
                <c:pt idx="3173">
                  <c:v>5.7231090559809886E-3</c:v>
                </c:pt>
                <c:pt idx="3174">
                  <c:v>-1.1903844373569139E-2</c:v>
                </c:pt>
                <c:pt idx="3175">
                  <c:v>5.748980326928041E-3</c:v>
                </c:pt>
                <c:pt idx="3176">
                  <c:v>6.7162601891488137E-3</c:v>
                </c:pt>
                <c:pt idx="3177">
                  <c:v>-1.9887218318178609E-4</c:v>
                </c:pt>
                <c:pt idx="3178">
                  <c:v>-1.0436789527014626E-3</c:v>
                </c:pt>
                <c:pt idx="3179">
                  <c:v>-1.0801273998803342E-2</c:v>
                </c:pt>
                <c:pt idx="3180">
                  <c:v>1.818537612571622E-3</c:v>
                </c:pt>
                <c:pt idx="3181">
                  <c:v>-1.2130408622503336E-2</c:v>
                </c:pt>
                <c:pt idx="3182">
                  <c:v>1.4028477395857599E-2</c:v>
                </c:pt>
                <c:pt idx="3183">
                  <c:v>-2.2314446331932756E-3</c:v>
                </c:pt>
                <c:pt idx="3184">
                  <c:v>-1.5995353144599371E-2</c:v>
                </c:pt>
                <c:pt idx="3185">
                  <c:v>-1.047025837477303E-2</c:v>
                </c:pt>
                <c:pt idx="3186">
                  <c:v>1.3816920152767731E-2</c:v>
                </c:pt>
                <c:pt idx="3187">
                  <c:v>-3.6867762912902715E-3</c:v>
                </c:pt>
                <c:pt idx="3188">
                  <c:v>1.1544476852026843E-2</c:v>
                </c:pt>
                <c:pt idx="3189">
                  <c:v>-2.3936682919101248E-3</c:v>
                </c:pt>
                <c:pt idx="3190">
                  <c:v>4.9059296060398393E-4</c:v>
                </c:pt>
                <c:pt idx="3191">
                  <c:v>-1.9471898564185311E-2</c:v>
                </c:pt>
                <c:pt idx="3192">
                  <c:v>1.2734949115810046E-2</c:v>
                </c:pt>
                <c:pt idx="3193">
                  <c:v>-7.5382219279231241E-3</c:v>
                </c:pt>
                <c:pt idx="3194">
                  <c:v>5.1803068384805367E-3</c:v>
                </c:pt>
                <c:pt idx="3195">
                  <c:v>-5.6403056455793235E-3</c:v>
                </c:pt>
                <c:pt idx="3196">
                  <c:v>-5.2941953816930364E-3</c:v>
                </c:pt>
                <c:pt idx="3197">
                  <c:v>1.4280374951051505E-3</c:v>
                </c:pt>
                <c:pt idx="3198">
                  <c:v>-3.6027524508185961E-4</c:v>
                </c:pt>
                <c:pt idx="3199">
                  <c:v>-4.9964458184048035E-3</c:v>
                </c:pt>
                <c:pt idx="3200">
                  <c:v>1.2178386538071954E-3</c:v>
                </c:pt>
                <c:pt idx="3201">
                  <c:v>-1.1431099363861056E-2</c:v>
                </c:pt>
                <c:pt idx="3202">
                  <c:v>-6.0251585929266627E-3</c:v>
                </c:pt>
                <c:pt idx="3203">
                  <c:v>2.0232066893794833E-4</c:v>
                </c:pt>
                <c:pt idx="3204">
                  <c:v>-9.9532973840288572E-3</c:v>
                </c:pt>
                <c:pt idx="3205">
                  <c:v>9.9285145847964021E-4</c:v>
                </c:pt>
                <c:pt idx="3206">
                  <c:v>-2.8913232302179995E-3</c:v>
                </c:pt>
                <c:pt idx="3207">
                  <c:v>5.3326645274730435E-3</c:v>
                </c:pt>
                <c:pt idx="3208">
                  <c:v>6.1228310660406933E-3</c:v>
                </c:pt>
                <c:pt idx="3209">
                  <c:v>7.5707164036476534E-3</c:v>
                </c:pt>
                <c:pt idx="3210">
                  <c:v>1.4177901336340963E-2</c:v>
                </c:pt>
                <c:pt idx="3211">
                  <c:v>1.8763055818630806E-2</c:v>
                </c:pt>
                <c:pt idx="3212">
                  <c:v>1.689729457329494E-2</c:v>
                </c:pt>
                <c:pt idx="3213">
                  <c:v>1.7686099066684488E-2</c:v>
                </c:pt>
                <c:pt idx="3214">
                  <c:v>6.3048678551649645E-3</c:v>
                </c:pt>
                <c:pt idx="3215">
                  <c:v>-1.0219523794056069E-2</c:v>
                </c:pt>
                <c:pt idx="3216">
                  <c:v>-1.0289146048295767E-2</c:v>
                </c:pt>
                <c:pt idx="3217">
                  <c:v>1.9984202081130036E-2</c:v>
                </c:pt>
                <c:pt idx="3218">
                  <c:v>-3.1674347919395818E-3</c:v>
                </c:pt>
                <c:pt idx="3219">
                  <c:v>3.6321748382514077E-3</c:v>
                </c:pt>
                <c:pt idx="3220">
                  <c:v>-3.2863227383081982E-4</c:v>
                </c:pt>
                <c:pt idx="3221">
                  <c:v>-9.1554880906569575E-3</c:v>
                </c:pt>
                <c:pt idx="3222">
                  <c:v>1.2849803727355905E-2</c:v>
                </c:pt>
                <c:pt idx="3223">
                  <c:v>1.2735722970812239E-2</c:v>
                </c:pt>
                <c:pt idx="3224">
                  <c:v>-2.6832028320405445E-3</c:v>
                </c:pt>
                <c:pt idx="3225">
                  <c:v>-1.874502254930992E-3</c:v>
                </c:pt>
                <c:pt idx="3226">
                  <c:v>1.754416087318881E-3</c:v>
                </c:pt>
                <c:pt idx="3227">
                  <c:v>1.2445931071990931E-2</c:v>
                </c:pt>
                <c:pt idx="3228">
                  <c:v>2.4595481566740299E-3</c:v>
                </c:pt>
                <c:pt idx="3229">
                  <c:v>-6.4070695936681854E-3</c:v>
                </c:pt>
                <c:pt idx="3230">
                  <c:v>1.4159652470583824E-2</c:v>
                </c:pt>
                <c:pt idx="3231">
                  <c:v>4.8273369480438862E-3</c:v>
                </c:pt>
                <c:pt idx="3232">
                  <c:v>7.3361862983607829E-3</c:v>
                </c:pt>
                <c:pt idx="3233">
                  <c:v>1.3825994483749191E-2</c:v>
                </c:pt>
                <c:pt idx="3234">
                  <c:v>3.3147484194459855E-3</c:v>
                </c:pt>
                <c:pt idx="3235">
                  <c:v>3.497769813635309E-4</c:v>
                </c:pt>
                <c:pt idx="3236">
                  <c:v>9.5076924731329528E-3</c:v>
                </c:pt>
                <c:pt idx="3237">
                  <c:v>8.7016856711433777E-3</c:v>
                </c:pt>
                <c:pt idx="3238">
                  <c:v>4.8307048948459516E-3</c:v>
                </c:pt>
                <c:pt idx="3239">
                  <c:v>-1.6003485786911208E-3</c:v>
                </c:pt>
                <c:pt idx="3240">
                  <c:v>7.3098794754681545E-3</c:v>
                </c:pt>
                <c:pt idx="3241">
                  <c:v>-1.629598156206814E-2</c:v>
                </c:pt>
                <c:pt idx="3242">
                  <c:v>2.7328335105528145E-3</c:v>
                </c:pt>
                <c:pt idx="3243">
                  <c:v>2.3528314615986557E-3</c:v>
                </c:pt>
                <c:pt idx="3244">
                  <c:v>1.4460658487610379E-2</c:v>
                </c:pt>
                <c:pt idx="3245">
                  <c:v>-6.0116735301150564E-3</c:v>
                </c:pt>
                <c:pt idx="3246">
                  <c:v>-9.9070302746552298E-3</c:v>
                </c:pt>
                <c:pt idx="3247">
                  <c:v>9.0391973504499214E-3</c:v>
                </c:pt>
                <c:pt idx="3248">
                  <c:v>3.6857272869562159E-3</c:v>
                </c:pt>
                <c:pt idx="3249">
                  <c:v>-1.3164397706505444E-2</c:v>
                </c:pt>
                <c:pt idx="3250">
                  <c:v>-1.4758832826190307E-2</c:v>
                </c:pt>
                <c:pt idx="3251">
                  <c:v>-1.4178365060828152E-2</c:v>
                </c:pt>
                <c:pt idx="3252">
                  <c:v>3.619511691881959E-3</c:v>
                </c:pt>
                <c:pt idx="3253">
                  <c:v>1.6365656500264695E-3</c:v>
                </c:pt>
                <c:pt idx="3254">
                  <c:v>1.7405249905982717E-2</c:v>
                </c:pt>
                <c:pt idx="3255">
                  <c:v>3.9395897838587022E-3</c:v>
                </c:pt>
                <c:pt idx="3256">
                  <c:v>-1.4984758542390045E-2</c:v>
                </c:pt>
                <c:pt idx="3257">
                  <c:v>1.2178731030502188E-2</c:v>
                </c:pt>
                <c:pt idx="3258">
                  <c:v>-3.3227197125747752E-3</c:v>
                </c:pt>
                <c:pt idx="3259">
                  <c:v>1.6788239481135094E-2</c:v>
                </c:pt>
                <c:pt idx="3260">
                  <c:v>9.6209128785527311E-3</c:v>
                </c:pt>
                <c:pt idx="3261">
                  <c:v>-1.1314490492678983E-2</c:v>
                </c:pt>
                <c:pt idx="3262">
                  <c:v>9.4534553106858654E-3</c:v>
                </c:pt>
                <c:pt idx="3263">
                  <c:v>3.9385147588620138E-3</c:v>
                </c:pt>
                <c:pt idx="3264">
                  <c:v>7.7988190253397678E-3</c:v>
                </c:pt>
                <c:pt idx="3265">
                  <c:v>-2.298990342185356E-4</c:v>
                </c:pt>
                <c:pt idx="3266">
                  <c:v>-1.2408840984628391E-3</c:v>
                </c:pt>
                <c:pt idx="3267">
                  <c:v>8.7882437532046127E-3</c:v>
                </c:pt>
                <c:pt idx="3268">
                  <c:v>1.1857770130054339E-2</c:v>
                </c:pt>
                <c:pt idx="3269">
                  <c:v>3.0071740267171849E-3</c:v>
                </c:pt>
                <c:pt idx="3270">
                  <c:v>1.105802071460276E-3</c:v>
                </c:pt>
                <c:pt idx="3271">
                  <c:v>1.8519249290751726E-2</c:v>
                </c:pt>
                <c:pt idx="3272">
                  <c:v>1.6216362784470231E-3</c:v>
                </c:pt>
                <c:pt idx="3273">
                  <c:v>-8.2009552202200135E-3</c:v>
                </c:pt>
                <c:pt idx="3274">
                  <c:v>-4.2593325246079641E-3</c:v>
                </c:pt>
                <c:pt idx="3275">
                  <c:v>1.0665113165494885E-3</c:v>
                </c:pt>
                <c:pt idx="3276">
                  <c:v>-4.8125034441103666E-3</c:v>
                </c:pt>
                <c:pt idx="3277">
                  <c:v>4.7592725630676031E-3</c:v>
                </c:pt>
                <c:pt idx="3278">
                  <c:v>1.6081775392737897E-2</c:v>
                </c:pt>
                <c:pt idx="3279">
                  <c:v>-9.8314442799347455E-3</c:v>
                </c:pt>
                <c:pt idx="3280">
                  <c:v>9.8790051273534765E-3</c:v>
                </c:pt>
                <c:pt idx="3281">
                  <c:v>8.5894477807432479E-3</c:v>
                </c:pt>
                <c:pt idx="3282">
                  <c:v>-7.07142463019436E-3</c:v>
                </c:pt>
                <c:pt idx="3283">
                  <c:v>1.9861834984455776E-2</c:v>
                </c:pt>
                <c:pt idx="3284">
                  <c:v>-6.6296730695947414E-3</c:v>
                </c:pt>
                <c:pt idx="3285">
                  <c:v>4.3669857538382968E-3</c:v>
                </c:pt>
                <c:pt idx="3286">
                  <c:v>-1.6414421279957151E-3</c:v>
                </c:pt>
                <c:pt idx="3287">
                  <c:v>7.3623089957059202E-3</c:v>
                </c:pt>
                <c:pt idx="3288">
                  <c:v>6.0708915060194713E-3</c:v>
                </c:pt>
                <c:pt idx="3289">
                  <c:v>1.6524000859313815E-2</c:v>
                </c:pt>
                <c:pt idx="3290">
                  <c:v>6.3024775876415222E-3</c:v>
                </c:pt>
                <c:pt idx="3291">
                  <c:v>5.9857806554724242E-3</c:v>
                </c:pt>
                <c:pt idx="3292">
                  <c:v>-8.6676959316042967E-3</c:v>
                </c:pt>
                <c:pt idx="3293">
                  <c:v>-4.5635494953001282E-3</c:v>
                </c:pt>
                <c:pt idx="3294">
                  <c:v>-1.7727456580325296E-3</c:v>
                </c:pt>
                <c:pt idx="3295">
                  <c:v>1.4526828291681521E-2</c:v>
                </c:pt>
                <c:pt idx="3296">
                  <c:v>-1.6007806736151289E-2</c:v>
                </c:pt>
                <c:pt idx="3297">
                  <c:v>-1.1865907699224923E-2</c:v>
                </c:pt>
                <c:pt idx="3298">
                  <c:v>6.7006528099406446E-3</c:v>
                </c:pt>
                <c:pt idx="3299">
                  <c:v>-5.5869599098499166E-3</c:v>
                </c:pt>
                <c:pt idx="3300">
                  <c:v>3.4678570852294524E-4</c:v>
                </c:pt>
                <c:pt idx="3301">
                  <c:v>-4.4927397661618153E-3</c:v>
                </c:pt>
                <c:pt idx="3302">
                  <c:v>2.1530688026321814E-3</c:v>
                </c:pt>
                <c:pt idx="3303">
                  <c:v>1.1927101163140194E-3</c:v>
                </c:pt>
                <c:pt idx="3304">
                  <c:v>3.2945244600589858E-3</c:v>
                </c:pt>
                <c:pt idx="3305">
                  <c:v>1.0646363124192171E-2</c:v>
                </c:pt>
                <c:pt idx="3306">
                  <c:v>-4.3753153690027132E-3</c:v>
                </c:pt>
                <c:pt idx="3307">
                  <c:v>2.6275311316343544E-2</c:v>
                </c:pt>
                <c:pt idx="3308">
                  <c:v>-4.732507536724914E-3</c:v>
                </c:pt>
                <c:pt idx="3309">
                  <c:v>-3.3206883185905802E-3</c:v>
                </c:pt>
                <c:pt idx="3310">
                  <c:v>1.1545141181824585E-3</c:v>
                </c:pt>
                <c:pt idx="3311">
                  <c:v>-1.391311765059906E-2</c:v>
                </c:pt>
                <c:pt idx="3312">
                  <c:v>-7.4498912123726127E-3</c:v>
                </c:pt>
                <c:pt idx="3313">
                  <c:v>-4.5482490844685431E-3</c:v>
                </c:pt>
                <c:pt idx="3314">
                  <c:v>6.8142274634356249E-3</c:v>
                </c:pt>
                <c:pt idx="3315">
                  <c:v>1.1316284442184705E-2</c:v>
                </c:pt>
                <c:pt idx="3316">
                  <c:v>-1.2408099317118514E-2</c:v>
                </c:pt>
                <c:pt idx="3317">
                  <c:v>-1.3089782763227021E-2</c:v>
                </c:pt>
                <c:pt idx="3318">
                  <c:v>-1.3031230004120351E-2</c:v>
                </c:pt>
                <c:pt idx="3319">
                  <c:v>1.5726035569673981E-3</c:v>
                </c:pt>
                <c:pt idx="3320">
                  <c:v>1.3636262862139786E-2</c:v>
                </c:pt>
                <c:pt idx="3321">
                  <c:v>-1.3004943762204365E-2</c:v>
                </c:pt>
                <c:pt idx="3322">
                  <c:v>-2.360779798705347E-3</c:v>
                </c:pt>
                <c:pt idx="3323">
                  <c:v>7.8501109346357199E-3</c:v>
                </c:pt>
                <c:pt idx="3324">
                  <c:v>-7.4982442310633094E-3</c:v>
                </c:pt>
                <c:pt idx="3325">
                  <c:v>5.9827710273404212E-3</c:v>
                </c:pt>
                <c:pt idx="3326">
                  <c:v>-7.3718339049764102E-3</c:v>
                </c:pt>
                <c:pt idx="3327">
                  <c:v>-9.2111709960038136E-3</c:v>
                </c:pt>
                <c:pt idx="3328">
                  <c:v>8.2441333937788323E-6</c:v>
                </c:pt>
                <c:pt idx="3329">
                  <c:v>2.3935510693428863E-3</c:v>
                </c:pt>
                <c:pt idx="3330">
                  <c:v>-2.3930670840420068E-2</c:v>
                </c:pt>
                <c:pt idx="3331">
                  <c:v>-1.5042531762101791E-3</c:v>
                </c:pt>
                <c:pt idx="3332">
                  <c:v>-2.2788607081960163E-2</c:v>
                </c:pt>
                <c:pt idx="3333">
                  <c:v>-3.7319756360720417E-4</c:v>
                </c:pt>
                <c:pt idx="3334">
                  <c:v>1.5748544738149472E-2</c:v>
                </c:pt>
                <c:pt idx="3335">
                  <c:v>4.3736652425981461E-3</c:v>
                </c:pt>
                <c:pt idx="3336">
                  <c:v>1.481049605386772E-2</c:v>
                </c:pt>
                <c:pt idx="3337">
                  <c:v>-5.5673066567079547E-3</c:v>
                </c:pt>
                <c:pt idx="3338">
                  <c:v>-2.727701843863646E-3</c:v>
                </c:pt>
                <c:pt idx="3339">
                  <c:v>-1.6015989418671193E-2</c:v>
                </c:pt>
                <c:pt idx="3340">
                  <c:v>-1.44944277220567E-2</c:v>
                </c:pt>
                <c:pt idx="3341">
                  <c:v>8.4418292139391349E-5</c:v>
                </c:pt>
                <c:pt idx="3342">
                  <c:v>9.052044390637292E-3</c:v>
                </c:pt>
                <c:pt idx="3343">
                  <c:v>1.4242035138593481E-2</c:v>
                </c:pt>
                <c:pt idx="3344">
                  <c:v>-1.1073495656533108E-2</c:v>
                </c:pt>
                <c:pt idx="3345">
                  <c:v>-4.0641118828154618E-3</c:v>
                </c:pt>
                <c:pt idx="3346">
                  <c:v>1.7453894324194513E-2</c:v>
                </c:pt>
                <c:pt idx="3347">
                  <c:v>-2.8825223090612364E-3</c:v>
                </c:pt>
                <c:pt idx="3348">
                  <c:v>7.0288864276540405E-3</c:v>
                </c:pt>
                <c:pt idx="3349">
                  <c:v>-1.1631569948806158E-2</c:v>
                </c:pt>
                <c:pt idx="3350">
                  <c:v>1.7131519064308382E-3</c:v>
                </c:pt>
                <c:pt idx="3351">
                  <c:v>2.0371708599226417E-2</c:v>
                </c:pt>
                <c:pt idx="3352">
                  <c:v>-1.2489187433180084E-2</c:v>
                </c:pt>
                <c:pt idx="3353">
                  <c:v>8.5671416421129588E-4</c:v>
                </c:pt>
                <c:pt idx="3354">
                  <c:v>-1.4928444906329604E-3</c:v>
                </c:pt>
                <c:pt idx="3355">
                  <c:v>5.2433897904924989E-3</c:v>
                </c:pt>
                <c:pt idx="3356">
                  <c:v>-4.790418577792647E-4</c:v>
                </c:pt>
                <c:pt idx="3357">
                  <c:v>-8.2930510084282105E-3</c:v>
                </c:pt>
                <c:pt idx="3358">
                  <c:v>4.5471965770449161E-3</c:v>
                </c:pt>
                <c:pt idx="3359">
                  <c:v>-2.2981811082878898E-3</c:v>
                </c:pt>
                <c:pt idx="3360">
                  <c:v>-5.2649472130454644E-4</c:v>
                </c:pt>
                <c:pt idx="3361">
                  <c:v>-2.860878991183161E-3</c:v>
                </c:pt>
                <c:pt idx="3362">
                  <c:v>1.7129907057303068E-2</c:v>
                </c:pt>
                <c:pt idx="3363">
                  <c:v>-2.7235490780429497E-3</c:v>
                </c:pt>
                <c:pt idx="3364">
                  <c:v>-9.2174362321556843E-3</c:v>
                </c:pt>
                <c:pt idx="3365">
                  <c:v>5.9579460145272765E-3</c:v>
                </c:pt>
                <c:pt idx="3366">
                  <c:v>-3.234223567303302E-3</c:v>
                </c:pt>
                <c:pt idx="3367">
                  <c:v>-1.6754626008725392E-3</c:v>
                </c:pt>
                <c:pt idx="3368">
                  <c:v>3.7994910893257776E-3</c:v>
                </c:pt>
                <c:pt idx="3369">
                  <c:v>8.0093753877571398E-4</c:v>
                </c:pt>
                <c:pt idx="3370">
                  <c:v>4.6115161130650378E-3</c:v>
                </c:pt>
                <c:pt idx="3371">
                  <c:v>7.2340947081957919E-3</c:v>
                </c:pt>
                <c:pt idx="3372">
                  <c:v>5.0152879420724923E-3</c:v>
                </c:pt>
                <c:pt idx="3373">
                  <c:v>-2.2437372573782303E-3</c:v>
                </c:pt>
                <c:pt idx="3374">
                  <c:v>-7.6622085680952265E-3</c:v>
                </c:pt>
                <c:pt idx="3375">
                  <c:v>2.0654212975965203E-2</c:v>
                </c:pt>
                <c:pt idx="3376">
                  <c:v>-1.5693105075708026E-2</c:v>
                </c:pt>
                <c:pt idx="3377">
                  <c:v>1.1034721710812764E-2</c:v>
                </c:pt>
                <c:pt idx="3378">
                  <c:v>-7.7637540486839279E-3</c:v>
                </c:pt>
                <c:pt idx="3379">
                  <c:v>1.6011013941939056E-2</c:v>
                </c:pt>
                <c:pt idx="3380">
                  <c:v>-1.4212642232320691E-2</c:v>
                </c:pt>
                <c:pt idx="3381">
                  <c:v>1.0635641302887832E-2</c:v>
                </c:pt>
                <c:pt idx="3382">
                  <c:v>-2.8769998716725986E-3</c:v>
                </c:pt>
                <c:pt idx="3383">
                  <c:v>1.086335023273577E-3</c:v>
                </c:pt>
                <c:pt idx="3384">
                  <c:v>2.5182737258576351E-2</c:v>
                </c:pt>
                <c:pt idx="3385">
                  <c:v>9.2381771264117545E-3</c:v>
                </c:pt>
                <c:pt idx="3386">
                  <c:v>-1.5089986437343267E-2</c:v>
                </c:pt>
                <c:pt idx="3387">
                  <c:v>6.2551930139134746E-3</c:v>
                </c:pt>
                <c:pt idx="3388">
                  <c:v>8.3899357144132884E-3</c:v>
                </c:pt>
                <c:pt idx="3389">
                  <c:v>-1.698672242062994E-2</c:v>
                </c:pt>
                <c:pt idx="3390">
                  <c:v>7.8222042395982728E-3</c:v>
                </c:pt>
                <c:pt idx="3391">
                  <c:v>-3.7464201589840055E-3</c:v>
                </c:pt>
                <c:pt idx="3392">
                  <c:v>4.5543565008719028E-3</c:v>
                </c:pt>
                <c:pt idx="3393">
                  <c:v>-7.8737593084096773E-3</c:v>
                </c:pt>
                <c:pt idx="3394">
                  <c:v>9.9711816367155075E-3</c:v>
                </c:pt>
                <c:pt idx="3395">
                  <c:v>-4.432879460577601E-3</c:v>
                </c:pt>
                <c:pt idx="3396">
                  <c:v>5.9708370624619537E-3</c:v>
                </c:pt>
                <c:pt idx="3397">
                  <c:v>-2.6135685485099819E-3</c:v>
                </c:pt>
                <c:pt idx="3398">
                  <c:v>4.7948560382030676E-3</c:v>
                </c:pt>
                <c:pt idx="3399">
                  <c:v>1.1685733023249245E-2</c:v>
                </c:pt>
                <c:pt idx="3400">
                  <c:v>-5.6752624318544094E-3</c:v>
                </c:pt>
                <c:pt idx="3401">
                  <c:v>-9.8158603476890226E-3</c:v>
                </c:pt>
                <c:pt idx="3402">
                  <c:v>2.7539089737703103E-3</c:v>
                </c:pt>
                <c:pt idx="3403">
                  <c:v>-3.0777542859043104E-4</c:v>
                </c:pt>
                <c:pt idx="3404">
                  <c:v>1.7740451339801308E-4</c:v>
                </c:pt>
                <c:pt idx="3405">
                  <c:v>-8.9124971321731424E-3</c:v>
                </c:pt>
                <c:pt idx="3406">
                  <c:v>2.6787710647264784E-3</c:v>
                </c:pt>
                <c:pt idx="3407">
                  <c:v>2.0593262025555677E-2</c:v>
                </c:pt>
                <c:pt idx="3408">
                  <c:v>1.8460173364316525E-2</c:v>
                </c:pt>
                <c:pt idx="3409">
                  <c:v>1.7943536836135135E-3</c:v>
                </c:pt>
                <c:pt idx="3410">
                  <c:v>-2.1358156000320129E-2</c:v>
                </c:pt>
                <c:pt idx="3411">
                  <c:v>3.6043121088234161E-3</c:v>
                </c:pt>
                <c:pt idx="3412">
                  <c:v>3.0870772352986809E-3</c:v>
                </c:pt>
                <c:pt idx="3413">
                  <c:v>4.8719950396166663E-3</c:v>
                </c:pt>
                <c:pt idx="3414">
                  <c:v>9.1938578796994901E-3</c:v>
                </c:pt>
                <c:pt idx="3415">
                  <c:v>-1.2569901319584253E-2</c:v>
                </c:pt>
                <c:pt idx="3416">
                  <c:v>3.4276777193189938E-3</c:v>
                </c:pt>
                <c:pt idx="3417">
                  <c:v>-3.2795080167043488E-3</c:v>
                </c:pt>
                <c:pt idx="3418">
                  <c:v>5.9994866764357963E-3</c:v>
                </c:pt>
                <c:pt idx="3419">
                  <c:v>-3.7696087003332639E-3</c:v>
                </c:pt>
                <c:pt idx="3420">
                  <c:v>9.8104202477567563E-3</c:v>
                </c:pt>
                <c:pt idx="3421">
                  <c:v>-8.4315278657908724E-3</c:v>
                </c:pt>
                <c:pt idx="3422">
                  <c:v>1.4423794939808416E-3</c:v>
                </c:pt>
                <c:pt idx="3423">
                  <c:v>-7.4798541205803636E-3</c:v>
                </c:pt>
                <c:pt idx="3424">
                  <c:v>2.4717987306219387E-2</c:v>
                </c:pt>
                <c:pt idx="3425">
                  <c:v>2.3138066973365746E-3</c:v>
                </c:pt>
                <c:pt idx="3426">
                  <c:v>-2.7982063213219184E-3</c:v>
                </c:pt>
                <c:pt idx="3427">
                  <c:v>-5.4291099409441296E-3</c:v>
                </c:pt>
                <c:pt idx="3428">
                  <c:v>-2.440861769778536E-3</c:v>
                </c:pt>
                <c:pt idx="3429">
                  <c:v>1.3166484725575559E-2</c:v>
                </c:pt>
                <c:pt idx="3430">
                  <c:v>-9.0681489106418352E-5</c:v>
                </c:pt>
                <c:pt idx="3431">
                  <c:v>1.9483432628312591E-3</c:v>
                </c:pt>
                <c:pt idx="3432">
                  <c:v>-6.7975868458599797E-3</c:v>
                </c:pt>
                <c:pt idx="3433">
                  <c:v>-1.4703990383747981E-2</c:v>
                </c:pt>
                <c:pt idx="3434">
                  <c:v>-1.0842323497856693E-2</c:v>
                </c:pt>
                <c:pt idx="3435">
                  <c:v>9.0784928558977022E-3</c:v>
                </c:pt>
                <c:pt idx="3436">
                  <c:v>1.5123325452980837E-2</c:v>
                </c:pt>
                <c:pt idx="3437">
                  <c:v>-1.7178751293710624E-2</c:v>
                </c:pt>
                <c:pt idx="3438">
                  <c:v>3.4842210002503196E-4</c:v>
                </c:pt>
                <c:pt idx="3439">
                  <c:v>-5.7027064303453784E-3</c:v>
                </c:pt>
                <c:pt idx="3440">
                  <c:v>2.2316432716466827E-2</c:v>
                </c:pt>
                <c:pt idx="3441">
                  <c:v>-5.94264970043716E-3</c:v>
                </c:pt>
                <c:pt idx="3442">
                  <c:v>-2.5092194369858187E-3</c:v>
                </c:pt>
                <c:pt idx="3443">
                  <c:v>1.0525679903095057E-2</c:v>
                </c:pt>
                <c:pt idx="3444">
                  <c:v>5.4919940940736855E-3</c:v>
                </c:pt>
                <c:pt idx="3445">
                  <c:v>1.2190656123932197E-2</c:v>
                </c:pt>
                <c:pt idx="3446">
                  <c:v>1.3613318001493759E-2</c:v>
                </c:pt>
                <c:pt idx="3447">
                  <c:v>1.2422084260008919E-2</c:v>
                </c:pt>
                <c:pt idx="3448">
                  <c:v>4.8439441353812195E-3</c:v>
                </c:pt>
                <c:pt idx="3449">
                  <c:v>6.7833233143155189E-3</c:v>
                </c:pt>
                <c:pt idx="3450">
                  <c:v>3.5448355373424965E-3</c:v>
                </c:pt>
                <c:pt idx="3451">
                  <c:v>-1.143052019923795E-2</c:v>
                </c:pt>
                <c:pt idx="3452">
                  <c:v>-2.1931016745070572E-3</c:v>
                </c:pt>
                <c:pt idx="3453">
                  <c:v>7.4499444307821495E-3</c:v>
                </c:pt>
                <c:pt idx="3454">
                  <c:v>8.2747212971702403E-3</c:v>
                </c:pt>
                <c:pt idx="3455">
                  <c:v>2.933346897439047E-3</c:v>
                </c:pt>
                <c:pt idx="3456">
                  <c:v>-1.3442319117411212E-2</c:v>
                </c:pt>
                <c:pt idx="3457">
                  <c:v>6.3607417169050263E-3</c:v>
                </c:pt>
                <c:pt idx="3458">
                  <c:v>-1.8028156957203706E-3</c:v>
                </c:pt>
                <c:pt idx="3459">
                  <c:v>-4.7143177116978274E-3</c:v>
                </c:pt>
                <c:pt idx="3460">
                  <c:v>1.0843118633865192E-2</c:v>
                </c:pt>
                <c:pt idx="3461">
                  <c:v>-1.0761031630132112E-2</c:v>
                </c:pt>
                <c:pt idx="3462">
                  <c:v>4.8729399434927897E-3</c:v>
                </c:pt>
                <c:pt idx="3463">
                  <c:v>-1.3757648504838096E-2</c:v>
                </c:pt>
                <c:pt idx="3464">
                  <c:v>1.5720136481616454E-2</c:v>
                </c:pt>
                <c:pt idx="3465">
                  <c:v>7.0733774811207548E-4</c:v>
                </c:pt>
                <c:pt idx="3466">
                  <c:v>1.7348318450370555E-2</c:v>
                </c:pt>
                <c:pt idx="3467">
                  <c:v>9.7729080534148215E-3</c:v>
                </c:pt>
                <c:pt idx="3468">
                  <c:v>1.5692820032727886E-2</c:v>
                </c:pt>
                <c:pt idx="3469">
                  <c:v>1.2354800496228587E-2</c:v>
                </c:pt>
                <c:pt idx="3470">
                  <c:v>-4.9266814825088172E-3</c:v>
                </c:pt>
                <c:pt idx="3471">
                  <c:v>-3.3399262803120158E-3</c:v>
                </c:pt>
                <c:pt idx="3472">
                  <c:v>8.1844810071761973E-4</c:v>
                </c:pt>
                <c:pt idx="3473">
                  <c:v>-3.5629543065094044E-3</c:v>
                </c:pt>
                <c:pt idx="3474">
                  <c:v>1.0548809653829422E-2</c:v>
                </c:pt>
                <c:pt idx="3475">
                  <c:v>1.5525689630349733E-2</c:v>
                </c:pt>
                <c:pt idx="3476">
                  <c:v>1.367915538601484E-2</c:v>
                </c:pt>
                <c:pt idx="3477">
                  <c:v>-2.5038895448748009E-2</c:v>
                </c:pt>
                <c:pt idx="3478">
                  <c:v>-1.380325171427553E-2</c:v>
                </c:pt>
                <c:pt idx="3479">
                  <c:v>1.2319210771499242E-2</c:v>
                </c:pt>
                <c:pt idx="3480">
                  <c:v>1.1735456728392905E-2</c:v>
                </c:pt>
                <c:pt idx="3481">
                  <c:v>5.6149173864514694E-3</c:v>
                </c:pt>
                <c:pt idx="3482">
                  <c:v>6.0363778281228896E-3</c:v>
                </c:pt>
                <c:pt idx="3483">
                  <c:v>1.5847980768588104E-2</c:v>
                </c:pt>
                <c:pt idx="3484">
                  <c:v>1.9603937886521927E-2</c:v>
                </c:pt>
                <c:pt idx="3485">
                  <c:v>-1.2326115209930707E-2</c:v>
                </c:pt>
                <c:pt idx="3486">
                  <c:v>-1.1259772824550093E-2</c:v>
                </c:pt>
                <c:pt idx="3487">
                  <c:v>-1.1501049482834102E-2</c:v>
                </c:pt>
                <c:pt idx="3488">
                  <c:v>-5.5010360538159493E-4</c:v>
                </c:pt>
                <c:pt idx="3489">
                  <c:v>-1.3152251792179326E-2</c:v>
                </c:pt>
                <c:pt idx="3490">
                  <c:v>1.5794287052270976E-2</c:v>
                </c:pt>
                <c:pt idx="3491">
                  <c:v>2.3368914969318116E-2</c:v>
                </c:pt>
                <c:pt idx="3492">
                  <c:v>9.0183469346985616E-3</c:v>
                </c:pt>
                <c:pt idx="3493">
                  <c:v>3.1457881862912143E-3</c:v>
                </c:pt>
                <c:pt idx="3494">
                  <c:v>-9.6399396303645454E-3</c:v>
                </c:pt>
                <c:pt idx="3495">
                  <c:v>1.3546435972958252E-3</c:v>
                </c:pt>
                <c:pt idx="3496">
                  <c:v>-5.0167154336722411E-3</c:v>
                </c:pt>
                <c:pt idx="3497">
                  <c:v>-8.9499456744446641E-3</c:v>
                </c:pt>
                <c:pt idx="3498">
                  <c:v>1.7477372698764574E-3</c:v>
                </c:pt>
                <c:pt idx="3499">
                  <c:v>-9.0193620753698249E-6</c:v>
                </c:pt>
                <c:pt idx="3500">
                  <c:v>5.2496708753424163E-3</c:v>
                </c:pt>
                <c:pt idx="3501">
                  <c:v>-6.4828328384895001E-3</c:v>
                </c:pt>
                <c:pt idx="3502">
                  <c:v>2.8503197750480605E-3</c:v>
                </c:pt>
                <c:pt idx="3503">
                  <c:v>-4.0260025953462114E-3</c:v>
                </c:pt>
                <c:pt idx="3504">
                  <c:v>7.3606117863093522E-3</c:v>
                </c:pt>
                <c:pt idx="3505">
                  <c:v>1.0285266868126813E-2</c:v>
                </c:pt>
                <c:pt idx="3506">
                  <c:v>-1.6739659059783581E-2</c:v>
                </c:pt>
                <c:pt idx="3507">
                  <c:v>1.0615229007749007E-3</c:v>
                </c:pt>
                <c:pt idx="3508">
                  <c:v>4.0232918149442822E-3</c:v>
                </c:pt>
                <c:pt idx="3509">
                  <c:v>-4.6013479627990466E-3</c:v>
                </c:pt>
                <c:pt idx="3510">
                  <c:v>-4.1585418029553714E-3</c:v>
                </c:pt>
                <c:pt idx="3511">
                  <c:v>-6.7927156391671102E-3</c:v>
                </c:pt>
                <c:pt idx="3512">
                  <c:v>9.896563374272532E-3</c:v>
                </c:pt>
                <c:pt idx="3513">
                  <c:v>5.9380430169103911E-3</c:v>
                </c:pt>
                <c:pt idx="3514">
                  <c:v>1.1169253836791551E-2</c:v>
                </c:pt>
                <c:pt idx="3515">
                  <c:v>3.3469079470464813E-3</c:v>
                </c:pt>
                <c:pt idx="3516">
                  <c:v>-2.5939289501695456E-3</c:v>
                </c:pt>
                <c:pt idx="3517">
                  <c:v>6.1398631071745281E-4</c:v>
                </c:pt>
                <c:pt idx="3518">
                  <c:v>3.668911641944208E-4</c:v>
                </c:pt>
                <c:pt idx="3519">
                  <c:v>-1.0233489586278805E-2</c:v>
                </c:pt>
                <c:pt idx="3520">
                  <c:v>1.8581885784015387E-2</c:v>
                </c:pt>
                <c:pt idx="3521">
                  <c:v>-4.9492027741390989E-3</c:v>
                </c:pt>
                <c:pt idx="3522">
                  <c:v>-1.0205584188781693E-3</c:v>
                </c:pt>
                <c:pt idx="3523">
                  <c:v>-1.4655999455676272E-2</c:v>
                </c:pt>
                <c:pt idx="3524">
                  <c:v>1.9516028138532733E-4</c:v>
                </c:pt>
                <c:pt idx="3525">
                  <c:v>2.4610324192040761E-3</c:v>
                </c:pt>
                <c:pt idx="3526">
                  <c:v>2.8060274345240326E-3</c:v>
                </c:pt>
                <c:pt idx="3527">
                  <c:v>-7.2007178073015057E-3</c:v>
                </c:pt>
                <c:pt idx="3528">
                  <c:v>-1.1384828750589472E-2</c:v>
                </c:pt>
                <c:pt idx="3529">
                  <c:v>1.2648499865024851E-2</c:v>
                </c:pt>
                <c:pt idx="3530">
                  <c:v>1.1608923684937206E-2</c:v>
                </c:pt>
                <c:pt idx="3531">
                  <c:v>3.1344650350575411E-2</c:v>
                </c:pt>
                <c:pt idx="3532">
                  <c:v>-6.2650568551570794E-3</c:v>
                </c:pt>
                <c:pt idx="3533">
                  <c:v>1.4059998097293457E-2</c:v>
                </c:pt>
                <c:pt idx="3534">
                  <c:v>2.6279271768150907E-3</c:v>
                </c:pt>
                <c:pt idx="3535">
                  <c:v>-1.4673444849486614E-2</c:v>
                </c:pt>
                <c:pt idx="3536">
                  <c:v>-2.2515880058462476E-3</c:v>
                </c:pt>
                <c:pt idx="3537">
                  <c:v>1.8108419681707774E-2</c:v>
                </c:pt>
                <c:pt idx="3538">
                  <c:v>-2.1074062375172037E-2</c:v>
                </c:pt>
                <c:pt idx="3539">
                  <c:v>4.9433521816754575E-3</c:v>
                </c:pt>
                <c:pt idx="3540">
                  <c:v>-1.4635124644395531E-2</c:v>
                </c:pt>
                <c:pt idx="3541">
                  <c:v>-5.5876334000183724E-3</c:v>
                </c:pt>
                <c:pt idx="3542">
                  <c:v>7.5572328466124421E-3</c:v>
                </c:pt>
                <c:pt idx="3543">
                  <c:v>-9.1519372701481319E-3</c:v>
                </c:pt>
                <c:pt idx="3544">
                  <c:v>-9.4589680151604284E-3</c:v>
                </c:pt>
                <c:pt idx="3545">
                  <c:v>-1.5121720065925832E-2</c:v>
                </c:pt>
                <c:pt idx="3546">
                  <c:v>1.2929770352648815E-2</c:v>
                </c:pt>
                <c:pt idx="3547">
                  <c:v>1.1783574557970978E-2</c:v>
                </c:pt>
                <c:pt idx="3548">
                  <c:v>2.6126847428883933E-2</c:v>
                </c:pt>
                <c:pt idx="3549">
                  <c:v>-1.3830485363967415E-2</c:v>
                </c:pt>
                <c:pt idx="3550">
                  <c:v>-7.033972190134955E-3</c:v>
                </c:pt>
                <c:pt idx="3551">
                  <c:v>-5.4566456480101269E-3</c:v>
                </c:pt>
                <c:pt idx="3552">
                  <c:v>-2.0422922722046072E-2</c:v>
                </c:pt>
                <c:pt idx="3553">
                  <c:v>-1.0654090241721741E-2</c:v>
                </c:pt>
                <c:pt idx="3554">
                  <c:v>7.7970834408221494E-3</c:v>
                </c:pt>
                <c:pt idx="3555">
                  <c:v>-3.7870760637951609E-3</c:v>
                </c:pt>
                <c:pt idx="3556">
                  <c:v>1.0568582003288153E-2</c:v>
                </c:pt>
                <c:pt idx="3557">
                  <c:v>-1.7558883973737352E-2</c:v>
                </c:pt>
                <c:pt idx="3558">
                  <c:v>-2.4297191627397245E-2</c:v>
                </c:pt>
                <c:pt idx="3559">
                  <c:v>3.2485798800943046E-4</c:v>
                </c:pt>
                <c:pt idx="3560">
                  <c:v>-1.6040322211252917E-2</c:v>
                </c:pt>
                <c:pt idx="3561">
                  <c:v>-4.6173737683401295E-3</c:v>
                </c:pt>
                <c:pt idx="3562">
                  <c:v>-3.6756186617770761E-3</c:v>
                </c:pt>
                <c:pt idx="3563">
                  <c:v>9.5088094154078505E-3</c:v>
                </c:pt>
                <c:pt idx="3564">
                  <c:v>1.8051867269106497E-2</c:v>
                </c:pt>
                <c:pt idx="3565">
                  <c:v>-7.5564330481863251E-3</c:v>
                </c:pt>
                <c:pt idx="3566">
                  <c:v>-1.0083494852673316E-2</c:v>
                </c:pt>
                <c:pt idx="3567">
                  <c:v>-2.7692508599101127E-3</c:v>
                </c:pt>
                <c:pt idx="3568">
                  <c:v>2.4312247489387193E-3</c:v>
                </c:pt>
                <c:pt idx="3569">
                  <c:v>7.3421857494170833E-3</c:v>
                </c:pt>
                <c:pt idx="3570">
                  <c:v>-7.7021035072065737E-3</c:v>
                </c:pt>
                <c:pt idx="3571">
                  <c:v>1.2531511353265148E-2</c:v>
                </c:pt>
                <c:pt idx="3572">
                  <c:v>5.1287239614843561E-4</c:v>
                </c:pt>
                <c:pt idx="3573">
                  <c:v>-1.2107237580232218E-3</c:v>
                </c:pt>
                <c:pt idx="3574">
                  <c:v>-6.030536149027977E-3</c:v>
                </c:pt>
                <c:pt idx="3575">
                  <c:v>5.2205639359542517E-3</c:v>
                </c:pt>
                <c:pt idx="3576">
                  <c:v>-1.7575886181822663E-2</c:v>
                </c:pt>
                <c:pt idx="3577">
                  <c:v>1.5012378746743415E-2</c:v>
                </c:pt>
                <c:pt idx="3578">
                  <c:v>-7.4866748835232151E-3</c:v>
                </c:pt>
                <c:pt idx="3579">
                  <c:v>1.2125030428159904E-2</c:v>
                </c:pt>
                <c:pt idx="3580">
                  <c:v>1.5316647716263506E-2</c:v>
                </c:pt>
                <c:pt idx="3581">
                  <c:v>-1.8732158408604233E-2</c:v>
                </c:pt>
                <c:pt idx="3582">
                  <c:v>6.3486201181833747E-3</c:v>
                </c:pt>
                <c:pt idx="3583">
                  <c:v>-4.23412286954744E-3</c:v>
                </c:pt>
                <c:pt idx="3584">
                  <c:v>-3.5537067853156678E-3</c:v>
                </c:pt>
                <c:pt idx="3585">
                  <c:v>1.5426968200715046E-2</c:v>
                </c:pt>
                <c:pt idx="3586">
                  <c:v>8.6397812043916018E-3</c:v>
                </c:pt>
                <c:pt idx="3587">
                  <c:v>1.2129802068786218E-2</c:v>
                </c:pt>
                <c:pt idx="3588">
                  <c:v>-4.3956326062451643E-3</c:v>
                </c:pt>
                <c:pt idx="3589">
                  <c:v>1.127284467351245E-3</c:v>
                </c:pt>
                <c:pt idx="3590">
                  <c:v>-7.678975568232483E-3</c:v>
                </c:pt>
                <c:pt idx="3591">
                  <c:v>-1.5662012358007933E-3</c:v>
                </c:pt>
                <c:pt idx="3592">
                  <c:v>-1.0290148496067771E-2</c:v>
                </c:pt>
                <c:pt idx="3593">
                  <c:v>-1.1777417108651085E-3</c:v>
                </c:pt>
                <c:pt idx="3594">
                  <c:v>-2.5988513208890815E-3</c:v>
                </c:pt>
                <c:pt idx="3595">
                  <c:v>2.6747019847712529E-2</c:v>
                </c:pt>
                <c:pt idx="3596">
                  <c:v>2.2387885986838418E-4</c:v>
                </c:pt>
                <c:pt idx="3597">
                  <c:v>-3.9388834149199272E-3</c:v>
                </c:pt>
                <c:pt idx="3598">
                  <c:v>8.6906911072901945E-3</c:v>
                </c:pt>
                <c:pt idx="3599">
                  <c:v>-8.0666727357097002E-3</c:v>
                </c:pt>
                <c:pt idx="3600">
                  <c:v>-8.5871670042596802E-4</c:v>
                </c:pt>
                <c:pt idx="3601">
                  <c:v>5.5112010285512433E-3</c:v>
                </c:pt>
                <c:pt idx="3602">
                  <c:v>-5.9550121547663603E-3</c:v>
                </c:pt>
                <c:pt idx="3603">
                  <c:v>1.9265459501094862E-2</c:v>
                </c:pt>
                <c:pt idx="3604">
                  <c:v>2.6656871397777344E-3</c:v>
                </c:pt>
                <c:pt idx="3605">
                  <c:v>-2.2805610295448725E-2</c:v>
                </c:pt>
                <c:pt idx="3606">
                  <c:v>2.6741751534819849E-3</c:v>
                </c:pt>
                <c:pt idx="3607">
                  <c:v>1.4307363001362724E-2</c:v>
                </c:pt>
                <c:pt idx="3608">
                  <c:v>-3.8328662111935998E-4</c:v>
                </c:pt>
                <c:pt idx="3609">
                  <c:v>3.8565321714952098E-4</c:v>
                </c:pt>
                <c:pt idx="3610">
                  <c:v>-3.1990696401764146E-3</c:v>
                </c:pt>
                <c:pt idx="3611">
                  <c:v>2.6569170345321763E-4</c:v>
                </c:pt>
                <c:pt idx="3612">
                  <c:v>-9.8672231578652483E-3</c:v>
                </c:pt>
                <c:pt idx="3613">
                  <c:v>1.172870995590863E-2</c:v>
                </c:pt>
                <c:pt idx="3614">
                  <c:v>-2.6760336861976833E-2</c:v>
                </c:pt>
                <c:pt idx="3615">
                  <c:v>-9.3840931259963961E-4</c:v>
                </c:pt>
                <c:pt idx="3616">
                  <c:v>4.1423674608195016E-3</c:v>
                </c:pt>
                <c:pt idx="3617">
                  <c:v>4.6657399735888028E-3</c:v>
                </c:pt>
                <c:pt idx="3618">
                  <c:v>-1.1017245825214364E-4</c:v>
                </c:pt>
                <c:pt idx="3619">
                  <c:v>7.1134849938887202E-3</c:v>
                </c:pt>
                <c:pt idx="3620">
                  <c:v>2.9165297860497736E-3</c:v>
                </c:pt>
                <c:pt idx="3621">
                  <c:v>3.8569421650277436E-3</c:v>
                </c:pt>
                <c:pt idx="3622">
                  <c:v>-1.4190140178018243E-2</c:v>
                </c:pt>
                <c:pt idx="3623">
                  <c:v>1.1996371389265169E-2</c:v>
                </c:pt>
                <c:pt idx="3624">
                  <c:v>1.485909556159082E-2</c:v>
                </c:pt>
                <c:pt idx="3625">
                  <c:v>9.912503485480605E-5</c:v>
                </c:pt>
                <c:pt idx="3626">
                  <c:v>-6.5254403813246259E-3</c:v>
                </c:pt>
                <c:pt idx="3627">
                  <c:v>3.7566146350956845E-3</c:v>
                </c:pt>
                <c:pt idx="3628">
                  <c:v>2.0955526796883377E-2</c:v>
                </c:pt>
                <c:pt idx="3629">
                  <c:v>7.2433621398729515E-3</c:v>
                </c:pt>
                <c:pt idx="3630">
                  <c:v>-1.054969118720075E-2</c:v>
                </c:pt>
                <c:pt idx="3631">
                  <c:v>8.200380260398871E-3</c:v>
                </c:pt>
                <c:pt idx="3632">
                  <c:v>-8.443044695756052E-3</c:v>
                </c:pt>
                <c:pt idx="3633">
                  <c:v>-1.3281297629691298E-2</c:v>
                </c:pt>
                <c:pt idx="3634">
                  <c:v>7.4064532828584367E-3</c:v>
                </c:pt>
                <c:pt idx="3635">
                  <c:v>3.124227876181222E-3</c:v>
                </c:pt>
                <c:pt idx="3636">
                  <c:v>5.4159573375781598E-3</c:v>
                </c:pt>
                <c:pt idx="3637">
                  <c:v>-9.1518174699669851E-3</c:v>
                </c:pt>
                <c:pt idx="3638">
                  <c:v>-2.5686926782250951E-4</c:v>
                </c:pt>
                <c:pt idx="3639">
                  <c:v>2.0205834674400257E-4</c:v>
                </c:pt>
                <c:pt idx="3640">
                  <c:v>2.3374547598134315E-2</c:v>
                </c:pt>
                <c:pt idx="3641">
                  <c:v>4.491309224426027E-3</c:v>
                </c:pt>
                <c:pt idx="3642">
                  <c:v>5.3268596354084175E-3</c:v>
                </c:pt>
                <c:pt idx="3643">
                  <c:v>5.2930703574977436E-4</c:v>
                </c:pt>
                <c:pt idx="3644">
                  <c:v>-4.8642651267775446E-3</c:v>
                </c:pt>
                <c:pt idx="3645">
                  <c:v>6.0625145623143814E-3</c:v>
                </c:pt>
                <c:pt idx="3646">
                  <c:v>-4.744137811375518E-4</c:v>
                </c:pt>
                <c:pt idx="3647">
                  <c:v>-1.1504256502852375E-2</c:v>
                </c:pt>
                <c:pt idx="3648">
                  <c:v>6.5349063969279298E-3</c:v>
                </c:pt>
                <c:pt idx="3649">
                  <c:v>-3.1292374523522308E-3</c:v>
                </c:pt>
                <c:pt idx="3650">
                  <c:v>-2.3066225957549397E-2</c:v>
                </c:pt>
                <c:pt idx="3651">
                  <c:v>-6.9366193087977406E-3</c:v>
                </c:pt>
                <c:pt idx="3652">
                  <c:v>1.0016198364139795E-2</c:v>
                </c:pt>
                <c:pt idx="3653">
                  <c:v>1.8672365264120001E-3</c:v>
                </c:pt>
                <c:pt idx="3654">
                  <c:v>-1.4250410513553804E-3</c:v>
                </c:pt>
                <c:pt idx="3655">
                  <c:v>3.8411326111558917E-2</c:v>
                </c:pt>
                <c:pt idx="3656">
                  <c:v>-1.4648952373425559E-2</c:v>
                </c:pt>
                <c:pt idx="3657">
                  <c:v>-1.0552874734861399E-2</c:v>
                </c:pt>
                <c:pt idx="3658">
                  <c:v>-9.74531524991611E-4</c:v>
                </c:pt>
                <c:pt idx="3659">
                  <c:v>2.7154646659800739E-3</c:v>
                </c:pt>
                <c:pt idx="3660">
                  <c:v>-7.4597688495826242E-3</c:v>
                </c:pt>
                <c:pt idx="3661">
                  <c:v>2.4387671651465814E-3</c:v>
                </c:pt>
                <c:pt idx="3662">
                  <c:v>2.3019946941831109E-2</c:v>
                </c:pt>
                <c:pt idx="3663">
                  <c:v>2.4457541940349391E-2</c:v>
                </c:pt>
                <c:pt idx="3664">
                  <c:v>2.3200786659837891E-3</c:v>
                </c:pt>
                <c:pt idx="3665">
                  <c:v>9.1257864035680022E-3</c:v>
                </c:pt>
                <c:pt idx="3666">
                  <c:v>4.1137049690360399E-3</c:v>
                </c:pt>
                <c:pt idx="3667">
                  <c:v>-3.2658016002555766E-3</c:v>
                </c:pt>
                <c:pt idx="3668">
                  <c:v>-7.2260513576779433E-4</c:v>
                </c:pt>
                <c:pt idx="3669">
                  <c:v>-3.5211163257555224E-2</c:v>
                </c:pt>
                <c:pt idx="3670">
                  <c:v>-4.1883527751501812E-3</c:v>
                </c:pt>
                <c:pt idx="3671">
                  <c:v>-9.6336800842538473E-3</c:v>
                </c:pt>
                <c:pt idx="3672">
                  <c:v>2.2669949815422555E-3</c:v>
                </c:pt>
                <c:pt idx="3673">
                  <c:v>-2.1678482865179958E-4</c:v>
                </c:pt>
                <c:pt idx="3674">
                  <c:v>-1.3745121172737632E-2</c:v>
                </c:pt>
                <c:pt idx="3675">
                  <c:v>3.7106021245526134E-3</c:v>
                </c:pt>
                <c:pt idx="3676">
                  <c:v>1.0115559651491872E-2</c:v>
                </c:pt>
                <c:pt idx="3677">
                  <c:v>5.1907122364456592E-3</c:v>
                </c:pt>
                <c:pt idx="3678">
                  <c:v>-1.4215152639369052E-2</c:v>
                </c:pt>
                <c:pt idx="3679">
                  <c:v>-3.5653133001914703E-3</c:v>
                </c:pt>
                <c:pt idx="3680">
                  <c:v>-3.830578768992691E-3</c:v>
                </c:pt>
                <c:pt idx="3681">
                  <c:v>3.8770592426069167E-3</c:v>
                </c:pt>
                <c:pt idx="3682">
                  <c:v>-1.898665669178373E-3</c:v>
                </c:pt>
                <c:pt idx="3683">
                  <c:v>8.9449285257454571E-3</c:v>
                </c:pt>
                <c:pt idx="3684">
                  <c:v>2.9739774994453384E-3</c:v>
                </c:pt>
                <c:pt idx="3685">
                  <c:v>2.4871716353160409E-3</c:v>
                </c:pt>
                <c:pt idx="3686">
                  <c:v>-1.1334241004927379E-3</c:v>
                </c:pt>
                <c:pt idx="3687">
                  <c:v>-5.0278652456024015E-3</c:v>
                </c:pt>
                <c:pt idx="3688">
                  <c:v>-1.6806309842276525E-2</c:v>
                </c:pt>
                <c:pt idx="3689">
                  <c:v>-5.0238330778312476E-3</c:v>
                </c:pt>
                <c:pt idx="3690">
                  <c:v>-2.4066585207092366E-2</c:v>
                </c:pt>
                <c:pt idx="3691">
                  <c:v>-9.3324284051002793E-4</c:v>
                </c:pt>
                <c:pt idx="3692">
                  <c:v>5.1514534090365367E-3</c:v>
                </c:pt>
                <c:pt idx="3693">
                  <c:v>7.7318131441479511E-3</c:v>
                </c:pt>
                <c:pt idx="3694">
                  <c:v>1.0001576557372445E-2</c:v>
                </c:pt>
                <c:pt idx="3695">
                  <c:v>1.6184169709149681E-3</c:v>
                </c:pt>
                <c:pt idx="3696">
                  <c:v>-1.9775619184624203E-3</c:v>
                </c:pt>
                <c:pt idx="3697">
                  <c:v>6.9356565975763869E-3</c:v>
                </c:pt>
                <c:pt idx="3698">
                  <c:v>1.4822004678139366E-2</c:v>
                </c:pt>
                <c:pt idx="3699">
                  <c:v>7.4247420970999082E-4</c:v>
                </c:pt>
                <c:pt idx="3700">
                  <c:v>1.9421731996764326E-4</c:v>
                </c:pt>
                <c:pt idx="3701">
                  <c:v>-1.7584807243971935E-3</c:v>
                </c:pt>
                <c:pt idx="3702">
                  <c:v>-4.7398655566162167E-4</c:v>
                </c:pt>
                <c:pt idx="3703">
                  <c:v>-4.3498497736227116E-4</c:v>
                </c:pt>
                <c:pt idx="3704">
                  <c:v>-1.0105939989680119E-2</c:v>
                </c:pt>
                <c:pt idx="3705">
                  <c:v>4.9534353303210925E-3</c:v>
                </c:pt>
                <c:pt idx="3706">
                  <c:v>-1.139338564846447E-2</c:v>
                </c:pt>
                <c:pt idx="3707">
                  <c:v>-5.9271170391011251E-3</c:v>
                </c:pt>
                <c:pt idx="3708">
                  <c:v>-4.5878447332477566E-3</c:v>
                </c:pt>
                <c:pt idx="3709">
                  <c:v>2.1242743739433995E-3</c:v>
                </c:pt>
                <c:pt idx="3710">
                  <c:v>-6.6899714480256845E-3</c:v>
                </c:pt>
                <c:pt idx="3711">
                  <c:v>1.4095069925938959E-2</c:v>
                </c:pt>
                <c:pt idx="3712">
                  <c:v>8.9216972716673875E-3</c:v>
                </c:pt>
                <c:pt idx="3713">
                  <c:v>1.0541857393013485E-2</c:v>
                </c:pt>
                <c:pt idx="3714">
                  <c:v>9.5316638502451149E-3</c:v>
                </c:pt>
                <c:pt idx="3715">
                  <c:v>4.4179893081533203E-3</c:v>
                </c:pt>
                <c:pt idx="3716">
                  <c:v>6.0795350396770486E-3</c:v>
                </c:pt>
                <c:pt idx="3717">
                  <c:v>2.4130785167605522E-2</c:v>
                </c:pt>
                <c:pt idx="3718">
                  <c:v>1.6444870145701101E-3</c:v>
                </c:pt>
                <c:pt idx="3719">
                  <c:v>-8.6003218784614349E-3</c:v>
                </c:pt>
                <c:pt idx="3720">
                  <c:v>7.2658646016839972E-3</c:v>
                </c:pt>
                <c:pt idx="3721">
                  <c:v>-7.2330993758547507E-3</c:v>
                </c:pt>
                <c:pt idx="3722">
                  <c:v>-2.8060129108034835E-3</c:v>
                </c:pt>
                <c:pt idx="3723">
                  <c:v>-3.5687853777185033E-3</c:v>
                </c:pt>
                <c:pt idx="3724">
                  <c:v>-4.4689801874942467E-3</c:v>
                </c:pt>
                <c:pt idx="3725">
                  <c:v>3.7547590520012183E-3</c:v>
                </c:pt>
                <c:pt idx="3726">
                  <c:v>8.1821613576235092E-3</c:v>
                </c:pt>
                <c:pt idx="3727">
                  <c:v>-5.0071459715012511E-3</c:v>
                </c:pt>
                <c:pt idx="3728">
                  <c:v>-3.6525629954822802E-3</c:v>
                </c:pt>
                <c:pt idx="3729">
                  <c:v>2.4531139646032228E-2</c:v>
                </c:pt>
                <c:pt idx="3730">
                  <c:v>2.0558781117221785E-3</c:v>
                </c:pt>
                <c:pt idx="3731">
                  <c:v>1.1060691577258819E-3</c:v>
                </c:pt>
                <c:pt idx="3732">
                  <c:v>2.3052294133610752E-2</c:v>
                </c:pt>
                <c:pt idx="3733">
                  <c:v>-1.4161012220891536E-3</c:v>
                </c:pt>
                <c:pt idx="3734">
                  <c:v>-6.9570912943895113E-3</c:v>
                </c:pt>
                <c:pt idx="3735">
                  <c:v>-9.9391857984011522E-3</c:v>
                </c:pt>
                <c:pt idx="3736">
                  <c:v>-2.0087037576035261E-3</c:v>
                </c:pt>
                <c:pt idx="3737">
                  <c:v>1.8388918184555807E-3</c:v>
                </c:pt>
                <c:pt idx="3738">
                  <c:v>-1.0304053018256846E-2</c:v>
                </c:pt>
                <c:pt idx="3739">
                  <c:v>-8.3403805292538227E-3</c:v>
                </c:pt>
                <c:pt idx="3740">
                  <c:v>-1.3520432239410794E-2</c:v>
                </c:pt>
                <c:pt idx="3741">
                  <c:v>-1.2799507742570441E-2</c:v>
                </c:pt>
                <c:pt idx="3742">
                  <c:v>-1.0991387555027514E-2</c:v>
                </c:pt>
                <c:pt idx="3743">
                  <c:v>-1.331137452316351E-2</c:v>
                </c:pt>
                <c:pt idx="3744">
                  <c:v>6.1520241575603769E-4</c:v>
                </c:pt>
                <c:pt idx="3745">
                  <c:v>2.0971860193479155E-2</c:v>
                </c:pt>
                <c:pt idx="3746">
                  <c:v>7.6074783758314094E-3</c:v>
                </c:pt>
                <c:pt idx="3747">
                  <c:v>-5.9020108860381043E-4</c:v>
                </c:pt>
                <c:pt idx="3748">
                  <c:v>1.2152946079580007E-2</c:v>
                </c:pt>
                <c:pt idx="3749">
                  <c:v>2.7241820329032213E-3</c:v>
                </c:pt>
                <c:pt idx="3750">
                  <c:v>1.3493982671931665E-2</c:v>
                </c:pt>
                <c:pt idx="3751">
                  <c:v>-2.5318252584760705E-3</c:v>
                </c:pt>
                <c:pt idx="3752">
                  <c:v>-7.0938586271940642E-4</c:v>
                </c:pt>
                <c:pt idx="3753">
                  <c:v>5.4863377626171248E-3</c:v>
                </c:pt>
                <c:pt idx="3754">
                  <c:v>6.7487333343948068E-3</c:v>
                </c:pt>
                <c:pt idx="3755">
                  <c:v>-3.2083583997843789E-3</c:v>
                </c:pt>
                <c:pt idx="3756">
                  <c:v>1.2403836010695026E-2</c:v>
                </c:pt>
                <c:pt idx="3757">
                  <c:v>8.5866490791469891E-4</c:v>
                </c:pt>
                <c:pt idx="3758">
                  <c:v>-2.9965069166385254E-3</c:v>
                </c:pt>
                <c:pt idx="3759">
                  <c:v>-2.2038078122758515E-4</c:v>
                </c:pt>
                <c:pt idx="3760">
                  <c:v>-1.2961851459821401E-2</c:v>
                </c:pt>
                <c:pt idx="3761">
                  <c:v>1.9132450734096831E-2</c:v>
                </c:pt>
                <c:pt idx="3762">
                  <c:v>4.5617530543121403E-4</c:v>
                </c:pt>
                <c:pt idx="3763">
                  <c:v>-5.1075342307990348E-3</c:v>
                </c:pt>
                <c:pt idx="3764">
                  <c:v>-2.8402144423518624E-2</c:v>
                </c:pt>
                <c:pt idx="3765">
                  <c:v>1.2732633488637429E-2</c:v>
                </c:pt>
                <c:pt idx="3766">
                  <c:v>-2.0592601958964812E-3</c:v>
                </c:pt>
                <c:pt idx="3767">
                  <c:v>-2.815775042682574E-2</c:v>
                </c:pt>
                <c:pt idx="3768">
                  <c:v>-4.2788066934234441E-3</c:v>
                </c:pt>
                <c:pt idx="3769">
                  <c:v>5.0885364785198672E-3</c:v>
                </c:pt>
                <c:pt idx="3770">
                  <c:v>-8.3604876602372761E-3</c:v>
                </c:pt>
                <c:pt idx="3771">
                  <c:v>-2.0590599919294187E-2</c:v>
                </c:pt>
                <c:pt idx="3772">
                  <c:v>-1.4190308215447941E-2</c:v>
                </c:pt>
                <c:pt idx="3773">
                  <c:v>-8.3143586841635392E-3</c:v>
                </c:pt>
                <c:pt idx="3774">
                  <c:v>-4.3221956564687032E-3</c:v>
                </c:pt>
                <c:pt idx="3775">
                  <c:v>1.4045540335827019E-2</c:v>
                </c:pt>
                <c:pt idx="3776">
                  <c:v>2.0666357764253084E-3</c:v>
                </c:pt>
                <c:pt idx="3777">
                  <c:v>1.830952652125534E-3</c:v>
                </c:pt>
                <c:pt idx="3778">
                  <c:v>7.5712713980231276E-3</c:v>
                </c:pt>
                <c:pt idx="3779">
                  <c:v>-2.9000365386504393E-3</c:v>
                </c:pt>
                <c:pt idx="3780">
                  <c:v>8.605633766571457E-3</c:v>
                </c:pt>
                <c:pt idx="3781">
                  <c:v>8.8169074339624759E-3</c:v>
                </c:pt>
                <c:pt idx="3782">
                  <c:v>2.6937615461853533E-3</c:v>
                </c:pt>
                <c:pt idx="3783">
                  <c:v>1.0614468940393347E-2</c:v>
                </c:pt>
                <c:pt idx="3784">
                  <c:v>6.9811055270696696E-3</c:v>
                </c:pt>
                <c:pt idx="3785">
                  <c:v>3.7149775700003442E-3</c:v>
                </c:pt>
                <c:pt idx="3786">
                  <c:v>-9.5975128679290766E-3</c:v>
                </c:pt>
                <c:pt idx="3787">
                  <c:v>5.1409958009882833E-3</c:v>
                </c:pt>
                <c:pt idx="3788">
                  <c:v>5.3459569932190346E-3</c:v>
                </c:pt>
                <c:pt idx="3789">
                  <c:v>-1.8052845813438037E-2</c:v>
                </c:pt>
                <c:pt idx="3790">
                  <c:v>-7.1948214638296122E-4</c:v>
                </c:pt>
                <c:pt idx="3791">
                  <c:v>-9.5407579221324246E-3</c:v>
                </c:pt>
                <c:pt idx="3792">
                  <c:v>5.5713524484119377E-3</c:v>
                </c:pt>
                <c:pt idx="3793">
                  <c:v>3.5974305739709649E-3</c:v>
                </c:pt>
                <c:pt idx="3794">
                  <c:v>3.3854975284008295E-3</c:v>
                </c:pt>
                <c:pt idx="3795">
                  <c:v>-9.6574559631118512E-3</c:v>
                </c:pt>
                <c:pt idx="3796">
                  <c:v>-1.3406464572181909E-2</c:v>
                </c:pt>
                <c:pt idx="3797">
                  <c:v>-5.5564385952216772E-5</c:v>
                </c:pt>
                <c:pt idx="3798">
                  <c:v>-3.5819319129101654E-3</c:v>
                </c:pt>
                <c:pt idx="3799">
                  <c:v>-2.2452771103612115E-2</c:v>
                </c:pt>
                <c:pt idx="3800">
                  <c:v>2.747359094827425E-3</c:v>
                </c:pt>
                <c:pt idx="3801">
                  <c:v>1.302746852221102E-2</c:v>
                </c:pt>
                <c:pt idx="3802">
                  <c:v>5.1787087627336364E-3</c:v>
                </c:pt>
                <c:pt idx="3803">
                  <c:v>5.5863443177490832E-3</c:v>
                </c:pt>
                <c:pt idx="3804">
                  <c:v>1.9137553826836098E-2</c:v>
                </c:pt>
                <c:pt idx="3805">
                  <c:v>-1.4598697287318841E-2</c:v>
                </c:pt>
                <c:pt idx="3806">
                  <c:v>1.1600318664942365E-2</c:v>
                </c:pt>
                <c:pt idx="3807">
                  <c:v>-7.8186291631810552E-4</c:v>
                </c:pt>
                <c:pt idx="3808">
                  <c:v>1.3637883841704952E-2</c:v>
                </c:pt>
                <c:pt idx="3809">
                  <c:v>1.507048361475271E-2</c:v>
                </c:pt>
                <c:pt idx="3810">
                  <c:v>-1.1169746808906512E-2</c:v>
                </c:pt>
                <c:pt idx="3811">
                  <c:v>7.835486941922043E-3</c:v>
                </c:pt>
                <c:pt idx="3812">
                  <c:v>-9.7556616536534292E-4</c:v>
                </c:pt>
                <c:pt idx="3813">
                  <c:v>2.0062719879914023E-2</c:v>
                </c:pt>
                <c:pt idx="3814">
                  <c:v>-2.3305312781073035E-3</c:v>
                </c:pt>
                <c:pt idx="3815">
                  <c:v>-1.3027265448151523E-2</c:v>
                </c:pt>
                <c:pt idx="3816">
                  <c:v>-8.613006591918472E-3</c:v>
                </c:pt>
                <c:pt idx="3817">
                  <c:v>-1.3347051149688545E-2</c:v>
                </c:pt>
                <c:pt idx="3818">
                  <c:v>-2.6286291921022078E-2</c:v>
                </c:pt>
                <c:pt idx="3819">
                  <c:v>5.8259351865157911E-4</c:v>
                </c:pt>
                <c:pt idx="3820">
                  <c:v>-6.7642619495792387E-3</c:v>
                </c:pt>
                <c:pt idx="3821">
                  <c:v>1.9769576083267259E-3</c:v>
                </c:pt>
                <c:pt idx="3822">
                  <c:v>-3.2271838120138813E-3</c:v>
                </c:pt>
                <c:pt idx="3823">
                  <c:v>-2.064917558291527E-2</c:v>
                </c:pt>
                <c:pt idx="3824">
                  <c:v>4.8869020637728883E-3</c:v>
                </c:pt>
                <c:pt idx="3825">
                  <c:v>-7.4535017932413766E-3</c:v>
                </c:pt>
                <c:pt idx="3826">
                  <c:v>-3.8282589290732868E-3</c:v>
                </c:pt>
                <c:pt idx="3827">
                  <c:v>1.0990711383706222E-2</c:v>
                </c:pt>
                <c:pt idx="3828">
                  <c:v>5.3728297442833797E-4</c:v>
                </c:pt>
                <c:pt idx="3829">
                  <c:v>-1.1848540717358861E-2</c:v>
                </c:pt>
                <c:pt idx="3830">
                  <c:v>-2.8631698012411382E-2</c:v>
                </c:pt>
                <c:pt idx="3831">
                  <c:v>4.9846910600524867E-3</c:v>
                </c:pt>
                <c:pt idx="3832">
                  <c:v>-6.099229553000414E-3</c:v>
                </c:pt>
                <c:pt idx="3833">
                  <c:v>-5.8582773991723404E-3</c:v>
                </c:pt>
                <c:pt idx="3834">
                  <c:v>1.0616988910340656E-2</c:v>
                </c:pt>
                <c:pt idx="3835">
                  <c:v>8.1095132960560586E-3</c:v>
                </c:pt>
                <c:pt idx="3836">
                  <c:v>9.8983224543466742E-3</c:v>
                </c:pt>
                <c:pt idx="3837">
                  <c:v>-2.8813119384647448E-3</c:v>
                </c:pt>
                <c:pt idx="3838">
                  <c:v>-7.0093483191467692E-3</c:v>
                </c:pt>
                <c:pt idx="3839">
                  <c:v>-3.0948286781978637E-3</c:v>
                </c:pt>
                <c:pt idx="3840">
                  <c:v>-1.5884570694622183E-2</c:v>
                </c:pt>
                <c:pt idx="3841">
                  <c:v>-1.5225398611930067E-3</c:v>
                </c:pt>
                <c:pt idx="3842">
                  <c:v>3.4420888746146956E-3</c:v>
                </c:pt>
                <c:pt idx="3843">
                  <c:v>-1.212516660838177E-2</c:v>
                </c:pt>
                <c:pt idx="3844">
                  <c:v>2.2384472749351209E-3</c:v>
                </c:pt>
                <c:pt idx="3845">
                  <c:v>-8.1336064980422115E-3</c:v>
                </c:pt>
                <c:pt idx="3846">
                  <c:v>1.3157263783558299E-2</c:v>
                </c:pt>
                <c:pt idx="3847">
                  <c:v>-2.1142920816842225E-2</c:v>
                </c:pt>
                <c:pt idx="3848">
                  <c:v>-3.4685141694856913E-3</c:v>
                </c:pt>
                <c:pt idx="3849">
                  <c:v>2.325047856328683E-4</c:v>
                </c:pt>
                <c:pt idx="3850">
                  <c:v>9.5987744094395491E-3</c:v>
                </c:pt>
                <c:pt idx="3851">
                  <c:v>-9.7804469558086995E-3</c:v>
                </c:pt>
                <c:pt idx="3852">
                  <c:v>8.1209750644949327E-3</c:v>
                </c:pt>
                <c:pt idx="3853">
                  <c:v>6.171336502522648E-3</c:v>
                </c:pt>
                <c:pt idx="3854">
                  <c:v>-6.4906350226810617E-3</c:v>
                </c:pt>
                <c:pt idx="3855">
                  <c:v>2.3231545275796092E-5</c:v>
                </c:pt>
                <c:pt idx="3856">
                  <c:v>-4.02665027338708E-3</c:v>
                </c:pt>
                <c:pt idx="3857">
                  <c:v>1.8419021135974916E-2</c:v>
                </c:pt>
                <c:pt idx="3858">
                  <c:v>-2.8079533335507029E-2</c:v>
                </c:pt>
                <c:pt idx="3859">
                  <c:v>4.4457484261322521E-3</c:v>
                </c:pt>
                <c:pt idx="3860">
                  <c:v>3.8688404290837088E-3</c:v>
                </c:pt>
                <c:pt idx="3861">
                  <c:v>-2.2878003710754134E-3</c:v>
                </c:pt>
                <c:pt idx="3862">
                  <c:v>1.6622937112808947E-2</c:v>
                </c:pt>
                <c:pt idx="3863">
                  <c:v>-7.2515310906026776E-3</c:v>
                </c:pt>
                <c:pt idx="3864">
                  <c:v>-5.8708985058285599E-3</c:v>
                </c:pt>
                <c:pt idx="3865">
                  <c:v>-1.53371079293688E-2</c:v>
                </c:pt>
                <c:pt idx="3866">
                  <c:v>1.4329342387649036E-2</c:v>
                </c:pt>
                <c:pt idx="3867">
                  <c:v>-1.5019772957114782E-4</c:v>
                </c:pt>
                <c:pt idx="3868">
                  <c:v>7.7947002943629983E-3</c:v>
                </c:pt>
                <c:pt idx="3869">
                  <c:v>-9.1504000646270742E-4</c:v>
                </c:pt>
                <c:pt idx="3870">
                  <c:v>-1.0213785585788613E-2</c:v>
                </c:pt>
                <c:pt idx="3871">
                  <c:v>-2.9367643723760328E-2</c:v>
                </c:pt>
                <c:pt idx="3872">
                  <c:v>-9.0426191944274707E-3</c:v>
                </c:pt>
                <c:pt idx="3873">
                  <c:v>-7.8858683485850771E-5</c:v>
                </c:pt>
                <c:pt idx="3874">
                  <c:v>-4.2491720199865322E-3</c:v>
                </c:pt>
                <c:pt idx="3875">
                  <c:v>9.2453470614441268E-3</c:v>
                </c:pt>
                <c:pt idx="3876">
                  <c:v>2.6177042324494267E-3</c:v>
                </c:pt>
                <c:pt idx="3877">
                  <c:v>-3.2426424764957469E-3</c:v>
                </c:pt>
                <c:pt idx="3878">
                  <c:v>1.9076070293067338E-2</c:v>
                </c:pt>
                <c:pt idx="3879">
                  <c:v>-1.849392482189871E-4</c:v>
                </c:pt>
                <c:pt idx="3880">
                  <c:v>8.384510543287562E-3</c:v>
                </c:pt>
                <c:pt idx="3881">
                  <c:v>-1.243707272402508E-2</c:v>
                </c:pt>
                <c:pt idx="3882">
                  <c:v>1.9602793210123821E-2</c:v>
                </c:pt>
                <c:pt idx="3883">
                  <c:v>1.6428133314049905E-2</c:v>
                </c:pt>
                <c:pt idx="3884">
                  <c:v>-1.3957462032671492E-3</c:v>
                </c:pt>
                <c:pt idx="3885">
                  <c:v>-2.9612553655796988E-3</c:v>
                </c:pt>
                <c:pt idx="3886">
                  <c:v>-1.1680802403923454E-2</c:v>
                </c:pt>
                <c:pt idx="3887">
                  <c:v>-1.770616668856001E-2</c:v>
                </c:pt>
                <c:pt idx="3888">
                  <c:v>1.7734913252581211E-2</c:v>
                </c:pt>
                <c:pt idx="3889">
                  <c:v>5.3915785766863742E-3</c:v>
                </c:pt>
                <c:pt idx="3890">
                  <c:v>7.7502401011400089E-3</c:v>
                </c:pt>
                <c:pt idx="3891">
                  <c:v>-1.1800276792311191E-2</c:v>
                </c:pt>
                <c:pt idx="3892">
                  <c:v>2.0085202769644119E-2</c:v>
                </c:pt>
                <c:pt idx="3893">
                  <c:v>-8.8563013378316121E-3</c:v>
                </c:pt>
                <c:pt idx="3894">
                  <c:v>4.2174461535456124E-4</c:v>
                </c:pt>
                <c:pt idx="3895">
                  <c:v>-7.9336822605041608E-3</c:v>
                </c:pt>
                <c:pt idx="3896">
                  <c:v>-4.8059191890065401E-3</c:v>
                </c:pt>
                <c:pt idx="3897">
                  <c:v>5.0255136812773485E-3</c:v>
                </c:pt>
                <c:pt idx="3898">
                  <c:v>9.4745212631690817E-3</c:v>
                </c:pt>
                <c:pt idx="3899">
                  <c:v>-7.9032090722387632E-3</c:v>
                </c:pt>
                <c:pt idx="3900">
                  <c:v>7.62933169079356E-3</c:v>
                </c:pt>
                <c:pt idx="3901">
                  <c:v>-9.7228855005742146E-3</c:v>
                </c:pt>
                <c:pt idx="3902">
                  <c:v>2.3219378514676491E-2</c:v>
                </c:pt>
                <c:pt idx="3903">
                  <c:v>1.6414379215446569E-3</c:v>
                </c:pt>
                <c:pt idx="3904">
                  <c:v>-7.8387443417857194E-3</c:v>
                </c:pt>
                <c:pt idx="3905">
                  <c:v>-5.1075896289427634E-3</c:v>
                </c:pt>
                <c:pt idx="3906">
                  <c:v>-1.1605107672423176E-2</c:v>
                </c:pt>
                <c:pt idx="3907">
                  <c:v>-3.5167990143850723E-3</c:v>
                </c:pt>
                <c:pt idx="3908">
                  <c:v>2.2345706656921392E-2</c:v>
                </c:pt>
                <c:pt idx="3909">
                  <c:v>9.1354459384753745E-3</c:v>
                </c:pt>
                <c:pt idx="3910">
                  <c:v>3.0508220013708265E-3</c:v>
                </c:pt>
                <c:pt idx="3911">
                  <c:v>-4.4889968871113777E-3</c:v>
                </c:pt>
                <c:pt idx="3912">
                  <c:v>-7.5037760224841814E-3</c:v>
                </c:pt>
                <c:pt idx="3913">
                  <c:v>2.8220144631349964E-2</c:v>
                </c:pt>
                <c:pt idx="3914">
                  <c:v>9.8546879471204194E-3</c:v>
                </c:pt>
                <c:pt idx="3915">
                  <c:v>-1.479789341709708E-2</c:v>
                </c:pt>
                <c:pt idx="3916">
                  <c:v>7.6250863366576055E-4</c:v>
                </c:pt>
                <c:pt idx="3917">
                  <c:v>-1.8039432481316438E-3</c:v>
                </c:pt>
                <c:pt idx="3918">
                  <c:v>1.036571007169189E-2</c:v>
                </c:pt>
                <c:pt idx="3919">
                  <c:v>1.9660821060644231E-2</c:v>
                </c:pt>
                <c:pt idx="3920">
                  <c:v>3.251571442413195E-3</c:v>
                </c:pt>
                <c:pt idx="3921">
                  <c:v>4.3750195312258168E-3</c:v>
                </c:pt>
                <c:pt idx="3922">
                  <c:v>3.9581731787147736E-3</c:v>
                </c:pt>
                <c:pt idx="3923">
                  <c:v>-3.6094705575201833E-3</c:v>
                </c:pt>
                <c:pt idx="3924">
                  <c:v>7.1299477647252365E-3</c:v>
                </c:pt>
                <c:pt idx="3925">
                  <c:v>-1.4669862733233222E-4</c:v>
                </c:pt>
                <c:pt idx="3926">
                  <c:v>-3.0535297891458053E-3</c:v>
                </c:pt>
                <c:pt idx="3927">
                  <c:v>-3.7755552839717796E-3</c:v>
                </c:pt>
                <c:pt idx="3928">
                  <c:v>-2.3581526122375376E-2</c:v>
                </c:pt>
                <c:pt idx="3929">
                  <c:v>6.3451667409252441E-3</c:v>
                </c:pt>
                <c:pt idx="3930">
                  <c:v>4.6315732589562999E-3</c:v>
                </c:pt>
                <c:pt idx="3931">
                  <c:v>1.4167859348252232E-2</c:v>
                </c:pt>
                <c:pt idx="3932">
                  <c:v>7.2137590493052926E-3</c:v>
                </c:pt>
                <c:pt idx="3933">
                  <c:v>1.7416823682479644E-2</c:v>
                </c:pt>
                <c:pt idx="3934">
                  <c:v>5.7683650684097502E-3</c:v>
                </c:pt>
                <c:pt idx="3935">
                  <c:v>-5.0629397138276938E-3</c:v>
                </c:pt>
                <c:pt idx="3936">
                  <c:v>-1.2315411996940646E-2</c:v>
                </c:pt>
                <c:pt idx="3937">
                  <c:v>-9.1648406072728748E-3</c:v>
                </c:pt>
                <c:pt idx="3938">
                  <c:v>-1.3569763452674836E-3</c:v>
                </c:pt>
                <c:pt idx="3939">
                  <c:v>-8.9268875291122207E-3</c:v>
                </c:pt>
                <c:pt idx="3940">
                  <c:v>1.4653471063303116E-2</c:v>
                </c:pt>
                <c:pt idx="3941">
                  <c:v>-4.6329851851914359E-4</c:v>
                </c:pt>
                <c:pt idx="3942">
                  <c:v>9.4708829821665685E-3</c:v>
                </c:pt>
                <c:pt idx="3943">
                  <c:v>-2.3110282032082975E-3</c:v>
                </c:pt>
                <c:pt idx="3944">
                  <c:v>-2.6381610156284785E-3</c:v>
                </c:pt>
                <c:pt idx="3945">
                  <c:v>-2.0707970671025002E-2</c:v>
                </c:pt>
                <c:pt idx="3946">
                  <c:v>-5.0038048364521139E-3</c:v>
                </c:pt>
                <c:pt idx="3947">
                  <c:v>-4.7774142862936877E-4</c:v>
                </c:pt>
                <c:pt idx="3948">
                  <c:v>1.4603097976641134E-5</c:v>
                </c:pt>
                <c:pt idx="3949">
                  <c:v>-1.455596346735006E-2</c:v>
                </c:pt>
                <c:pt idx="3950">
                  <c:v>-1.4877957511295231E-2</c:v>
                </c:pt>
                <c:pt idx="3951">
                  <c:v>-1.5677848362175902E-3</c:v>
                </c:pt>
                <c:pt idx="3952">
                  <c:v>-2.7274732295449861E-3</c:v>
                </c:pt>
                <c:pt idx="3953">
                  <c:v>-1.6164046024983102E-6</c:v>
                </c:pt>
                <c:pt idx="3954">
                  <c:v>5.1519999378439021E-4</c:v>
                </c:pt>
                <c:pt idx="3955">
                  <c:v>-1.1531710406711668E-2</c:v>
                </c:pt>
                <c:pt idx="3956">
                  <c:v>6.4288742438378937E-4</c:v>
                </c:pt>
                <c:pt idx="3957">
                  <c:v>-4.1146462541034505E-3</c:v>
                </c:pt>
                <c:pt idx="3958">
                  <c:v>1.2667102059584062E-3</c:v>
                </c:pt>
                <c:pt idx="3959">
                  <c:v>1.1960661179899338E-3</c:v>
                </c:pt>
                <c:pt idx="3960">
                  <c:v>-5.0103934295208184E-3</c:v>
                </c:pt>
                <c:pt idx="3961">
                  <c:v>-3.2528303371201874E-4</c:v>
                </c:pt>
                <c:pt idx="3962">
                  <c:v>-1.0135739788147986E-2</c:v>
                </c:pt>
                <c:pt idx="3963">
                  <c:v>-2.0319438656666699E-2</c:v>
                </c:pt>
                <c:pt idx="3964">
                  <c:v>9.1262744943719706E-3</c:v>
                </c:pt>
                <c:pt idx="3965">
                  <c:v>-4.0312679092840238E-3</c:v>
                </c:pt>
                <c:pt idx="3966">
                  <c:v>6.1862552983186145E-3</c:v>
                </c:pt>
                <c:pt idx="3967">
                  <c:v>-2.4449305997840181E-3</c:v>
                </c:pt>
                <c:pt idx="3968">
                  <c:v>-1.7938066035624124E-2</c:v>
                </c:pt>
                <c:pt idx="3969">
                  <c:v>7.5676016388222253E-3</c:v>
                </c:pt>
                <c:pt idx="3970">
                  <c:v>1.3912340746174486E-3</c:v>
                </c:pt>
                <c:pt idx="3971">
                  <c:v>-9.8226700017384413E-3</c:v>
                </c:pt>
                <c:pt idx="3972">
                  <c:v>-5.9381514395723239E-3</c:v>
                </c:pt>
                <c:pt idx="3973">
                  <c:v>1.008139234675442E-2</c:v>
                </c:pt>
                <c:pt idx="3974">
                  <c:v>-3.118294828683177E-3</c:v>
                </c:pt>
                <c:pt idx="3975">
                  <c:v>-1.319035709333932E-2</c:v>
                </c:pt>
                <c:pt idx="3976">
                  <c:v>5.922428442883613E-3</c:v>
                </c:pt>
                <c:pt idx="3977">
                  <c:v>-1.2356506969251235E-2</c:v>
                </c:pt>
                <c:pt idx="3978">
                  <c:v>-1.9859384580096277E-2</c:v>
                </c:pt>
                <c:pt idx="3979">
                  <c:v>-6.4684429334097302E-3</c:v>
                </c:pt>
                <c:pt idx="3980">
                  <c:v>-1.1348086784016208E-2</c:v>
                </c:pt>
                <c:pt idx="3981">
                  <c:v>1.1117503704492625E-2</c:v>
                </c:pt>
                <c:pt idx="3982">
                  <c:v>-1.6089361089900632E-2</c:v>
                </c:pt>
                <c:pt idx="3983">
                  <c:v>3.7671929174277266E-3</c:v>
                </c:pt>
                <c:pt idx="3984">
                  <c:v>3.6839981439236698E-3</c:v>
                </c:pt>
                <c:pt idx="3985">
                  <c:v>2.1752779565324527E-2</c:v>
                </c:pt>
                <c:pt idx="3986">
                  <c:v>4.7466277921616572E-3</c:v>
                </c:pt>
                <c:pt idx="3987">
                  <c:v>6.6432994681314278E-3</c:v>
                </c:pt>
                <c:pt idx="3988">
                  <c:v>8.6755050574362762E-3</c:v>
                </c:pt>
                <c:pt idx="3989">
                  <c:v>-2.8301997578882411E-3</c:v>
                </c:pt>
                <c:pt idx="3990">
                  <c:v>4.293120823197113E-3</c:v>
                </c:pt>
                <c:pt idx="3991">
                  <c:v>-5.5308935615855041E-3</c:v>
                </c:pt>
                <c:pt idx="3992">
                  <c:v>-2.2502422711618442E-3</c:v>
                </c:pt>
                <c:pt idx="3993">
                  <c:v>-4.4282146584011138E-3</c:v>
                </c:pt>
                <c:pt idx="3994">
                  <c:v>8.2186202179912165E-3</c:v>
                </c:pt>
                <c:pt idx="3995">
                  <c:v>-2.0228904696029688E-2</c:v>
                </c:pt>
                <c:pt idx="3996">
                  <c:v>2.7018084373605214E-2</c:v>
                </c:pt>
                <c:pt idx="3997">
                  <c:v>-2.002956433389427E-2</c:v>
                </c:pt>
                <c:pt idx="3998">
                  <c:v>8.0855717529918665E-3</c:v>
                </c:pt>
                <c:pt idx="3999">
                  <c:v>-3.8102341135343308E-3</c:v>
                </c:pt>
                <c:pt idx="4000">
                  <c:v>3.7128994252335359E-3</c:v>
                </c:pt>
                <c:pt idx="4001">
                  <c:v>-9.8284729148531147E-3</c:v>
                </c:pt>
                <c:pt idx="4002">
                  <c:v>-8.4495775682408309E-3</c:v>
                </c:pt>
                <c:pt idx="4003">
                  <c:v>-1.1731420352969575E-2</c:v>
                </c:pt>
                <c:pt idx="4004">
                  <c:v>-5.0404507205974811E-3</c:v>
                </c:pt>
                <c:pt idx="4005">
                  <c:v>5.8047527338503033E-3</c:v>
                </c:pt>
                <c:pt idx="4006">
                  <c:v>5.7663803185609838E-3</c:v>
                </c:pt>
                <c:pt idx="4007">
                  <c:v>2.2496320155895973E-2</c:v>
                </c:pt>
                <c:pt idx="4008">
                  <c:v>-1.9711519238308651E-3</c:v>
                </c:pt>
                <c:pt idx="4009">
                  <c:v>-6.9985626456352625E-4</c:v>
                </c:pt>
                <c:pt idx="4010">
                  <c:v>2.0360228873501671E-2</c:v>
                </c:pt>
                <c:pt idx="4011">
                  <c:v>5.059428139375502E-3</c:v>
                </c:pt>
                <c:pt idx="4012">
                  <c:v>1.2080190000847426E-2</c:v>
                </c:pt>
                <c:pt idx="4013">
                  <c:v>1.0499700387391676E-3</c:v>
                </c:pt>
                <c:pt idx="4014">
                  <c:v>4.9068739055326315E-3</c:v>
                </c:pt>
                <c:pt idx="4015">
                  <c:v>-2.5289942497963895E-2</c:v>
                </c:pt>
                <c:pt idx="4016">
                  <c:v>-1.8679694797727291E-2</c:v>
                </c:pt>
                <c:pt idx="4017">
                  <c:v>-2.2441370044012865E-2</c:v>
                </c:pt>
                <c:pt idx="4018">
                  <c:v>6.8972944503803641E-3</c:v>
                </c:pt>
                <c:pt idx="4019">
                  <c:v>9.0729920419116536E-4</c:v>
                </c:pt>
                <c:pt idx="4020">
                  <c:v>-8.3073333691425603E-3</c:v>
                </c:pt>
                <c:pt idx="4021">
                  <c:v>-1.8586785259469393E-3</c:v>
                </c:pt>
                <c:pt idx="4022">
                  <c:v>1.1314709673526371E-2</c:v>
                </c:pt>
                <c:pt idx="4023">
                  <c:v>-8.6350963757293661E-3</c:v>
                </c:pt>
                <c:pt idx="4024">
                  <c:v>-1.8274910255992444E-2</c:v>
                </c:pt>
                <c:pt idx="4025">
                  <c:v>-1.7590158477105366E-3</c:v>
                </c:pt>
                <c:pt idx="4026">
                  <c:v>-2.5210283286132597E-3</c:v>
                </c:pt>
                <c:pt idx="4027">
                  <c:v>-5.344285010069825E-3</c:v>
                </c:pt>
                <c:pt idx="4028">
                  <c:v>2.555480577816216E-3</c:v>
                </c:pt>
                <c:pt idx="4029">
                  <c:v>4.8556190460981064E-4</c:v>
                </c:pt>
                <c:pt idx="4030">
                  <c:v>8.7299191939765018E-4</c:v>
                </c:pt>
                <c:pt idx="4031">
                  <c:v>-2.1707908971967554E-3</c:v>
                </c:pt>
                <c:pt idx="4032">
                  <c:v>-3.5026850931941015E-3</c:v>
                </c:pt>
                <c:pt idx="4033">
                  <c:v>8.4033150626269572E-3</c:v>
                </c:pt>
                <c:pt idx="4034">
                  <c:v>1.0821672109445419E-2</c:v>
                </c:pt>
                <c:pt idx="4035">
                  <c:v>-8.7784363517275383E-3</c:v>
                </c:pt>
                <c:pt idx="4036">
                  <c:v>-2.1869165428239036E-3</c:v>
                </c:pt>
                <c:pt idx="4037">
                  <c:v>-5.4121611891082312E-3</c:v>
                </c:pt>
                <c:pt idx="4038">
                  <c:v>4.6305700370474212E-3</c:v>
                </c:pt>
                <c:pt idx="4039">
                  <c:v>-4.7805281998518374E-3</c:v>
                </c:pt>
                <c:pt idx="4040">
                  <c:v>-3.2705198192107695E-3</c:v>
                </c:pt>
                <c:pt idx="4041">
                  <c:v>-3.7150061554410583E-3</c:v>
                </c:pt>
                <c:pt idx="4042">
                  <c:v>-4.5945369067870697E-3</c:v>
                </c:pt>
                <c:pt idx="4043">
                  <c:v>1.3911450572159567E-3</c:v>
                </c:pt>
                <c:pt idx="4044">
                  <c:v>6.916133284252988E-3</c:v>
                </c:pt>
                <c:pt idx="4045">
                  <c:v>1.1414706555135929E-2</c:v>
                </c:pt>
                <c:pt idx="4046">
                  <c:v>-4.3147840989958613E-3</c:v>
                </c:pt>
                <c:pt idx="4047">
                  <c:v>-1.4438309889063271E-2</c:v>
                </c:pt>
                <c:pt idx="4048">
                  <c:v>1.4816121388872895E-3</c:v>
                </c:pt>
                <c:pt idx="4049">
                  <c:v>-2.0950281712196228E-3</c:v>
                </c:pt>
                <c:pt idx="4050">
                  <c:v>7.6438662472570621E-4</c:v>
                </c:pt>
                <c:pt idx="4051">
                  <c:v>-2.3030540255122444E-3</c:v>
                </c:pt>
                <c:pt idx="4052">
                  <c:v>1.8303903161936752E-2</c:v>
                </c:pt>
                <c:pt idx="4053">
                  <c:v>5.4314040906445352E-3</c:v>
                </c:pt>
                <c:pt idx="4054">
                  <c:v>-6.3064427384849422E-3</c:v>
                </c:pt>
                <c:pt idx="4055">
                  <c:v>-1.3123320546252206E-2</c:v>
                </c:pt>
                <c:pt idx="4056">
                  <c:v>1.0825476923037015E-2</c:v>
                </c:pt>
                <c:pt idx="4057">
                  <c:v>1.7036555176134182E-2</c:v>
                </c:pt>
                <c:pt idx="4058">
                  <c:v>-2.532490965262035E-2</c:v>
                </c:pt>
                <c:pt idx="4059">
                  <c:v>6.7532907493377857E-3</c:v>
                </c:pt>
                <c:pt idx="4060">
                  <c:v>5.6257046288935081E-3</c:v>
                </c:pt>
                <c:pt idx="4061">
                  <c:v>-5.7998425354144189E-3</c:v>
                </c:pt>
                <c:pt idx="4062">
                  <c:v>9.0364555903688516E-3</c:v>
                </c:pt>
                <c:pt idx="4063">
                  <c:v>5.8890957199544359E-3</c:v>
                </c:pt>
                <c:pt idx="4064">
                  <c:v>-9.6507362524389153E-3</c:v>
                </c:pt>
                <c:pt idx="4065">
                  <c:v>-4.9733371242012174E-3</c:v>
                </c:pt>
                <c:pt idx="4066">
                  <c:v>1.2886899633594847E-2</c:v>
                </c:pt>
                <c:pt idx="4067">
                  <c:v>1.5594966407287492E-2</c:v>
                </c:pt>
                <c:pt idx="4068">
                  <c:v>-5.3653142687537826E-3</c:v>
                </c:pt>
                <c:pt idx="4069">
                  <c:v>-1.9481793428008161E-3</c:v>
                </c:pt>
                <c:pt idx="4070">
                  <c:v>-2.279280214827108E-2</c:v>
                </c:pt>
                <c:pt idx="4071">
                  <c:v>-1.4373798759027938E-2</c:v>
                </c:pt>
                <c:pt idx="4072">
                  <c:v>3.1399667528666355E-3</c:v>
                </c:pt>
                <c:pt idx="4073">
                  <c:v>7.0260021151579526E-3</c:v>
                </c:pt>
                <c:pt idx="4074">
                  <c:v>2.2711399574230193E-5</c:v>
                </c:pt>
                <c:pt idx="4075">
                  <c:v>5.2461285599929228E-3</c:v>
                </c:pt>
                <c:pt idx="4076">
                  <c:v>1.249338222156092E-2</c:v>
                </c:pt>
                <c:pt idx="4077">
                  <c:v>-1.1212903266672324E-3</c:v>
                </c:pt>
                <c:pt idx="4078">
                  <c:v>1.8771411894686715E-2</c:v>
                </c:pt>
                <c:pt idx="4079">
                  <c:v>8.2943447170194997E-3</c:v>
                </c:pt>
                <c:pt idx="4080">
                  <c:v>-9.0852462831161121E-3</c:v>
                </c:pt>
                <c:pt idx="4081">
                  <c:v>-1.4109368724858044E-2</c:v>
                </c:pt>
                <c:pt idx="4082">
                  <c:v>1.509767712052246E-2</c:v>
                </c:pt>
                <c:pt idx="4083">
                  <c:v>5.0648611058144314E-3</c:v>
                </c:pt>
                <c:pt idx="4084">
                  <c:v>-1.4156606506503857E-2</c:v>
                </c:pt>
                <c:pt idx="4085">
                  <c:v>-2.6118481895744689E-3</c:v>
                </c:pt>
                <c:pt idx="4086">
                  <c:v>6.433424545965509E-3</c:v>
                </c:pt>
                <c:pt idx="4087">
                  <c:v>1.9444993069908543E-3</c:v>
                </c:pt>
                <c:pt idx="4088">
                  <c:v>-7.4089128194128918E-3</c:v>
                </c:pt>
                <c:pt idx="4089">
                  <c:v>-1.9636845988395958E-3</c:v>
                </c:pt>
                <c:pt idx="4090">
                  <c:v>2.9736246842545182E-4</c:v>
                </c:pt>
                <c:pt idx="4091">
                  <c:v>-1.0647454999466222E-2</c:v>
                </c:pt>
                <c:pt idx="4092">
                  <c:v>1.3729035829649257E-3</c:v>
                </c:pt>
                <c:pt idx="4093">
                  <c:v>-5.4015483121469705E-3</c:v>
                </c:pt>
                <c:pt idx="4094">
                  <c:v>1.9052114983411462E-2</c:v>
                </c:pt>
                <c:pt idx="4095">
                  <c:v>-1.3628219526006456E-2</c:v>
                </c:pt>
                <c:pt idx="4096">
                  <c:v>1.7646963059422397E-3</c:v>
                </c:pt>
                <c:pt idx="4097">
                  <c:v>-1.4183072972495131E-2</c:v>
                </c:pt>
                <c:pt idx="4098">
                  <c:v>1.9553363458308776E-3</c:v>
                </c:pt>
                <c:pt idx="4099">
                  <c:v>7.9397467379529706E-3</c:v>
                </c:pt>
                <c:pt idx="4100">
                  <c:v>-8.6414055128044721E-3</c:v>
                </c:pt>
                <c:pt idx="4101">
                  <c:v>-4.1922653987435258E-3</c:v>
                </c:pt>
                <c:pt idx="4102">
                  <c:v>-1.1508189905103222E-2</c:v>
                </c:pt>
                <c:pt idx="4103">
                  <c:v>2.1184071624715143E-2</c:v>
                </c:pt>
                <c:pt idx="4104">
                  <c:v>5.2979414357440168E-3</c:v>
                </c:pt>
                <c:pt idx="4105">
                  <c:v>6.5735471272471537E-3</c:v>
                </c:pt>
                <c:pt idx="4106">
                  <c:v>6.4116547971739945E-3</c:v>
                </c:pt>
                <c:pt idx="4107">
                  <c:v>2.0527251739225722E-2</c:v>
                </c:pt>
                <c:pt idx="4108">
                  <c:v>3.5828307637067621E-4</c:v>
                </c:pt>
                <c:pt idx="4109">
                  <c:v>9.4097407111497905E-4</c:v>
                </c:pt>
                <c:pt idx="4110">
                  <c:v>1.6230370973982541E-2</c:v>
                </c:pt>
                <c:pt idx="4111">
                  <c:v>-9.6225606468411402E-3</c:v>
                </c:pt>
                <c:pt idx="4112">
                  <c:v>1.1339085595027862E-3</c:v>
                </c:pt>
                <c:pt idx="4113">
                  <c:v>-9.8395791161972126E-3</c:v>
                </c:pt>
                <c:pt idx="4114">
                  <c:v>-4.2673112838415824E-3</c:v>
                </c:pt>
                <c:pt idx="4115">
                  <c:v>-2.0880915387280941E-3</c:v>
                </c:pt>
                <c:pt idx="4116">
                  <c:v>-6.3876325435040515E-3</c:v>
                </c:pt>
                <c:pt idx="4117">
                  <c:v>-1.3172118048893022E-2</c:v>
                </c:pt>
                <c:pt idx="4118">
                  <c:v>-1.7618625217896595E-2</c:v>
                </c:pt>
                <c:pt idx="4119">
                  <c:v>-8.3837346859348752E-3</c:v>
                </c:pt>
                <c:pt idx="4120">
                  <c:v>1.1141078096291397E-2</c:v>
                </c:pt>
                <c:pt idx="4121">
                  <c:v>1.0955262186463272E-2</c:v>
                </c:pt>
                <c:pt idx="4122">
                  <c:v>1.2223846647892547E-2</c:v>
                </c:pt>
                <c:pt idx="4123">
                  <c:v>-1.7716596258981619E-3</c:v>
                </c:pt>
                <c:pt idx="4124">
                  <c:v>2.2061229644233453E-2</c:v>
                </c:pt>
                <c:pt idx="4125">
                  <c:v>5.9097878654240992E-3</c:v>
                </c:pt>
                <c:pt idx="4126">
                  <c:v>-1.496612176995769E-2</c:v>
                </c:pt>
                <c:pt idx="4127">
                  <c:v>-8.1301976667350253E-3</c:v>
                </c:pt>
                <c:pt idx="4128">
                  <c:v>-4.5901859010670076E-3</c:v>
                </c:pt>
                <c:pt idx="4129">
                  <c:v>7.3997498606212595E-4</c:v>
                </c:pt>
                <c:pt idx="4130">
                  <c:v>-1.4625293801253916E-3</c:v>
                </c:pt>
                <c:pt idx="4131">
                  <c:v>-4.842362743056986E-3</c:v>
                </c:pt>
                <c:pt idx="4132">
                  <c:v>6.9887283397166355E-3</c:v>
                </c:pt>
                <c:pt idx="4133">
                  <c:v>-5.4875796428922544E-3</c:v>
                </c:pt>
                <c:pt idx="4134">
                  <c:v>2.49249465437909E-3</c:v>
                </c:pt>
                <c:pt idx="4135">
                  <c:v>-1.102427702803169E-3</c:v>
                </c:pt>
                <c:pt idx="4136">
                  <c:v>-4.7065636646555819E-3</c:v>
                </c:pt>
                <c:pt idx="4137">
                  <c:v>4.4330676420160512E-3</c:v>
                </c:pt>
                <c:pt idx="4138">
                  <c:v>-6.1244836468507986E-3</c:v>
                </c:pt>
                <c:pt idx="4139">
                  <c:v>-1.7498256578163871E-2</c:v>
                </c:pt>
                <c:pt idx="4140">
                  <c:v>-4.6500124375921928E-3</c:v>
                </c:pt>
                <c:pt idx="4141">
                  <c:v>-2.0670277537643833E-3</c:v>
                </c:pt>
                <c:pt idx="4142">
                  <c:v>9.4414469458587395E-3</c:v>
                </c:pt>
                <c:pt idx="4143">
                  <c:v>-8.9038942365611516E-3</c:v>
                </c:pt>
                <c:pt idx="4144">
                  <c:v>-6.8851424910616769E-3</c:v>
                </c:pt>
                <c:pt idx="4145">
                  <c:v>2.5193351162442115E-3</c:v>
                </c:pt>
                <c:pt idx="4146">
                  <c:v>-5.190596519580511E-3</c:v>
                </c:pt>
                <c:pt idx="4147">
                  <c:v>2.3982481767595688E-2</c:v>
                </c:pt>
                <c:pt idx="4148">
                  <c:v>-6.1793409155017718E-3</c:v>
                </c:pt>
                <c:pt idx="4149">
                  <c:v>1.0342876591096313E-2</c:v>
                </c:pt>
                <c:pt idx="4150">
                  <c:v>-3.0083493845113186E-3</c:v>
                </c:pt>
                <c:pt idx="4151">
                  <c:v>1.6262601870020411E-2</c:v>
                </c:pt>
                <c:pt idx="4152">
                  <c:v>-2.4668168318371396E-2</c:v>
                </c:pt>
                <c:pt idx="4153">
                  <c:v>-1.3447938566182292E-3</c:v>
                </c:pt>
                <c:pt idx="4154">
                  <c:v>-1.216395400867472E-2</c:v>
                </c:pt>
                <c:pt idx="4155">
                  <c:v>-5.0956086863403818E-3</c:v>
                </c:pt>
                <c:pt idx="4156">
                  <c:v>1.1382869239312519E-3</c:v>
                </c:pt>
                <c:pt idx="4157">
                  <c:v>-1.6632471950339515E-2</c:v>
                </c:pt>
                <c:pt idx="4158">
                  <c:v>1.5286188890747663E-3</c:v>
                </c:pt>
                <c:pt idx="4159">
                  <c:v>1.5884701081739789E-3</c:v>
                </c:pt>
                <c:pt idx="4160">
                  <c:v>-1.8507477390619108E-2</c:v>
                </c:pt>
                <c:pt idx="4161">
                  <c:v>9.5377594956941158E-3</c:v>
                </c:pt>
                <c:pt idx="4162">
                  <c:v>8.4511286558427632E-4</c:v>
                </c:pt>
                <c:pt idx="4163">
                  <c:v>8.3814787175368055E-3</c:v>
                </c:pt>
                <c:pt idx="4164">
                  <c:v>-2.6678334952869214E-3</c:v>
                </c:pt>
                <c:pt idx="4165">
                  <c:v>-3.3703694702566021E-3</c:v>
                </c:pt>
                <c:pt idx="4166">
                  <c:v>1.3798846298691157E-2</c:v>
                </c:pt>
                <c:pt idx="4167">
                  <c:v>-1.1740455441380984E-2</c:v>
                </c:pt>
                <c:pt idx="4168">
                  <c:v>8.2558900380184444E-3</c:v>
                </c:pt>
                <c:pt idx="4169">
                  <c:v>5.7721060768616871E-3</c:v>
                </c:pt>
                <c:pt idx="4170">
                  <c:v>1.2988086757680654E-2</c:v>
                </c:pt>
                <c:pt idx="4171">
                  <c:v>5.302976312815834E-3</c:v>
                </c:pt>
                <c:pt idx="4172">
                  <c:v>-1.4048324380670571E-2</c:v>
                </c:pt>
                <c:pt idx="4173">
                  <c:v>1.7833430627558445E-3</c:v>
                </c:pt>
                <c:pt idx="4174">
                  <c:v>6.0088453764241406E-3</c:v>
                </c:pt>
                <c:pt idx="4175">
                  <c:v>-3.3563887123163852E-3</c:v>
                </c:pt>
                <c:pt idx="4176">
                  <c:v>9.6738012431627982E-3</c:v>
                </c:pt>
                <c:pt idx="4177">
                  <c:v>-3.0981494869028649E-3</c:v>
                </c:pt>
                <c:pt idx="4178">
                  <c:v>4.6376873868166409E-3</c:v>
                </c:pt>
                <c:pt idx="4179">
                  <c:v>-7.5346818135543368E-4</c:v>
                </c:pt>
                <c:pt idx="4180">
                  <c:v>-1.1959208828022489E-3</c:v>
                </c:pt>
                <c:pt idx="4181">
                  <c:v>1.1177892035797478E-2</c:v>
                </c:pt>
                <c:pt idx="4182">
                  <c:v>-3.9056839738266418E-3</c:v>
                </c:pt>
                <c:pt idx="4183">
                  <c:v>1.9586364324655132E-3</c:v>
                </c:pt>
                <c:pt idx="4184">
                  <c:v>5.9422168360867078E-3</c:v>
                </c:pt>
                <c:pt idx="4185">
                  <c:v>1.1320822645556132E-2</c:v>
                </c:pt>
                <c:pt idx="4186">
                  <c:v>-2.3356576504821916E-3</c:v>
                </c:pt>
                <c:pt idx="4187">
                  <c:v>-9.7717928583627069E-3</c:v>
                </c:pt>
                <c:pt idx="4188">
                  <c:v>-1.0945875960518783E-2</c:v>
                </c:pt>
                <c:pt idx="4189">
                  <c:v>9.2187950727481947E-3</c:v>
                </c:pt>
                <c:pt idx="4190">
                  <c:v>-2.515396781718666E-3</c:v>
                </c:pt>
                <c:pt idx="4191">
                  <c:v>1.2903967373221314E-2</c:v>
                </c:pt>
                <c:pt idx="4192">
                  <c:v>8.9275252926149067E-3</c:v>
                </c:pt>
                <c:pt idx="4193">
                  <c:v>1.7181891906105145E-4</c:v>
                </c:pt>
                <c:pt idx="4194">
                  <c:v>-4.1553571276532449E-3</c:v>
                </c:pt>
                <c:pt idx="4195">
                  <c:v>-1.6815598403108198E-3</c:v>
                </c:pt>
                <c:pt idx="4196">
                  <c:v>6.5385142691430009E-3</c:v>
                </c:pt>
                <c:pt idx="4197">
                  <c:v>-2.1578887362276974E-2</c:v>
                </c:pt>
                <c:pt idx="4198">
                  <c:v>-8.7862434887226951E-3</c:v>
                </c:pt>
                <c:pt idx="4199">
                  <c:v>6.7172830992956291E-3</c:v>
                </c:pt>
                <c:pt idx="4200">
                  <c:v>-9.0897700757877902E-4</c:v>
                </c:pt>
                <c:pt idx="4201">
                  <c:v>-3.2837309660931307E-3</c:v>
                </c:pt>
                <c:pt idx="4202">
                  <c:v>-2.509895049271751E-3</c:v>
                </c:pt>
                <c:pt idx="4203">
                  <c:v>-3.0420231347964718E-3</c:v>
                </c:pt>
                <c:pt idx="4204">
                  <c:v>2.0640135319365299E-3</c:v>
                </c:pt>
                <c:pt idx="4205">
                  <c:v>6.1041399300166589E-4</c:v>
                </c:pt>
                <c:pt idx="4206">
                  <c:v>3.1398914726308113E-3</c:v>
                </c:pt>
                <c:pt idx="4207">
                  <c:v>1.4048182487170583E-2</c:v>
                </c:pt>
                <c:pt idx="4208">
                  <c:v>5.8053631717588979E-3</c:v>
                </c:pt>
                <c:pt idx="4209">
                  <c:v>8.4281165172266359E-3</c:v>
                </c:pt>
                <c:pt idx="4210">
                  <c:v>-8.7810611690540708E-3</c:v>
                </c:pt>
                <c:pt idx="4211">
                  <c:v>-2.3965356592127512E-3</c:v>
                </c:pt>
                <c:pt idx="4212">
                  <c:v>-6.9953383634276003E-4</c:v>
                </c:pt>
                <c:pt idx="4213">
                  <c:v>-4.3065024510938743E-3</c:v>
                </c:pt>
                <c:pt idx="4214">
                  <c:v>9.4216150635067792E-3</c:v>
                </c:pt>
                <c:pt idx="4215">
                  <c:v>-3.7564568704253399E-3</c:v>
                </c:pt>
                <c:pt idx="4216">
                  <c:v>-3.4758312242376414E-3</c:v>
                </c:pt>
                <c:pt idx="4217">
                  <c:v>-6.3739589117336138E-3</c:v>
                </c:pt>
                <c:pt idx="4218">
                  <c:v>5.3020090538668909E-3</c:v>
                </c:pt>
                <c:pt idx="4219">
                  <c:v>3.2296476111708322E-3</c:v>
                </c:pt>
                <c:pt idx="4220">
                  <c:v>-1.2290341827630722E-2</c:v>
                </c:pt>
                <c:pt idx="4221">
                  <c:v>-7.0880320156583108E-3</c:v>
                </c:pt>
                <c:pt idx="4222">
                  <c:v>-1.6712655223111478E-3</c:v>
                </c:pt>
                <c:pt idx="4223">
                  <c:v>-8.8696978814188972E-3</c:v>
                </c:pt>
                <c:pt idx="4224">
                  <c:v>-7.9766412964834936E-3</c:v>
                </c:pt>
                <c:pt idx="4225">
                  <c:v>9.2288634122655779E-3</c:v>
                </c:pt>
                <c:pt idx="4226">
                  <c:v>3.1935688354561035E-3</c:v>
                </c:pt>
                <c:pt idx="4227">
                  <c:v>2.4797434378924284E-3</c:v>
                </c:pt>
                <c:pt idx="4228">
                  <c:v>5.4978444252111987E-3</c:v>
                </c:pt>
                <c:pt idx="4229">
                  <c:v>1.1354858199217993E-2</c:v>
                </c:pt>
                <c:pt idx="4230">
                  <c:v>-8.3689456775457131E-3</c:v>
                </c:pt>
                <c:pt idx="4231">
                  <c:v>1.1928573475476951E-2</c:v>
                </c:pt>
                <c:pt idx="4232">
                  <c:v>2.6879243496929404E-2</c:v>
                </c:pt>
                <c:pt idx="4233">
                  <c:v>-6.9496126126257669E-3</c:v>
                </c:pt>
                <c:pt idx="4234">
                  <c:v>-1.0647894104733152E-2</c:v>
                </c:pt>
                <c:pt idx="4235">
                  <c:v>1.1533218941731867E-2</c:v>
                </c:pt>
                <c:pt idx="4236">
                  <c:v>1.4674527290479166E-2</c:v>
                </c:pt>
                <c:pt idx="4237">
                  <c:v>1.6235553308744901E-2</c:v>
                </c:pt>
                <c:pt idx="4238">
                  <c:v>8.4308058841353894E-3</c:v>
                </c:pt>
                <c:pt idx="4239">
                  <c:v>5.4586650187270188E-3</c:v>
                </c:pt>
                <c:pt idx="4240">
                  <c:v>1.2472235704572405E-3</c:v>
                </c:pt>
                <c:pt idx="4241">
                  <c:v>7.1177303112602373E-3</c:v>
                </c:pt>
                <c:pt idx="4242">
                  <c:v>-1.2607725239080375E-2</c:v>
                </c:pt>
                <c:pt idx="4243">
                  <c:v>-3.6880272925356545E-3</c:v>
                </c:pt>
                <c:pt idx="4244">
                  <c:v>9.058303812106339E-3</c:v>
                </c:pt>
                <c:pt idx="4245">
                  <c:v>-3.8973168502202025E-3</c:v>
                </c:pt>
                <c:pt idx="4246">
                  <c:v>-1.5824342494038891E-2</c:v>
                </c:pt>
                <c:pt idx="4247">
                  <c:v>-9.4002420933050231E-3</c:v>
                </c:pt>
                <c:pt idx="4248">
                  <c:v>-3.9221041736619191E-3</c:v>
                </c:pt>
                <c:pt idx="4249">
                  <c:v>2.1735560807392307E-2</c:v>
                </c:pt>
                <c:pt idx="4250">
                  <c:v>8.6457361817952761E-3</c:v>
                </c:pt>
                <c:pt idx="4251">
                  <c:v>1.0566267995293281E-2</c:v>
                </c:pt>
                <c:pt idx="4252">
                  <c:v>-1.4804564833492054E-2</c:v>
                </c:pt>
                <c:pt idx="4253">
                  <c:v>-2.9403906586111046E-3</c:v>
                </c:pt>
                <c:pt idx="4254">
                  <c:v>1.713402415551739E-3</c:v>
                </c:pt>
                <c:pt idx="4255">
                  <c:v>1.3340506167311526E-2</c:v>
                </c:pt>
                <c:pt idx="4256">
                  <c:v>-1.7572659148887077E-2</c:v>
                </c:pt>
                <c:pt idx="4257">
                  <c:v>2.6513777570365332E-3</c:v>
                </c:pt>
                <c:pt idx="4258">
                  <c:v>-1.0816569951955709E-2</c:v>
                </c:pt>
                <c:pt idx="4259">
                  <c:v>1.6451256582160317E-3</c:v>
                </c:pt>
                <c:pt idx="4260">
                  <c:v>5.5330000377662213E-3</c:v>
                </c:pt>
                <c:pt idx="4261">
                  <c:v>4.100026519621513E-3</c:v>
                </c:pt>
                <c:pt idx="4262">
                  <c:v>4.0562207393289723E-3</c:v>
                </c:pt>
                <c:pt idx="4263">
                  <c:v>-1.098668466044698E-2</c:v>
                </c:pt>
                <c:pt idx="4264">
                  <c:v>-1.1026788903069705E-2</c:v>
                </c:pt>
                <c:pt idx="4265">
                  <c:v>-1.183940180954436E-2</c:v>
                </c:pt>
                <c:pt idx="4266">
                  <c:v>1.3479213473631842E-2</c:v>
                </c:pt>
                <c:pt idx="4267">
                  <c:v>5.9399414795166059E-3</c:v>
                </c:pt>
                <c:pt idx="4268">
                  <c:v>-5.9733739176565078E-3</c:v>
                </c:pt>
                <c:pt idx="4269">
                  <c:v>7.3398915126433508E-3</c:v>
                </c:pt>
                <c:pt idx="4270">
                  <c:v>-7.5157205473216247E-3</c:v>
                </c:pt>
                <c:pt idx="4271">
                  <c:v>-1.451804089933024E-4</c:v>
                </c:pt>
                <c:pt idx="4272">
                  <c:v>6.062336720909744E-3</c:v>
                </c:pt>
                <c:pt idx="4273">
                  <c:v>7.7864168930110479E-3</c:v>
                </c:pt>
                <c:pt idx="4274">
                  <c:v>1.6265298946044542E-2</c:v>
                </c:pt>
                <c:pt idx="4275">
                  <c:v>1.5654122705152419E-2</c:v>
                </c:pt>
                <c:pt idx="4276">
                  <c:v>-2.6938559995004427E-3</c:v>
                </c:pt>
                <c:pt idx="4277">
                  <c:v>6.1817574843307287E-3</c:v>
                </c:pt>
                <c:pt idx="4278">
                  <c:v>6.0385435928962134E-3</c:v>
                </c:pt>
                <c:pt idx="4279">
                  <c:v>1.4074956631206569E-2</c:v>
                </c:pt>
                <c:pt idx="4280">
                  <c:v>4.6846997200829226E-3</c:v>
                </c:pt>
                <c:pt idx="4281">
                  <c:v>-2.2511873873974346E-2</c:v>
                </c:pt>
                <c:pt idx="4282">
                  <c:v>9.6874231478921002E-3</c:v>
                </c:pt>
                <c:pt idx="4283">
                  <c:v>4.3709382403252913E-3</c:v>
                </c:pt>
                <c:pt idx="4284">
                  <c:v>-2.0828028842280431E-3</c:v>
                </c:pt>
                <c:pt idx="4285">
                  <c:v>1.8812063304505196E-2</c:v>
                </c:pt>
                <c:pt idx="4286">
                  <c:v>-6.6458886666236425E-3</c:v>
                </c:pt>
                <c:pt idx="4287">
                  <c:v>3.7812566005981847E-3</c:v>
                </c:pt>
                <c:pt idx="4288">
                  <c:v>1.306875200467188E-2</c:v>
                </c:pt>
                <c:pt idx="4289">
                  <c:v>3.3559889631954993E-3</c:v>
                </c:pt>
                <c:pt idx="4290">
                  <c:v>5.7026187380059966E-4</c:v>
                </c:pt>
                <c:pt idx="4291">
                  <c:v>8.6211996602179215E-3</c:v>
                </c:pt>
                <c:pt idx="4292">
                  <c:v>-6.5965048583752984E-3</c:v>
                </c:pt>
                <c:pt idx="4293">
                  <c:v>-1.3439061590931395E-2</c:v>
                </c:pt>
                <c:pt idx="4294">
                  <c:v>1.1010792654592137E-3</c:v>
                </c:pt>
                <c:pt idx="4295">
                  <c:v>-4.6702707358289297E-3</c:v>
                </c:pt>
                <c:pt idx="4296">
                  <c:v>6.7847078700276229E-3</c:v>
                </c:pt>
                <c:pt idx="4297">
                  <c:v>1.0361890465783454E-3</c:v>
                </c:pt>
                <c:pt idx="4298">
                  <c:v>-5.7500220245263068E-3</c:v>
                </c:pt>
                <c:pt idx="4299">
                  <c:v>-1.8431120899840822E-2</c:v>
                </c:pt>
                <c:pt idx="4300">
                  <c:v>-1.9641231853442347E-3</c:v>
                </c:pt>
                <c:pt idx="4301">
                  <c:v>-9.7375309008340891E-3</c:v>
                </c:pt>
                <c:pt idx="4302">
                  <c:v>-2.2698415235324894E-3</c:v>
                </c:pt>
                <c:pt idx="4303">
                  <c:v>5.2335686240718281E-3</c:v>
                </c:pt>
                <c:pt idx="4304">
                  <c:v>-1.6508260376329138E-2</c:v>
                </c:pt>
                <c:pt idx="4305">
                  <c:v>-4.9903150532799151E-4</c:v>
                </c:pt>
                <c:pt idx="4306">
                  <c:v>-1.7653268565982198E-2</c:v>
                </c:pt>
                <c:pt idx="4307">
                  <c:v>1.0720758558902029E-2</c:v>
                </c:pt>
                <c:pt idx="4308">
                  <c:v>-7.5632440261108463E-3</c:v>
                </c:pt>
                <c:pt idx="4309">
                  <c:v>5.8795838951872445E-3</c:v>
                </c:pt>
                <c:pt idx="4310">
                  <c:v>-2.9111539491224955E-3</c:v>
                </c:pt>
                <c:pt idx="4311">
                  <c:v>-1.434920789361491E-2</c:v>
                </c:pt>
                <c:pt idx="4312">
                  <c:v>1.0811690439778832E-2</c:v>
                </c:pt>
                <c:pt idx="4313">
                  <c:v>5.9784895355248354E-3</c:v>
                </c:pt>
                <c:pt idx="4314">
                  <c:v>-7.9614115090993511E-3</c:v>
                </c:pt>
                <c:pt idx="4315">
                  <c:v>-1.2338785076596642E-2</c:v>
                </c:pt>
                <c:pt idx="4316">
                  <c:v>-1.5977971716369926E-2</c:v>
                </c:pt>
                <c:pt idx="4317">
                  <c:v>7.9125651500868786E-3</c:v>
                </c:pt>
                <c:pt idx="4318">
                  <c:v>4.4199712456159676E-3</c:v>
                </c:pt>
                <c:pt idx="4319">
                  <c:v>-2.2658613877448242E-3</c:v>
                </c:pt>
                <c:pt idx="4320">
                  <c:v>5.1054367387584811E-3</c:v>
                </c:pt>
                <c:pt idx="4321">
                  <c:v>-4.6853293511401831E-3</c:v>
                </c:pt>
                <c:pt idx="4322">
                  <c:v>-2.4981121438312843E-2</c:v>
                </c:pt>
                <c:pt idx="4323">
                  <c:v>3.4734768763421853E-2</c:v>
                </c:pt>
                <c:pt idx="4324">
                  <c:v>-2.9085481667803784E-2</c:v>
                </c:pt>
                <c:pt idx="4325">
                  <c:v>1.2370121885208066E-2</c:v>
                </c:pt>
                <c:pt idx="4326">
                  <c:v>-9.0336261248402626E-3</c:v>
                </c:pt>
                <c:pt idx="4327">
                  <c:v>7.2348041441022588E-3</c:v>
                </c:pt>
                <c:pt idx="4328">
                  <c:v>1.453681970893873E-2</c:v>
                </c:pt>
                <c:pt idx="4329">
                  <c:v>-3.7457835608980653E-3</c:v>
                </c:pt>
                <c:pt idx="4330">
                  <c:v>5.4190989480957684E-3</c:v>
                </c:pt>
                <c:pt idx="4331">
                  <c:v>-1.9978608091881619E-2</c:v>
                </c:pt>
                <c:pt idx="4332">
                  <c:v>-2.655732682806505E-3</c:v>
                </c:pt>
                <c:pt idx="4333">
                  <c:v>-9.9600510539683005E-4</c:v>
                </c:pt>
                <c:pt idx="4334">
                  <c:v>-5.8191004549021409E-3</c:v>
                </c:pt>
                <c:pt idx="4335">
                  <c:v>-6.4965814231449232E-3</c:v>
                </c:pt>
                <c:pt idx="4336">
                  <c:v>-8.3886697042094335E-3</c:v>
                </c:pt>
                <c:pt idx="4337">
                  <c:v>6.1432110716719487E-3</c:v>
                </c:pt>
                <c:pt idx="4338">
                  <c:v>-5.9754157877404289E-3</c:v>
                </c:pt>
                <c:pt idx="4339">
                  <c:v>2.0119058951178184E-3</c:v>
                </c:pt>
                <c:pt idx="4340">
                  <c:v>9.8793396697484537E-3</c:v>
                </c:pt>
                <c:pt idx="4341">
                  <c:v>7.6286003839658011E-3</c:v>
                </c:pt>
                <c:pt idx="4342">
                  <c:v>-8.1067611138688715E-3</c:v>
                </c:pt>
                <c:pt idx="4343">
                  <c:v>-3.1359455038931809E-3</c:v>
                </c:pt>
                <c:pt idx="4344">
                  <c:v>-2.4699859443705363E-3</c:v>
                </c:pt>
                <c:pt idx="4345">
                  <c:v>-3.3868614196118285E-3</c:v>
                </c:pt>
                <c:pt idx="4346">
                  <c:v>-1.1975071573382694E-2</c:v>
                </c:pt>
                <c:pt idx="4347">
                  <c:v>8.8648040003849928E-3</c:v>
                </c:pt>
                <c:pt idx="4348">
                  <c:v>6.6673654651930861E-3</c:v>
                </c:pt>
                <c:pt idx="4349">
                  <c:v>8.60671368430708E-3</c:v>
                </c:pt>
                <c:pt idx="4350">
                  <c:v>2.6327531079729686E-2</c:v>
                </c:pt>
                <c:pt idx="4351">
                  <c:v>1.873265873460753E-2</c:v>
                </c:pt>
                <c:pt idx="4352">
                  <c:v>1.5383029050387074E-2</c:v>
                </c:pt>
                <c:pt idx="4353">
                  <c:v>1.5124244459409307E-3</c:v>
                </c:pt>
                <c:pt idx="4354">
                  <c:v>1.5260041021283774E-2</c:v>
                </c:pt>
                <c:pt idx="4355">
                  <c:v>8.4464587271012026E-3</c:v>
                </c:pt>
                <c:pt idx="4356">
                  <c:v>-8.9259325887319167E-3</c:v>
                </c:pt>
                <c:pt idx="4357">
                  <c:v>-2.0947406163748107E-2</c:v>
                </c:pt>
                <c:pt idx="4358">
                  <c:v>-1.4257192098401194E-3</c:v>
                </c:pt>
                <c:pt idx="4359">
                  <c:v>4.4515187777048864E-3</c:v>
                </c:pt>
                <c:pt idx="4360">
                  <c:v>-2.9884078056118115E-4</c:v>
                </c:pt>
                <c:pt idx="4361">
                  <c:v>2.6253736839070844E-2</c:v>
                </c:pt>
                <c:pt idx="4362">
                  <c:v>-6.573787677966009E-5</c:v>
                </c:pt>
                <c:pt idx="4363">
                  <c:v>-2.2662144112656933E-3</c:v>
                </c:pt>
                <c:pt idx="4364">
                  <c:v>-9.7973587985226828E-3</c:v>
                </c:pt>
                <c:pt idx="4365">
                  <c:v>-2.4661802183089478E-2</c:v>
                </c:pt>
                <c:pt idx="4366">
                  <c:v>-6.2281851274419778E-3</c:v>
                </c:pt>
                <c:pt idx="4367">
                  <c:v>-6.6374335316924122E-3</c:v>
                </c:pt>
                <c:pt idx="4368">
                  <c:v>-5.2360581099954642E-3</c:v>
                </c:pt>
                <c:pt idx="4369">
                  <c:v>3.6361054218601732E-3</c:v>
                </c:pt>
                <c:pt idx="4370">
                  <c:v>1.7931757301302947E-3</c:v>
                </c:pt>
                <c:pt idx="4371">
                  <c:v>1.2623787261363682E-2</c:v>
                </c:pt>
                <c:pt idx="4372">
                  <c:v>-4.3578332133957353E-3</c:v>
                </c:pt>
                <c:pt idx="4373">
                  <c:v>-1.7095010175578425E-3</c:v>
                </c:pt>
                <c:pt idx="4374">
                  <c:v>-1.5064455935667997E-2</c:v>
                </c:pt>
                <c:pt idx="4375">
                  <c:v>-8.7167975175020326E-3</c:v>
                </c:pt>
                <c:pt idx="4376">
                  <c:v>-7.179583199344761E-3</c:v>
                </c:pt>
                <c:pt idx="4377">
                  <c:v>1.2044693379584031E-2</c:v>
                </c:pt>
                <c:pt idx="4378">
                  <c:v>1.1494204719641665E-2</c:v>
                </c:pt>
                <c:pt idx="4379">
                  <c:v>5.9293443652886791E-3</c:v>
                </c:pt>
                <c:pt idx="4380">
                  <c:v>1.1481286034936528E-3</c:v>
                </c:pt>
                <c:pt idx="4381">
                  <c:v>-2.427537038202727E-3</c:v>
                </c:pt>
                <c:pt idx="4382">
                  <c:v>2.0019276071270967E-2</c:v>
                </c:pt>
                <c:pt idx="4383">
                  <c:v>1.1018295117732679E-2</c:v>
                </c:pt>
                <c:pt idx="4384">
                  <c:v>4.6454764197836852E-3</c:v>
                </c:pt>
                <c:pt idx="4385">
                  <c:v>-2.036297505512031E-2</c:v>
                </c:pt>
                <c:pt idx="4386">
                  <c:v>5.7411833660912905E-3</c:v>
                </c:pt>
                <c:pt idx="4387">
                  <c:v>-3.7428358386781407E-3</c:v>
                </c:pt>
                <c:pt idx="4388">
                  <c:v>-6.7139589296117555E-3</c:v>
                </c:pt>
                <c:pt idx="4389">
                  <c:v>3.7062250363236186E-3</c:v>
                </c:pt>
                <c:pt idx="4390">
                  <c:v>-9.6715906751890044E-3</c:v>
                </c:pt>
                <c:pt idx="4391">
                  <c:v>-9.2584396203092608E-3</c:v>
                </c:pt>
                <c:pt idx="4392">
                  <c:v>-1.4348759716045571E-2</c:v>
                </c:pt>
                <c:pt idx="4393">
                  <c:v>-1.4844362288551503E-3</c:v>
                </c:pt>
                <c:pt idx="4394">
                  <c:v>-7.623028559705692E-3</c:v>
                </c:pt>
                <c:pt idx="4395">
                  <c:v>-1.1309390403734779E-3</c:v>
                </c:pt>
                <c:pt idx="4396">
                  <c:v>3.6792807647138821E-3</c:v>
                </c:pt>
                <c:pt idx="4397">
                  <c:v>-2.6816770413531006E-3</c:v>
                </c:pt>
                <c:pt idx="4398">
                  <c:v>-1.7879361321581154E-2</c:v>
                </c:pt>
                <c:pt idx="4399">
                  <c:v>1.268258841509512E-2</c:v>
                </c:pt>
                <c:pt idx="4400">
                  <c:v>-7.2584256662719809E-3</c:v>
                </c:pt>
                <c:pt idx="4401">
                  <c:v>1.6552752038280496E-3</c:v>
                </c:pt>
                <c:pt idx="4402">
                  <c:v>-5.4097661097366704E-4</c:v>
                </c:pt>
                <c:pt idx="4403">
                  <c:v>2.7269240185417324E-2</c:v>
                </c:pt>
                <c:pt idx="4404">
                  <c:v>1.3194745275504518E-2</c:v>
                </c:pt>
                <c:pt idx="4405">
                  <c:v>-2.7478394836991222E-3</c:v>
                </c:pt>
                <c:pt idx="4406">
                  <c:v>-7.1455787839528762E-3</c:v>
                </c:pt>
                <c:pt idx="4407">
                  <c:v>7.0262712335607703E-4</c:v>
                </c:pt>
                <c:pt idx="4408">
                  <c:v>-6.8181753871199863E-3</c:v>
                </c:pt>
                <c:pt idx="4409">
                  <c:v>8.8762831556612101E-3</c:v>
                </c:pt>
                <c:pt idx="4410">
                  <c:v>6.1031634314181356E-3</c:v>
                </c:pt>
                <c:pt idx="4411">
                  <c:v>-6.732522254368478E-3</c:v>
                </c:pt>
                <c:pt idx="4412">
                  <c:v>7.1889718338976369E-4</c:v>
                </c:pt>
                <c:pt idx="4413">
                  <c:v>-1.2711472632481825E-2</c:v>
                </c:pt>
                <c:pt idx="4414">
                  <c:v>4.0434321581784448E-3</c:v>
                </c:pt>
                <c:pt idx="4415">
                  <c:v>1.4460465160881826E-2</c:v>
                </c:pt>
                <c:pt idx="4416">
                  <c:v>-3.3284766883681476E-3</c:v>
                </c:pt>
                <c:pt idx="4417">
                  <c:v>-1.1883280898059333E-2</c:v>
                </c:pt>
                <c:pt idx="4418">
                  <c:v>1.871128415393172E-2</c:v>
                </c:pt>
                <c:pt idx="4419">
                  <c:v>4.4749969436279693E-3</c:v>
                </c:pt>
                <c:pt idx="4420">
                  <c:v>-2.3636254183197064E-2</c:v>
                </c:pt>
                <c:pt idx="4421">
                  <c:v>-6.9537346360094409E-3</c:v>
                </c:pt>
                <c:pt idx="4422">
                  <c:v>4.0101531559649638E-3</c:v>
                </c:pt>
                <c:pt idx="4423">
                  <c:v>2.1731761397949315E-2</c:v>
                </c:pt>
                <c:pt idx="4424">
                  <c:v>3.7082335839765173E-3</c:v>
                </c:pt>
                <c:pt idx="4425">
                  <c:v>9.277315438209954E-4</c:v>
                </c:pt>
                <c:pt idx="4426">
                  <c:v>6.1186369412030784E-3</c:v>
                </c:pt>
                <c:pt idx="4427">
                  <c:v>-1.0683371115218309E-2</c:v>
                </c:pt>
                <c:pt idx="4428">
                  <c:v>1.0962285608993219E-2</c:v>
                </c:pt>
                <c:pt idx="4429">
                  <c:v>7.5584840102335232E-5</c:v>
                </c:pt>
                <c:pt idx="4430">
                  <c:v>1.3554605079064544E-2</c:v>
                </c:pt>
                <c:pt idx="4431">
                  <c:v>-6.4205351197540149E-4</c:v>
                </c:pt>
                <c:pt idx="4432">
                  <c:v>-7.3608103225022798E-3</c:v>
                </c:pt>
                <c:pt idx="4433">
                  <c:v>-1.6316725855523694E-2</c:v>
                </c:pt>
                <c:pt idx="4434">
                  <c:v>-1.4000723091165273E-3</c:v>
                </c:pt>
                <c:pt idx="4435">
                  <c:v>-1.0082772108415709E-2</c:v>
                </c:pt>
                <c:pt idx="4436">
                  <c:v>2.4928238442609805E-3</c:v>
                </c:pt>
                <c:pt idx="4437">
                  <c:v>3.2359151556823132E-3</c:v>
                </c:pt>
                <c:pt idx="4438">
                  <c:v>-2.5428305692061911E-3</c:v>
                </c:pt>
                <c:pt idx="4439">
                  <c:v>-3.2830292797913292E-3</c:v>
                </c:pt>
                <c:pt idx="4440">
                  <c:v>-5.9834504564388264E-3</c:v>
                </c:pt>
                <c:pt idx="4441">
                  <c:v>-1.1227799484057378E-2</c:v>
                </c:pt>
                <c:pt idx="4442">
                  <c:v>8.4377757688070196E-3</c:v>
                </c:pt>
                <c:pt idx="4443">
                  <c:v>-5.9692681711473366E-3</c:v>
                </c:pt>
                <c:pt idx="4444">
                  <c:v>1.326994101771198E-2</c:v>
                </c:pt>
                <c:pt idx="4445">
                  <c:v>1.3940460436762407E-2</c:v>
                </c:pt>
                <c:pt idx="4446">
                  <c:v>-3.1819412234406074E-3</c:v>
                </c:pt>
                <c:pt idx="4447">
                  <c:v>-1.0090282414731182E-2</c:v>
                </c:pt>
                <c:pt idx="4448">
                  <c:v>6.3172925437573958E-4</c:v>
                </c:pt>
                <c:pt idx="4449">
                  <c:v>1.5813968451477464E-2</c:v>
                </c:pt>
                <c:pt idx="4450">
                  <c:v>7.2313516425703377E-3</c:v>
                </c:pt>
                <c:pt idx="4451">
                  <c:v>1.9296181919163139E-3</c:v>
                </c:pt>
                <c:pt idx="4452">
                  <c:v>4.3574705415618288E-3</c:v>
                </c:pt>
                <c:pt idx="4453">
                  <c:v>-9.6555291758684981E-3</c:v>
                </c:pt>
                <c:pt idx="4454">
                  <c:v>-1.3745682748501173E-2</c:v>
                </c:pt>
                <c:pt idx="4455">
                  <c:v>1.0627135648304881E-2</c:v>
                </c:pt>
                <c:pt idx="4456">
                  <c:v>9.9586315771831354E-3</c:v>
                </c:pt>
                <c:pt idx="4457">
                  <c:v>-6.5506296081436254E-3</c:v>
                </c:pt>
                <c:pt idx="4458">
                  <c:v>2.5215520186103853E-2</c:v>
                </c:pt>
                <c:pt idx="4459">
                  <c:v>2.4051999995002541E-3</c:v>
                </c:pt>
                <c:pt idx="4460">
                  <c:v>1.4335911217096207E-2</c:v>
                </c:pt>
                <c:pt idx="4461">
                  <c:v>-7.1327186137336929E-3</c:v>
                </c:pt>
                <c:pt idx="4462">
                  <c:v>6.0545388619570215E-4</c:v>
                </c:pt>
                <c:pt idx="4463">
                  <c:v>1.1100369054580438E-2</c:v>
                </c:pt>
                <c:pt idx="4464">
                  <c:v>4.0121750927057344E-3</c:v>
                </c:pt>
                <c:pt idx="4465">
                  <c:v>-3.0435639995973775E-3</c:v>
                </c:pt>
                <c:pt idx="4466">
                  <c:v>1.683001544315885E-2</c:v>
                </c:pt>
                <c:pt idx="4467">
                  <c:v>-2.1670494152514826E-2</c:v>
                </c:pt>
                <c:pt idx="4468">
                  <c:v>-2.4980116556508739E-3</c:v>
                </c:pt>
                <c:pt idx="4469">
                  <c:v>-7.3618956291497239E-4</c:v>
                </c:pt>
                <c:pt idx="4470">
                  <c:v>6.888985834547663E-3</c:v>
                </c:pt>
                <c:pt idx="4471">
                  <c:v>3.5523020246099664E-2</c:v>
                </c:pt>
                <c:pt idx="4472">
                  <c:v>1.0533329832724713E-2</c:v>
                </c:pt>
                <c:pt idx="4473">
                  <c:v>1.0745982034117432E-2</c:v>
                </c:pt>
                <c:pt idx="4474">
                  <c:v>3.3146022178779807E-3</c:v>
                </c:pt>
                <c:pt idx="4475">
                  <c:v>1.6689381200955843E-3</c:v>
                </c:pt>
                <c:pt idx="4476">
                  <c:v>-6.4407397868628874E-3</c:v>
                </c:pt>
                <c:pt idx="4477">
                  <c:v>3.4451112391687766E-3</c:v>
                </c:pt>
                <c:pt idx="4478">
                  <c:v>-4.112331279134766E-3</c:v>
                </c:pt>
                <c:pt idx="4479">
                  <c:v>3.1035527227785365E-3</c:v>
                </c:pt>
                <c:pt idx="4480">
                  <c:v>-9.5097100124970114E-3</c:v>
                </c:pt>
                <c:pt idx="4481">
                  <c:v>-3.8001604552354165E-3</c:v>
                </c:pt>
                <c:pt idx="4482">
                  <c:v>1.0246528543258158E-2</c:v>
                </c:pt>
                <c:pt idx="4483">
                  <c:v>1.0808809265577059E-2</c:v>
                </c:pt>
                <c:pt idx="4484">
                  <c:v>1.728386860039326E-2</c:v>
                </c:pt>
                <c:pt idx="4485">
                  <c:v>-1.4574316702129764E-2</c:v>
                </c:pt>
                <c:pt idx="4486">
                  <c:v>-1.5790809929967387E-2</c:v>
                </c:pt>
                <c:pt idx="4487">
                  <c:v>-8.3383582256441498E-3</c:v>
                </c:pt>
                <c:pt idx="4488">
                  <c:v>1.1415263777333449E-2</c:v>
                </c:pt>
                <c:pt idx="4489">
                  <c:v>-3.2619641372652656E-3</c:v>
                </c:pt>
                <c:pt idx="4490">
                  <c:v>-2.1512492685880746E-3</c:v>
                </c:pt>
                <c:pt idx="4491">
                  <c:v>7.4585958433418167E-3</c:v>
                </c:pt>
                <c:pt idx="4492">
                  <c:v>7.5888568872719562E-3</c:v>
                </c:pt>
                <c:pt idx="4493">
                  <c:v>2.1702637371509782E-2</c:v>
                </c:pt>
                <c:pt idx="4494">
                  <c:v>2.2127585454856703E-2</c:v>
                </c:pt>
                <c:pt idx="4495">
                  <c:v>-6.7593505441360443E-3</c:v>
                </c:pt>
                <c:pt idx="4496">
                  <c:v>-1.4244846417343866E-2</c:v>
                </c:pt>
                <c:pt idx="4497">
                  <c:v>7.1123246724411563E-3</c:v>
                </c:pt>
                <c:pt idx="4498">
                  <c:v>1.2927528610687891E-3</c:v>
                </c:pt>
                <c:pt idx="4499">
                  <c:v>-1.5558212602083917E-3</c:v>
                </c:pt>
                <c:pt idx="4500">
                  <c:v>1.0247905254578351E-2</c:v>
                </c:pt>
                <c:pt idx="4501">
                  <c:v>-9.950982872770197E-3</c:v>
                </c:pt>
                <c:pt idx="4502">
                  <c:v>1.0169363013253647E-2</c:v>
                </c:pt>
                <c:pt idx="4503">
                  <c:v>-6.4402491707355961E-3</c:v>
                </c:pt>
                <c:pt idx="4504">
                  <c:v>9.8997982506909207E-3</c:v>
                </c:pt>
                <c:pt idx="4505">
                  <c:v>1.2465372265348084E-2</c:v>
                </c:pt>
                <c:pt idx="4506">
                  <c:v>-5.8488308252973133E-3</c:v>
                </c:pt>
                <c:pt idx="4507">
                  <c:v>9.0176913592215063E-3</c:v>
                </c:pt>
                <c:pt idx="4508">
                  <c:v>-1.0316039803189092E-2</c:v>
                </c:pt>
                <c:pt idx="4509">
                  <c:v>6.0131731990425803E-3</c:v>
                </c:pt>
                <c:pt idx="4510">
                  <c:v>-1.2570207000002857E-2</c:v>
                </c:pt>
                <c:pt idx="4511">
                  <c:v>-6.459199408080922E-3</c:v>
                </c:pt>
                <c:pt idx="4512">
                  <c:v>-1.6824505841767413E-3</c:v>
                </c:pt>
                <c:pt idx="4513">
                  <c:v>3.795170532309771E-3</c:v>
                </c:pt>
                <c:pt idx="4514">
                  <c:v>5.4699023170878399E-3</c:v>
                </c:pt>
                <c:pt idx="4515">
                  <c:v>-9.0332918136942671E-3</c:v>
                </c:pt>
                <c:pt idx="4516">
                  <c:v>-2.4514704336238043E-2</c:v>
                </c:pt>
                <c:pt idx="4517">
                  <c:v>-8.2407977064153943E-3</c:v>
                </c:pt>
                <c:pt idx="4518">
                  <c:v>-5.0008541819000915E-4</c:v>
                </c:pt>
                <c:pt idx="4519">
                  <c:v>2.0743285499285159E-2</c:v>
                </c:pt>
                <c:pt idx="4520">
                  <c:v>-1.4788113383829658E-2</c:v>
                </c:pt>
                <c:pt idx="4521">
                  <c:v>-8.0046405355943453E-3</c:v>
                </c:pt>
                <c:pt idx="4522">
                  <c:v>-3.9878135318005313E-3</c:v>
                </c:pt>
                <c:pt idx="4523">
                  <c:v>-2.4425721761187932E-3</c:v>
                </c:pt>
                <c:pt idx="4524">
                  <c:v>-4.3616777160702339E-3</c:v>
                </c:pt>
                <c:pt idx="4525">
                  <c:v>-9.7471736137201472E-3</c:v>
                </c:pt>
                <c:pt idx="4526">
                  <c:v>1.1077219605248335E-2</c:v>
                </c:pt>
                <c:pt idx="4527">
                  <c:v>-3.524751591880457E-3</c:v>
                </c:pt>
                <c:pt idx="4528">
                  <c:v>-7.320305331207237E-3</c:v>
                </c:pt>
                <c:pt idx="4529">
                  <c:v>5.7259776739207579E-3</c:v>
                </c:pt>
                <c:pt idx="4530">
                  <c:v>-1.8096469259811499E-3</c:v>
                </c:pt>
                <c:pt idx="4531">
                  <c:v>-1.6117979835719231E-2</c:v>
                </c:pt>
                <c:pt idx="4532">
                  <c:v>-1.1209618419276508E-3</c:v>
                </c:pt>
                <c:pt idx="4533">
                  <c:v>1.2447283779863849E-2</c:v>
                </c:pt>
                <c:pt idx="4534">
                  <c:v>3.0808416402246359E-3</c:v>
                </c:pt>
                <c:pt idx="4535">
                  <c:v>2.2840856699835359E-2</c:v>
                </c:pt>
                <c:pt idx="4536">
                  <c:v>1.2641372374882828E-2</c:v>
                </c:pt>
                <c:pt idx="4537">
                  <c:v>8.2525087269003025E-3</c:v>
                </c:pt>
                <c:pt idx="4538">
                  <c:v>-3.5565764490279376E-4</c:v>
                </c:pt>
                <c:pt idx="4539">
                  <c:v>1.2334436104034957E-2</c:v>
                </c:pt>
                <c:pt idx="4540">
                  <c:v>-4.5583656705694219E-4</c:v>
                </c:pt>
                <c:pt idx="4541">
                  <c:v>-2.8930584158257159E-3</c:v>
                </c:pt>
                <c:pt idx="4542">
                  <c:v>-4.9285152621150585E-3</c:v>
                </c:pt>
                <c:pt idx="4543">
                  <c:v>9.5118952032008965E-3</c:v>
                </c:pt>
                <c:pt idx="4544">
                  <c:v>-1.9343242278627702E-3</c:v>
                </c:pt>
                <c:pt idx="4545">
                  <c:v>4.1427152641453826E-3</c:v>
                </c:pt>
                <c:pt idx="4546">
                  <c:v>1.012107285369462E-2</c:v>
                </c:pt>
                <c:pt idx="4547">
                  <c:v>7.8664196409294895E-3</c:v>
                </c:pt>
                <c:pt idx="4548">
                  <c:v>-3.5193392017506286E-3</c:v>
                </c:pt>
                <c:pt idx="4549">
                  <c:v>-1.087086719658468E-2</c:v>
                </c:pt>
                <c:pt idx="4550">
                  <c:v>2.4568505085289242E-2</c:v>
                </c:pt>
                <c:pt idx="4551">
                  <c:v>2.2211891948893499E-2</c:v>
                </c:pt>
                <c:pt idx="4552">
                  <c:v>-1.1219736320414758E-2</c:v>
                </c:pt>
                <c:pt idx="4553">
                  <c:v>-1.5136174258714065E-2</c:v>
                </c:pt>
                <c:pt idx="4554">
                  <c:v>3.4609280545215772E-3</c:v>
                </c:pt>
                <c:pt idx="4555">
                  <c:v>6.6199130991182143E-3</c:v>
                </c:pt>
                <c:pt idx="4556">
                  <c:v>6.7860747615487264E-3</c:v>
                </c:pt>
                <c:pt idx="4557">
                  <c:v>-9.0068161848851705E-3</c:v>
                </c:pt>
                <c:pt idx="4558">
                  <c:v>-1.2042514925445212E-2</c:v>
                </c:pt>
                <c:pt idx="4559">
                  <c:v>2.9422586638806199E-3</c:v>
                </c:pt>
                <c:pt idx="4560">
                  <c:v>-6.9559168089603071E-4</c:v>
                </c:pt>
                <c:pt idx="4561">
                  <c:v>1.2590130798905223E-2</c:v>
                </c:pt>
                <c:pt idx="4562">
                  <c:v>-3.3539092601917613E-3</c:v>
                </c:pt>
                <c:pt idx="4563">
                  <c:v>9.7699008772180809E-3</c:v>
                </c:pt>
                <c:pt idx="4564">
                  <c:v>2.1683446254418277E-2</c:v>
                </c:pt>
                <c:pt idx="4565">
                  <c:v>-8.7871364691254027E-3</c:v>
                </c:pt>
                <c:pt idx="4566">
                  <c:v>3.8085060953215594E-3</c:v>
                </c:pt>
                <c:pt idx="4567">
                  <c:v>-1.0774007884527353E-2</c:v>
                </c:pt>
                <c:pt idx="4568">
                  <c:v>9.6045214184960741E-3</c:v>
                </c:pt>
                <c:pt idx="4569">
                  <c:v>-1.0639590433347914E-2</c:v>
                </c:pt>
                <c:pt idx="4570">
                  <c:v>1.1003509279891315E-2</c:v>
                </c:pt>
                <c:pt idx="4571">
                  <c:v>-3.0112419781384947E-3</c:v>
                </c:pt>
                <c:pt idx="4572">
                  <c:v>-2.1647198485617194E-3</c:v>
                </c:pt>
                <c:pt idx="4573">
                  <c:v>-1.0741331151587952E-2</c:v>
                </c:pt>
                <c:pt idx="4574">
                  <c:v>1.0118221389313843E-2</c:v>
                </c:pt>
                <c:pt idx="4575">
                  <c:v>1.4458957596776676E-2</c:v>
                </c:pt>
                <c:pt idx="4576">
                  <c:v>-6.2312578112823386E-3</c:v>
                </c:pt>
                <c:pt idx="4577">
                  <c:v>-4.4181419137390946E-4</c:v>
                </c:pt>
                <c:pt idx="4578">
                  <c:v>-6.9340757108662613E-3</c:v>
                </c:pt>
                <c:pt idx="4579">
                  <c:v>3.1930626383459477E-3</c:v>
                </c:pt>
                <c:pt idx="4580">
                  <c:v>4.4852534038065618E-3</c:v>
                </c:pt>
                <c:pt idx="4581">
                  <c:v>2.2638202781857068E-2</c:v>
                </c:pt>
                <c:pt idx="4582">
                  <c:v>1.1156555462464846E-2</c:v>
                </c:pt>
                <c:pt idx="4583">
                  <c:v>1.1950292532276799E-2</c:v>
                </c:pt>
                <c:pt idx="4584">
                  <c:v>5.1415094793744306E-4</c:v>
                </c:pt>
                <c:pt idx="4585">
                  <c:v>5.9034812732835316E-3</c:v>
                </c:pt>
                <c:pt idx="4586">
                  <c:v>-2.6129845667983353E-3</c:v>
                </c:pt>
                <c:pt idx="4587">
                  <c:v>-2.0384522778934554E-2</c:v>
                </c:pt>
                <c:pt idx="4588">
                  <c:v>1.7543843086814094E-2</c:v>
                </c:pt>
                <c:pt idx="4589">
                  <c:v>1.5997316573669044E-2</c:v>
                </c:pt>
                <c:pt idx="4590">
                  <c:v>-3.7697618926200178E-3</c:v>
                </c:pt>
                <c:pt idx="4591">
                  <c:v>-1.588720670232039E-2</c:v>
                </c:pt>
                <c:pt idx="4592">
                  <c:v>-1.4358255776418395E-3</c:v>
                </c:pt>
                <c:pt idx="4593">
                  <c:v>-1.2001444500367976E-2</c:v>
                </c:pt>
                <c:pt idx="4594">
                  <c:v>-4.5959511703710905E-3</c:v>
                </c:pt>
                <c:pt idx="4595">
                  <c:v>-1.917744334941426E-2</c:v>
                </c:pt>
                <c:pt idx="4596">
                  <c:v>5.5157291220056638E-3</c:v>
                </c:pt>
                <c:pt idx="4597">
                  <c:v>4.4214382437474265E-3</c:v>
                </c:pt>
                <c:pt idx="4598">
                  <c:v>8.5630676342845265E-3</c:v>
                </c:pt>
                <c:pt idx="4599">
                  <c:v>3.7979346591405462E-3</c:v>
                </c:pt>
                <c:pt idx="4600">
                  <c:v>-9.2420600315155713E-3</c:v>
                </c:pt>
                <c:pt idx="4601">
                  <c:v>1.2646032566088253E-3</c:v>
                </c:pt>
                <c:pt idx="4602">
                  <c:v>2.6103025876831852E-3</c:v>
                </c:pt>
                <c:pt idx="4603">
                  <c:v>1.606790557567651E-2</c:v>
                </c:pt>
                <c:pt idx="4604">
                  <c:v>4.3025526608964195E-3</c:v>
                </c:pt>
                <c:pt idx="4605">
                  <c:v>-7.8656825295030722E-3</c:v>
                </c:pt>
                <c:pt idx="4606">
                  <c:v>-6.854614685357004E-3</c:v>
                </c:pt>
                <c:pt idx="4607">
                  <c:v>1.1083269408280952E-2</c:v>
                </c:pt>
                <c:pt idx="4608">
                  <c:v>2.2616472251336651E-2</c:v>
                </c:pt>
                <c:pt idx="4609">
                  <c:v>1.5411932861010122E-2</c:v>
                </c:pt>
                <c:pt idx="4610">
                  <c:v>1.7315592950347323E-5</c:v>
                </c:pt>
                <c:pt idx="4611">
                  <c:v>1.6194565957583083E-2</c:v>
                </c:pt>
                <c:pt idx="4612">
                  <c:v>-1.2067546912677668E-2</c:v>
                </c:pt>
                <c:pt idx="4613">
                  <c:v>4.5978612602525105E-3</c:v>
                </c:pt>
                <c:pt idx="4614">
                  <c:v>6.133367957252109E-3</c:v>
                </c:pt>
                <c:pt idx="4615">
                  <c:v>-1.8747304001157507E-2</c:v>
                </c:pt>
                <c:pt idx="4616">
                  <c:v>1.7378424362627199E-2</c:v>
                </c:pt>
                <c:pt idx="4617">
                  <c:v>8.1833712550910727E-4</c:v>
                </c:pt>
                <c:pt idx="4618">
                  <c:v>1.3578255428157595E-2</c:v>
                </c:pt>
                <c:pt idx="4619">
                  <c:v>-6.2567728306988334E-4</c:v>
                </c:pt>
                <c:pt idx="4620">
                  <c:v>1.7968066243877263E-2</c:v>
                </c:pt>
                <c:pt idx="4621">
                  <c:v>1.9547054847055792E-3</c:v>
                </c:pt>
                <c:pt idx="4622">
                  <c:v>-1.8260009200014144E-3</c:v>
                </c:pt>
                <c:pt idx="4623">
                  <c:v>-2.3457701359770617E-3</c:v>
                </c:pt>
                <c:pt idx="4624">
                  <c:v>9.9412059726423797E-3</c:v>
                </c:pt>
                <c:pt idx="4625">
                  <c:v>-2.8865214513617648E-3</c:v>
                </c:pt>
                <c:pt idx="4626">
                  <c:v>-1.4904755981686536E-2</c:v>
                </c:pt>
                <c:pt idx="4627">
                  <c:v>7.5359120747065132E-3</c:v>
                </c:pt>
                <c:pt idx="4628">
                  <c:v>1.2445517582921157E-3</c:v>
                </c:pt>
                <c:pt idx="4629">
                  <c:v>-1.225812240355904E-2</c:v>
                </c:pt>
                <c:pt idx="4630">
                  <c:v>7.0146684952441651E-3</c:v>
                </c:pt>
                <c:pt idx="4631">
                  <c:v>5.2824086191206503E-3</c:v>
                </c:pt>
                <c:pt idx="4632">
                  <c:v>-2.0022155808452065E-3</c:v>
                </c:pt>
                <c:pt idx="4633">
                  <c:v>9.4824408013809702E-3</c:v>
                </c:pt>
                <c:pt idx="4634">
                  <c:v>-1.3195688999607668E-2</c:v>
                </c:pt>
                <c:pt idx="4635">
                  <c:v>4.4744117522752145E-3</c:v>
                </c:pt>
                <c:pt idx="4636">
                  <c:v>4.7871074201882406E-3</c:v>
                </c:pt>
                <c:pt idx="4637">
                  <c:v>-7.5208688916833044E-3</c:v>
                </c:pt>
                <c:pt idx="4638">
                  <c:v>-1.0313869030363463E-2</c:v>
                </c:pt>
                <c:pt idx="4639">
                  <c:v>-1.0720735617342379E-2</c:v>
                </c:pt>
                <c:pt idx="4640">
                  <c:v>-9.2273057668108126E-3</c:v>
                </c:pt>
                <c:pt idx="4641">
                  <c:v>-8.3456025876522053E-3</c:v>
                </c:pt>
                <c:pt idx="4642">
                  <c:v>-7.8653889141953679E-3</c:v>
                </c:pt>
                <c:pt idx="4643">
                  <c:v>-1.0745560392201991E-2</c:v>
                </c:pt>
                <c:pt idx="4644">
                  <c:v>1.2689124743474892E-2</c:v>
                </c:pt>
                <c:pt idx="4645">
                  <c:v>6.8149321114269168E-4</c:v>
                </c:pt>
                <c:pt idx="4646">
                  <c:v>4.7705115082268016E-3</c:v>
                </c:pt>
                <c:pt idx="4647">
                  <c:v>1.1113686353610805E-3</c:v>
                </c:pt>
                <c:pt idx="4648">
                  <c:v>1.3758756818876528E-3</c:v>
                </c:pt>
                <c:pt idx="4649">
                  <c:v>-2.1023200631647258E-2</c:v>
                </c:pt>
                <c:pt idx="4650">
                  <c:v>5.5038832132865657E-3</c:v>
                </c:pt>
                <c:pt idx="4651">
                  <c:v>-9.3349152857337813E-3</c:v>
                </c:pt>
                <c:pt idx="4652">
                  <c:v>-3.2330991412780133E-3</c:v>
                </c:pt>
                <c:pt idx="4653">
                  <c:v>-6.7857159685600068E-3</c:v>
                </c:pt>
                <c:pt idx="4654">
                  <c:v>1.4726704693295218E-2</c:v>
                </c:pt>
                <c:pt idx="4655">
                  <c:v>2.3599230486019706E-2</c:v>
                </c:pt>
                <c:pt idx="4656">
                  <c:v>6.6223470259514387E-3</c:v>
                </c:pt>
                <c:pt idx="4657">
                  <c:v>-2.1060887675710037E-2</c:v>
                </c:pt>
                <c:pt idx="4658">
                  <c:v>1.1599097224807779E-3</c:v>
                </c:pt>
                <c:pt idx="4659">
                  <c:v>-7.5598265518330536E-3</c:v>
                </c:pt>
                <c:pt idx="4660">
                  <c:v>1.4640223929383512E-2</c:v>
                </c:pt>
                <c:pt idx="4661">
                  <c:v>-1.3755235283434276E-3</c:v>
                </c:pt>
                <c:pt idx="4662">
                  <c:v>-1.7294919898049389E-3</c:v>
                </c:pt>
                <c:pt idx="4663">
                  <c:v>7.9010460188132774E-3</c:v>
                </c:pt>
                <c:pt idx="4664">
                  <c:v>-5.5314088240058486E-3</c:v>
                </c:pt>
                <c:pt idx="4665">
                  <c:v>3.0856263286568649E-3</c:v>
                </c:pt>
                <c:pt idx="4666">
                  <c:v>-9.0539703617964259E-3</c:v>
                </c:pt>
                <c:pt idx="4667">
                  <c:v>-5.0669660490701637E-3</c:v>
                </c:pt>
                <c:pt idx="4668">
                  <c:v>1.304540635748474E-2</c:v>
                </c:pt>
                <c:pt idx="4669">
                  <c:v>-2.8228084477845961E-2</c:v>
                </c:pt>
                <c:pt idx="4670">
                  <c:v>-3.3478205453466928E-3</c:v>
                </c:pt>
                <c:pt idx="4671">
                  <c:v>6.5760593172745931E-4</c:v>
                </c:pt>
                <c:pt idx="4672">
                  <c:v>-8.5445785682440496E-3</c:v>
                </c:pt>
                <c:pt idx="4673">
                  <c:v>-8.2773275406197496E-3</c:v>
                </c:pt>
                <c:pt idx="4674">
                  <c:v>-2.0731950590291794E-2</c:v>
                </c:pt>
                <c:pt idx="4675">
                  <c:v>-7.612392562852139E-3</c:v>
                </c:pt>
                <c:pt idx="4676">
                  <c:v>9.3868212932201253E-3</c:v>
                </c:pt>
                <c:pt idx="4677">
                  <c:v>-5.3330653139862516E-3</c:v>
                </c:pt>
                <c:pt idx="4678">
                  <c:v>5.1501021294624114E-4</c:v>
                </c:pt>
                <c:pt idx="4679">
                  <c:v>-9.186404705822649E-3</c:v>
                </c:pt>
                <c:pt idx="4680">
                  <c:v>-8.5356026375460921E-3</c:v>
                </c:pt>
                <c:pt idx="4681">
                  <c:v>9.9150566177609659E-3</c:v>
                </c:pt>
                <c:pt idx="4682">
                  <c:v>1.6773448543002983E-2</c:v>
                </c:pt>
                <c:pt idx="4683">
                  <c:v>1.2807791021943083E-3</c:v>
                </c:pt>
                <c:pt idx="4684">
                  <c:v>-1.1027411008314929E-2</c:v>
                </c:pt>
                <c:pt idx="4685">
                  <c:v>-8.362205087700204E-3</c:v>
                </c:pt>
                <c:pt idx="4686">
                  <c:v>5.0069509860345826E-3</c:v>
                </c:pt>
                <c:pt idx="4687">
                  <c:v>-1.7545221276825469E-2</c:v>
                </c:pt>
                <c:pt idx="4688">
                  <c:v>8.722786617037584E-3</c:v>
                </c:pt>
                <c:pt idx="4689">
                  <c:v>8.1649618769007292E-3</c:v>
                </c:pt>
                <c:pt idx="4690">
                  <c:v>4.5666569334412242E-3</c:v>
                </c:pt>
                <c:pt idx="4691">
                  <c:v>-8.1114739125416144E-3</c:v>
                </c:pt>
                <c:pt idx="4692">
                  <c:v>-2.8563680218579744E-3</c:v>
                </c:pt>
                <c:pt idx="4693">
                  <c:v>1.9434801478489378E-2</c:v>
                </c:pt>
                <c:pt idx="4694">
                  <c:v>-1.1585680786374491E-2</c:v>
                </c:pt>
                <c:pt idx="4695">
                  <c:v>1.4316632497976559E-2</c:v>
                </c:pt>
                <c:pt idx="4696">
                  <c:v>-9.5888024684926097E-3</c:v>
                </c:pt>
                <c:pt idx="4697">
                  <c:v>-1.5632538910630239E-2</c:v>
                </c:pt>
                <c:pt idx="4698">
                  <c:v>-5.1135693668960631E-3</c:v>
                </c:pt>
                <c:pt idx="4699">
                  <c:v>1.6108259002935974E-2</c:v>
                </c:pt>
                <c:pt idx="4700">
                  <c:v>-8.2377169685424068E-3</c:v>
                </c:pt>
                <c:pt idx="4701">
                  <c:v>1.2789791204746836E-2</c:v>
                </c:pt>
                <c:pt idx="4702">
                  <c:v>-1.4942614313958316E-3</c:v>
                </c:pt>
                <c:pt idx="4703">
                  <c:v>-9.5530730032021022E-3</c:v>
                </c:pt>
                <c:pt idx="4704">
                  <c:v>2.9440556280195635E-3</c:v>
                </c:pt>
                <c:pt idx="4705">
                  <c:v>-3.4438082058408305E-3</c:v>
                </c:pt>
                <c:pt idx="4706">
                  <c:v>-1.7001770365139999E-4</c:v>
                </c:pt>
                <c:pt idx="4707">
                  <c:v>2.180207662682021E-2</c:v>
                </c:pt>
                <c:pt idx="4708">
                  <c:v>-1.8017567788479922E-3</c:v>
                </c:pt>
                <c:pt idx="4709">
                  <c:v>5.0503258366950356E-4</c:v>
                </c:pt>
                <c:pt idx="4710">
                  <c:v>-1.8568574271759987E-3</c:v>
                </c:pt>
                <c:pt idx="4711">
                  <c:v>-5.1072305801159699E-3</c:v>
                </c:pt>
                <c:pt idx="4712">
                  <c:v>-5.8307869923815304E-3</c:v>
                </c:pt>
                <c:pt idx="4713">
                  <c:v>1.5272038615662991E-2</c:v>
                </c:pt>
                <c:pt idx="4714">
                  <c:v>2.2585060782036405E-2</c:v>
                </c:pt>
                <c:pt idx="4715">
                  <c:v>-1.5450689468292559E-2</c:v>
                </c:pt>
                <c:pt idx="4716">
                  <c:v>-2.4543739696436084E-2</c:v>
                </c:pt>
                <c:pt idx="4717">
                  <c:v>-2.0589669734251748E-2</c:v>
                </c:pt>
                <c:pt idx="4718">
                  <c:v>2.0695227493304845E-2</c:v>
                </c:pt>
                <c:pt idx="4719">
                  <c:v>-1.7010165596677548E-2</c:v>
                </c:pt>
                <c:pt idx="4720">
                  <c:v>2.0892499719880426E-3</c:v>
                </c:pt>
                <c:pt idx="4721">
                  <c:v>2.1802895474907942E-3</c:v>
                </c:pt>
                <c:pt idx="4722">
                  <c:v>-9.5784885657827206E-3</c:v>
                </c:pt>
                <c:pt idx="4723">
                  <c:v>1.2465403810007091E-2</c:v>
                </c:pt>
                <c:pt idx="4724">
                  <c:v>6.7729625976662973E-4</c:v>
                </c:pt>
                <c:pt idx="4725">
                  <c:v>1.396962251529265E-2</c:v>
                </c:pt>
                <c:pt idx="4726">
                  <c:v>1.624990962697366E-3</c:v>
                </c:pt>
                <c:pt idx="4727">
                  <c:v>7.6055513392175155E-3</c:v>
                </c:pt>
                <c:pt idx="4728">
                  <c:v>-4.1225978480236933E-3</c:v>
                </c:pt>
                <c:pt idx="4729">
                  <c:v>-5.9691379344237461E-3</c:v>
                </c:pt>
                <c:pt idx="4730">
                  <c:v>-2.0742378102041294E-2</c:v>
                </c:pt>
                <c:pt idx="4731">
                  <c:v>6.5144390740517902E-3</c:v>
                </c:pt>
                <c:pt idx="4732">
                  <c:v>6.4261283609685933E-3</c:v>
                </c:pt>
                <c:pt idx="4733">
                  <c:v>3.9989267640264019E-3</c:v>
                </c:pt>
                <c:pt idx="4734">
                  <c:v>-3.6577378541415265E-3</c:v>
                </c:pt>
                <c:pt idx="4735">
                  <c:v>8.9531766440606713E-3</c:v>
                </c:pt>
                <c:pt idx="4736">
                  <c:v>2.1525527281520134E-3</c:v>
                </c:pt>
                <c:pt idx="4737">
                  <c:v>-5.5644985041205216E-3</c:v>
                </c:pt>
                <c:pt idx="4738">
                  <c:v>-2.6976909475994089E-4</c:v>
                </c:pt>
                <c:pt idx="4739">
                  <c:v>-8.3968757013960435E-3</c:v>
                </c:pt>
                <c:pt idx="4740">
                  <c:v>-6.6744359740050965E-3</c:v>
                </c:pt>
                <c:pt idx="4741">
                  <c:v>-3.1602156985602948E-3</c:v>
                </c:pt>
                <c:pt idx="4742">
                  <c:v>4.0915766612280398E-3</c:v>
                </c:pt>
                <c:pt idx="4743">
                  <c:v>4.5277580347921047E-3</c:v>
                </c:pt>
                <c:pt idx="4744">
                  <c:v>5.6745976579158494E-3</c:v>
                </c:pt>
                <c:pt idx="4745">
                  <c:v>3.7102630351687942E-3</c:v>
                </c:pt>
                <c:pt idx="4746">
                  <c:v>-1.3224399262359406E-2</c:v>
                </c:pt>
                <c:pt idx="4747">
                  <c:v>-1.2301953814721645E-2</c:v>
                </c:pt>
                <c:pt idx="4748">
                  <c:v>-6.1242808793298296E-3</c:v>
                </c:pt>
                <c:pt idx="4749">
                  <c:v>-1.5930910646935189E-2</c:v>
                </c:pt>
                <c:pt idx="4750">
                  <c:v>5.8043183887164672E-3</c:v>
                </c:pt>
                <c:pt idx="4751">
                  <c:v>1.0311892944133629E-2</c:v>
                </c:pt>
                <c:pt idx="4752">
                  <c:v>6.9885506453691813E-3</c:v>
                </c:pt>
                <c:pt idx="4753">
                  <c:v>1.855140587202113E-3</c:v>
                </c:pt>
                <c:pt idx="4754">
                  <c:v>-2.5659094060403271E-3</c:v>
                </c:pt>
                <c:pt idx="4755">
                  <c:v>-8.853698559316437E-3</c:v>
                </c:pt>
                <c:pt idx="4756">
                  <c:v>1.4044350039704985E-3</c:v>
                </c:pt>
                <c:pt idx="4757">
                  <c:v>-1.8288733923875197E-2</c:v>
                </c:pt>
                <c:pt idx="4758">
                  <c:v>1.9311486586308626E-2</c:v>
                </c:pt>
                <c:pt idx="4759">
                  <c:v>-1.729477428849934E-3</c:v>
                </c:pt>
                <c:pt idx="4760">
                  <c:v>-8.4387872314274192E-4</c:v>
                </c:pt>
                <c:pt idx="4761">
                  <c:v>7.6150925363835812E-3</c:v>
                </c:pt>
                <c:pt idx="4762">
                  <c:v>-5.7531655725458876E-3</c:v>
                </c:pt>
                <c:pt idx="4763">
                  <c:v>-1.0776907941945642E-2</c:v>
                </c:pt>
                <c:pt idx="4764">
                  <c:v>1.4583767597972872E-2</c:v>
                </c:pt>
                <c:pt idx="4765">
                  <c:v>-5.6154168841472795E-3</c:v>
                </c:pt>
                <c:pt idx="4766">
                  <c:v>1.5606275686883912E-2</c:v>
                </c:pt>
                <c:pt idx="4767">
                  <c:v>-1.0586516522022194E-2</c:v>
                </c:pt>
                <c:pt idx="4768">
                  <c:v>8.523755783521051E-3</c:v>
                </c:pt>
                <c:pt idx="4769">
                  <c:v>-2.0090643599396749E-2</c:v>
                </c:pt>
                <c:pt idx="4770">
                  <c:v>-2.6116767730544168E-3</c:v>
                </c:pt>
                <c:pt idx="4771">
                  <c:v>-1.1325471303885301E-2</c:v>
                </c:pt>
                <c:pt idx="4772">
                  <c:v>2.1712603028941737E-4</c:v>
                </c:pt>
                <c:pt idx="4773">
                  <c:v>6.3741216954592197E-3</c:v>
                </c:pt>
                <c:pt idx="4774">
                  <c:v>4.5637882370850409E-3</c:v>
                </c:pt>
                <c:pt idx="4775">
                  <c:v>2.0192548926410474E-2</c:v>
                </c:pt>
                <c:pt idx="4776">
                  <c:v>1.8274515632370231E-2</c:v>
                </c:pt>
                <c:pt idx="4777">
                  <c:v>9.5353691242880817E-3</c:v>
                </c:pt>
                <c:pt idx="4778">
                  <c:v>6.1608011107695043E-3</c:v>
                </c:pt>
                <c:pt idx="4779">
                  <c:v>-1.0261967382429408E-2</c:v>
                </c:pt>
                <c:pt idx="4780">
                  <c:v>-9.1040877069477495E-4</c:v>
                </c:pt>
                <c:pt idx="4781">
                  <c:v>1.5291386039675144E-2</c:v>
                </c:pt>
                <c:pt idx="4782">
                  <c:v>-1.0965366198288395E-2</c:v>
                </c:pt>
                <c:pt idx="4783">
                  <c:v>2.5765975515717127E-3</c:v>
                </c:pt>
                <c:pt idx="4784">
                  <c:v>-5.8815332474705479E-3</c:v>
                </c:pt>
                <c:pt idx="4785">
                  <c:v>-5.0130109468306738E-3</c:v>
                </c:pt>
                <c:pt idx="4786">
                  <c:v>3.0690244412311771E-3</c:v>
                </c:pt>
                <c:pt idx="4787">
                  <c:v>-3.282829779230334E-3</c:v>
                </c:pt>
                <c:pt idx="4788">
                  <c:v>-1.2953019208053178E-2</c:v>
                </c:pt>
                <c:pt idx="4789">
                  <c:v>-4.4281653537306444E-5</c:v>
                </c:pt>
                <c:pt idx="4790">
                  <c:v>-9.9394378264476401E-3</c:v>
                </c:pt>
                <c:pt idx="4791">
                  <c:v>1.3625056084443813E-2</c:v>
                </c:pt>
                <c:pt idx="4792">
                  <c:v>1.3193850257713758E-2</c:v>
                </c:pt>
                <c:pt idx="4793">
                  <c:v>-5.0233686570168717E-3</c:v>
                </c:pt>
                <c:pt idx="4794">
                  <c:v>-8.8894713627270163E-3</c:v>
                </c:pt>
                <c:pt idx="4795">
                  <c:v>5.1137477579982363E-3</c:v>
                </c:pt>
                <c:pt idx="4796">
                  <c:v>3.3099347762224995E-3</c:v>
                </c:pt>
                <c:pt idx="4797">
                  <c:v>-3.3778112694356079E-2</c:v>
                </c:pt>
                <c:pt idx="4798">
                  <c:v>1.2867978543419173E-2</c:v>
                </c:pt>
                <c:pt idx="4799">
                  <c:v>4.1735949802066607E-3</c:v>
                </c:pt>
                <c:pt idx="4800">
                  <c:v>8.6115668485809444E-3</c:v>
                </c:pt>
                <c:pt idx="4801">
                  <c:v>1.3324270519480069E-2</c:v>
                </c:pt>
                <c:pt idx="4802">
                  <c:v>-9.2850819650836334E-3</c:v>
                </c:pt>
                <c:pt idx="4803">
                  <c:v>-6.478084733281513E-3</c:v>
                </c:pt>
                <c:pt idx="4804">
                  <c:v>1.5636410512305122E-2</c:v>
                </c:pt>
                <c:pt idx="4805">
                  <c:v>-1.0762998770782102E-2</c:v>
                </c:pt>
                <c:pt idx="4806">
                  <c:v>-6.3279402690138188E-3</c:v>
                </c:pt>
                <c:pt idx="4807">
                  <c:v>6.1509683986277035E-3</c:v>
                </c:pt>
                <c:pt idx="4808">
                  <c:v>-4.6301221726092875E-3</c:v>
                </c:pt>
                <c:pt idx="4809">
                  <c:v>-1.2409171390294689E-2</c:v>
                </c:pt>
                <c:pt idx="4810">
                  <c:v>7.9338466468913543E-3</c:v>
                </c:pt>
                <c:pt idx="4811">
                  <c:v>1.5990995802947792E-2</c:v>
                </c:pt>
                <c:pt idx="4812">
                  <c:v>8.0348295757701922E-3</c:v>
                </c:pt>
                <c:pt idx="4813">
                  <c:v>-1.4055194479346757E-2</c:v>
                </c:pt>
                <c:pt idx="4814">
                  <c:v>-1.6157838193863495E-2</c:v>
                </c:pt>
                <c:pt idx="4815">
                  <c:v>9.403116731428418E-4</c:v>
                </c:pt>
                <c:pt idx="4816">
                  <c:v>1.6651070821234388E-3</c:v>
                </c:pt>
                <c:pt idx="4817">
                  <c:v>5.1540544448143415E-3</c:v>
                </c:pt>
                <c:pt idx="4818">
                  <c:v>-9.0801749318656973E-3</c:v>
                </c:pt>
                <c:pt idx="4819">
                  <c:v>-4.220818876084562E-3</c:v>
                </c:pt>
                <c:pt idx="4820">
                  <c:v>5.8915114391764663E-3</c:v>
                </c:pt>
                <c:pt idx="4821">
                  <c:v>1.5289767148632952E-2</c:v>
                </c:pt>
                <c:pt idx="4822">
                  <c:v>-1.6315475833322038E-3</c:v>
                </c:pt>
                <c:pt idx="4823">
                  <c:v>-8.2277567233203733E-3</c:v>
                </c:pt>
                <c:pt idx="4824">
                  <c:v>3.7707013559420267E-3</c:v>
                </c:pt>
                <c:pt idx="4825">
                  <c:v>-4.4292450550780463E-3</c:v>
                </c:pt>
                <c:pt idx="4826">
                  <c:v>5.4566845741320629E-3</c:v>
                </c:pt>
                <c:pt idx="4827">
                  <c:v>-6.4108868586171177E-3</c:v>
                </c:pt>
                <c:pt idx="4828">
                  <c:v>-7.4519822852476998E-3</c:v>
                </c:pt>
                <c:pt idx="4829">
                  <c:v>4.1733965433879703E-3</c:v>
                </c:pt>
                <c:pt idx="4830">
                  <c:v>-5.151058427145884E-4</c:v>
                </c:pt>
                <c:pt idx="4831">
                  <c:v>-5.0812687644321546E-3</c:v>
                </c:pt>
                <c:pt idx="4832">
                  <c:v>-6.8073964225714729E-3</c:v>
                </c:pt>
                <c:pt idx="4833">
                  <c:v>8.4406419893775977E-3</c:v>
                </c:pt>
                <c:pt idx="4834">
                  <c:v>1.2446481569083323E-2</c:v>
                </c:pt>
                <c:pt idx="4835">
                  <c:v>-5.7919329731896899E-3</c:v>
                </c:pt>
                <c:pt idx="4836">
                  <c:v>1.167286286632007E-2</c:v>
                </c:pt>
                <c:pt idx="4837">
                  <c:v>4.7716786630624605E-3</c:v>
                </c:pt>
                <c:pt idx="4838">
                  <c:v>-1.2431004021641818E-2</c:v>
                </c:pt>
                <c:pt idx="4839">
                  <c:v>1.2516776016247929E-2</c:v>
                </c:pt>
                <c:pt idx="4840">
                  <c:v>9.1815552327291269E-3</c:v>
                </c:pt>
                <c:pt idx="4841">
                  <c:v>-1.8267513725345505E-2</c:v>
                </c:pt>
                <c:pt idx="4842">
                  <c:v>-1.0994728096941797E-2</c:v>
                </c:pt>
                <c:pt idx="4843">
                  <c:v>1.9275834968693752E-2</c:v>
                </c:pt>
                <c:pt idx="4844">
                  <c:v>3.7852480702240967E-3</c:v>
                </c:pt>
                <c:pt idx="4845">
                  <c:v>-2.1160914478263607E-3</c:v>
                </c:pt>
                <c:pt idx="4846">
                  <c:v>-4.7288211063141802E-4</c:v>
                </c:pt>
                <c:pt idx="4847">
                  <c:v>4.1638517883256388E-3</c:v>
                </c:pt>
                <c:pt idx="4848">
                  <c:v>-1.6369736907878284E-4</c:v>
                </c:pt>
                <c:pt idx="4849">
                  <c:v>2.0598544906237328E-2</c:v>
                </c:pt>
                <c:pt idx="4850">
                  <c:v>2.2403646190827459E-3</c:v>
                </c:pt>
                <c:pt idx="4851">
                  <c:v>-1.6904685561437212E-2</c:v>
                </c:pt>
                <c:pt idx="4852">
                  <c:v>-6.7879958989128198E-5</c:v>
                </c:pt>
                <c:pt idx="4853">
                  <c:v>8.4347869987592746E-3</c:v>
                </c:pt>
                <c:pt idx="4854">
                  <c:v>-4.0926921324920627E-3</c:v>
                </c:pt>
                <c:pt idx="4855">
                  <c:v>1.5491133806476326E-2</c:v>
                </c:pt>
                <c:pt idx="4856">
                  <c:v>-5.721797006927899E-3</c:v>
                </c:pt>
                <c:pt idx="4857">
                  <c:v>3.2619352419445028E-4</c:v>
                </c:pt>
                <c:pt idx="4858">
                  <c:v>1.2206024129863822E-2</c:v>
                </c:pt>
                <c:pt idx="4859">
                  <c:v>-7.5781423123931924E-3</c:v>
                </c:pt>
                <c:pt idx="4860">
                  <c:v>-8.5232322402218064E-3</c:v>
                </c:pt>
                <c:pt idx="4861">
                  <c:v>9.6399230414227835E-3</c:v>
                </c:pt>
                <c:pt idx="4862">
                  <c:v>1.8638014279609431E-2</c:v>
                </c:pt>
                <c:pt idx="4863">
                  <c:v>2.5826979557435777E-3</c:v>
                </c:pt>
                <c:pt idx="4864">
                  <c:v>1.3902123238597835E-2</c:v>
                </c:pt>
                <c:pt idx="4865">
                  <c:v>-1.4810028203295036E-2</c:v>
                </c:pt>
                <c:pt idx="4866">
                  <c:v>1.2442683646666603E-2</c:v>
                </c:pt>
                <c:pt idx="4867">
                  <c:v>2.6968741707491519E-3</c:v>
                </c:pt>
                <c:pt idx="4868">
                  <c:v>-1.3358058480465965E-2</c:v>
                </c:pt>
                <c:pt idx="4869">
                  <c:v>-8.7994508564935518E-3</c:v>
                </c:pt>
                <c:pt idx="4870">
                  <c:v>1.3182982427066661E-2</c:v>
                </c:pt>
                <c:pt idx="4871">
                  <c:v>1.9314674748208576E-3</c:v>
                </c:pt>
                <c:pt idx="4872">
                  <c:v>6.806175250822534E-3</c:v>
                </c:pt>
                <c:pt idx="4873">
                  <c:v>-1.7081715361395494E-2</c:v>
                </c:pt>
                <c:pt idx="4874">
                  <c:v>-1.4377604572715977E-2</c:v>
                </c:pt>
                <c:pt idx="4875">
                  <c:v>-8.9297852864852964E-3</c:v>
                </c:pt>
                <c:pt idx="4876">
                  <c:v>8.0184689210048062E-3</c:v>
                </c:pt>
                <c:pt idx="4877">
                  <c:v>-3.0019637505477141E-3</c:v>
                </c:pt>
                <c:pt idx="4878">
                  <c:v>-8.8834771438046582E-3</c:v>
                </c:pt>
                <c:pt idx="4879">
                  <c:v>1.1769748588126395E-2</c:v>
                </c:pt>
                <c:pt idx="4880">
                  <c:v>-4.4902421292226709E-3</c:v>
                </c:pt>
                <c:pt idx="4881">
                  <c:v>-1.4068361629456275E-2</c:v>
                </c:pt>
                <c:pt idx="4882">
                  <c:v>1.0618950412843017E-2</c:v>
                </c:pt>
                <c:pt idx="4883">
                  <c:v>-1.1326301836368032E-3</c:v>
                </c:pt>
                <c:pt idx="4884">
                  <c:v>-1.9610107870942362E-2</c:v>
                </c:pt>
                <c:pt idx="4885">
                  <c:v>-1.9357470615065795E-2</c:v>
                </c:pt>
                <c:pt idx="4886">
                  <c:v>1.6101789250731684E-2</c:v>
                </c:pt>
                <c:pt idx="4887">
                  <c:v>-1.260615130387678E-3</c:v>
                </c:pt>
                <c:pt idx="4888">
                  <c:v>2.4960214726598394E-2</c:v>
                </c:pt>
                <c:pt idx="4889">
                  <c:v>4.4734094079899884E-3</c:v>
                </c:pt>
                <c:pt idx="4890">
                  <c:v>-5.5841991020845055E-3</c:v>
                </c:pt>
                <c:pt idx="4891">
                  <c:v>7.3197622595228638E-3</c:v>
                </c:pt>
                <c:pt idx="4892">
                  <c:v>1.4941926964491847E-2</c:v>
                </c:pt>
                <c:pt idx="4893">
                  <c:v>-3.1894134017625376E-3</c:v>
                </c:pt>
                <c:pt idx="4894">
                  <c:v>5.8006775161372143E-3</c:v>
                </c:pt>
                <c:pt idx="4895">
                  <c:v>1.4047223933170066E-4</c:v>
                </c:pt>
                <c:pt idx="4896">
                  <c:v>6.9944711017482925E-3</c:v>
                </c:pt>
                <c:pt idx="4897">
                  <c:v>-1.496244903192775E-2</c:v>
                </c:pt>
                <c:pt idx="4898">
                  <c:v>1.2364049982528918E-4</c:v>
                </c:pt>
                <c:pt idx="4899">
                  <c:v>5.1571632675955163E-3</c:v>
                </c:pt>
                <c:pt idx="4900">
                  <c:v>-6.8700766809907275E-3</c:v>
                </c:pt>
                <c:pt idx="4901">
                  <c:v>1.5538425561657401E-2</c:v>
                </c:pt>
                <c:pt idx="4902">
                  <c:v>1.3383148819004485E-2</c:v>
                </c:pt>
                <c:pt idx="4903">
                  <c:v>-1.8618440811300166E-2</c:v>
                </c:pt>
                <c:pt idx="4904">
                  <c:v>3.4856049500306932E-3</c:v>
                </c:pt>
                <c:pt idx="4905">
                  <c:v>-1.3073030923998843E-3</c:v>
                </c:pt>
                <c:pt idx="4906">
                  <c:v>-8.008542738651472E-3</c:v>
                </c:pt>
                <c:pt idx="4907">
                  <c:v>-7.8389840316517908E-3</c:v>
                </c:pt>
                <c:pt idx="4908">
                  <c:v>-4.3470786833633363E-3</c:v>
                </c:pt>
                <c:pt idx="4909">
                  <c:v>-6.1579676922749625E-3</c:v>
                </c:pt>
                <c:pt idx="4910">
                  <c:v>9.6742862948580972E-4</c:v>
                </c:pt>
                <c:pt idx="4911">
                  <c:v>-2.3162252431471228E-2</c:v>
                </c:pt>
                <c:pt idx="4912">
                  <c:v>-6.3273130277349578E-3</c:v>
                </c:pt>
                <c:pt idx="4913">
                  <c:v>-1.2083765683002462E-2</c:v>
                </c:pt>
                <c:pt idx="4914">
                  <c:v>1.2334203575496333E-2</c:v>
                </c:pt>
                <c:pt idx="4915">
                  <c:v>-1.5738109797094328E-2</c:v>
                </c:pt>
                <c:pt idx="4916">
                  <c:v>3.4077894695180243E-3</c:v>
                </c:pt>
                <c:pt idx="4917">
                  <c:v>5.7861186892962128E-3</c:v>
                </c:pt>
                <c:pt idx="4918">
                  <c:v>1.3047202132762623E-2</c:v>
                </c:pt>
                <c:pt idx="4919">
                  <c:v>1.7235756869640382E-2</c:v>
                </c:pt>
                <c:pt idx="4920">
                  <c:v>-1.8722392593225931E-3</c:v>
                </c:pt>
                <c:pt idx="4921">
                  <c:v>-8.6498179497947083E-4</c:v>
                </c:pt>
                <c:pt idx="4922">
                  <c:v>-1.0619973983973928E-2</c:v>
                </c:pt>
                <c:pt idx="4923">
                  <c:v>6.2928267205711163E-3</c:v>
                </c:pt>
                <c:pt idx="4924">
                  <c:v>-1.0630133467915923E-2</c:v>
                </c:pt>
                <c:pt idx="4925">
                  <c:v>-3.7436481219604452E-3</c:v>
                </c:pt>
                <c:pt idx="4926">
                  <c:v>-1.7320379963918192E-2</c:v>
                </c:pt>
                <c:pt idx="4927">
                  <c:v>-9.4453165526296474E-3</c:v>
                </c:pt>
                <c:pt idx="4928">
                  <c:v>4.1088873947217521E-3</c:v>
                </c:pt>
                <c:pt idx="4929">
                  <c:v>8.375226676401136E-3</c:v>
                </c:pt>
                <c:pt idx="4930">
                  <c:v>-1.3534806456738628E-2</c:v>
                </c:pt>
                <c:pt idx="4931">
                  <c:v>-1.1852344990437037E-2</c:v>
                </c:pt>
                <c:pt idx="4932">
                  <c:v>-1.511100786953576E-2</c:v>
                </c:pt>
                <c:pt idx="4933">
                  <c:v>-1.832817873916057E-2</c:v>
                </c:pt>
                <c:pt idx="4934">
                  <c:v>-1.0099924893488167E-2</c:v>
                </c:pt>
                <c:pt idx="4935">
                  <c:v>6.6178352983170096E-4</c:v>
                </c:pt>
                <c:pt idx="4936">
                  <c:v>-8.3990928982006826E-3</c:v>
                </c:pt>
                <c:pt idx="4937">
                  <c:v>1.802381194836394E-3</c:v>
                </c:pt>
                <c:pt idx="4938">
                  <c:v>-1.0397133672633603E-2</c:v>
                </c:pt>
                <c:pt idx="4939">
                  <c:v>-3.6323741256936472E-3</c:v>
                </c:pt>
                <c:pt idx="4940">
                  <c:v>1.1468852156755029E-2</c:v>
                </c:pt>
                <c:pt idx="4941">
                  <c:v>-1.1035426420293589E-2</c:v>
                </c:pt>
                <c:pt idx="4942">
                  <c:v>1.2171915662069E-2</c:v>
                </c:pt>
                <c:pt idx="4943">
                  <c:v>1.5189165122191289E-2</c:v>
                </c:pt>
                <c:pt idx="4944">
                  <c:v>-5.3549315544574707E-3</c:v>
                </c:pt>
                <c:pt idx="4945">
                  <c:v>-1.5799405636368494E-3</c:v>
                </c:pt>
                <c:pt idx="4946">
                  <c:v>-1.3476281539664849E-2</c:v>
                </c:pt>
                <c:pt idx="4947">
                  <c:v>3.1550133483865712E-3</c:v>
                </c:pt>
                <c:pt idx="4948">
                  <c:v>-5.953508110304242E-3</c:v>
                </c:pt>
                <c:pt idx="4949">
                  <c:v>-1.166906334017145E-2</c:v>
                </c:pt>
                <c:pt idx="4950">
                  <c:v>-1.217561962326877E-2</c:v>
                </c:pt>
                <c:pt idx="4951">
                  <c:v>4.5112817095902241E-3</c:v>
                </c:pt>
                <c:pt idx="4952">
                  <c:v>-7.5024668652233142E-3</c:v>
                </c:pt>
                <c:pt idx="4953">
                  <c:v>6.611692134486616E-4</c:v>
                </c:pt>
                <c:pt idx="4954">
                  <c:v>5.8349862202013089E-3</c:v>
                </c:pt>
                <c:pt idx="4955">
                  <c:v>9.2505908646133093E-3</c:v>
                </c:pt>
                <c:pt idx="4956">
                  <c:v>-4.5498770846445569E-3</c:v>
                </c:pt>
                <c:pt idx="4957">
                  <c:v>-1.4213292417858792E-2</c:v>
                </c:pt>
                <c:pt idx="4958">
                  <c:v>2.8379397280119432E-4</c:v>
                </c:pt>
                <c:pt idx="4959">
                  <c:v>1.2184341556718466E-2</c:v>
                </c:pt>
                <c:pt idx="4960">
                  <c:v>1.6181753265015773E-2</c:v>
                </c:pt>
                <c:pt idx="4961">
                  <c:v>-1.5059798643873815E-2</c:v>
                </c:pt>
                <c:pt idx="4962">
                  <c:v>8.8422885805782524E-3</c:v>
                </c:pt>
                <c:pt idx="4963">
                  <c:v>-1.28281542716949E-3</c:v>
                </c:pt>
                <c:pt idx="4964">
                  <c:v>-7.8400755107817348E-3</c:v>
                </c:pt>
                <c:pt idx="4965">
                  <c:v>1.0837021331507683E-2</c:v>
                </c:pt>
                <c:pt idx="4966">
                  <c:v>1.2122688939803423E-3</c:v>
                </c:pt>
                <c:pt idx="4967">
                  <c:v>3.4885501079667254E-3</c:v>
                </c:pt>
                <c:pt idx="4968">
                  <c:v>-7.1540072634968125E-3</c:v>
                </c:pt>
                <c:pt idx="4969">
                  <c:v>1.0822471588937275E-3</c:v>
                </c:pt>
                <c:pt idx="4970">
                  <c:v>-4.9468001982250296E-3</c:v>
                </c:pt>
                <c:pt idx="4971">
                  <c:v>-2.1027543657544813E-2</c:v>
                </c:pt>
                <c:pt idx="4972">
                  <c:v>1.9318252304310175E-2</c:v>
                </c:pt>
                <c:pt idx="4973">
                  <c:v>-1.2892757645111511E-3</c:v>
                </c:pt>
                <c:pt idx="4974">
                  <c:v>2.6695817817150298E-3</c:v>
                </c:pt>
                <c:pt idx="4975">
                  <c:v>-1.4742549770482548E-2</c:v>
                </c:pt>
                <c:pt idx="4976">
                  <c:v>4.624459166983035E-4</c:v>
                </c:pt>
                <c:pt idx="4977">
                  <c:v>1.1264712305536549E-2</c:v>
                </c:pt>
                <c:pt idx="4978">
                  <c:v>-1.2541922815254847E-2</c:v>
                </c:pt>
                <c:pt idx="4979">
                  <c:v>-1.509919747240697E-3</c:v>
                </c:pt>
                <c:pt idx="4980">
                  <c:v>2.5524302880380958E-2</c:v>
                </c:pt>
                <c:pt idx="4981">
                  <c:v>-1.1712818087648479E-2</c:v>
                </c:pt>
                <c:pt idx="4982">
                  <c:v>7.0886113729122556E-3</c:v>
                </c:pt>
                <c:pt idx="4983">
                  <c:v>-4.4012340332489396E-3</c:v>
                </c:pt>
                <c:pt idx="4984">
                  <c:v>5.8681281700181873E-3</c:v>
                </c:pt>
                <c:pt idx="4985">
                  <c:v>1.1901018779178444E-3</c:v>
                </c:pt>
                <c:pt idx="4986">
                  <c:v>1.635740671253718E-2</c:v>
                </c:pt>
                <c:pt idx="4987">
                  <c:v>3.7795533610929743E-3</c:v>
                </c:pt>
                <c:pt idx="4988">
                  <c:v>-3.4441426921994959E-3</c:v>
                </c:pt>
                <c:pt idx="4989">
                  <c:v>1.5558204518361197E-2</c:v>
                </c:pt>
                <c:pt idx="4990">
                  <c:v>1.115803593645245E-3</c:v>
                </c:pt>
                <c:pt idx="4991">
                  <c:v>-1.5082295736236552E-2</c:v>
                </c:pt>
                <c:pt idx="4992">
                  <c:v>-7.7890932437217593E-3</c:v>
                </c:pt>
                <c:pt idx="4993">
                  <c:v>-7.5674692654715426E-3</c:v>
                </c:pt>
                <c:pt idx="4994">
                  <c:v>-1.0350037760016329E-2</c:v>
                </c:pt>
                <c:pt idx="4995">
                  <c:v>-7.3164235251070887E-3</c:v>
                </c:pt>
                <c:pt idx="4996">
                  <c:v>1.955368476074645E-2</c:v>
                </c:pt>
                <c:pt idx="4997">
                  <c:v>2.1612704513526062E-2</c:v>
                </c:pt>
                <c:pt idx="4998">
                  <c:v>1.8718306662679094E-3</c:v>
                </c:pt>
                <c:pt idx="4999">
                  <c:v>1.6457367183721282E-2</c:v>
                </c:pt>
                <c:pt idx="5000">
                  <c:v>1.311282693663305E-2</c:v>
                </c:pt>
                <c:pt idx="5001">
                  <c:v>-1.6842418682212082E-3</c:v>
                </c:pt>
                <c:pt idx="5002">
                  <c:v>7.9137890423622778E-3</c:v>
                </c:pt>
                <c:pt idx="5003">
                  <c:v>8.8320353716178786E-4</c:v>
                </c:pt>
                <c:pt idx="5004">
                  <c:v>-5.0618893975521153E-3</c:v>
                </c:pt>
                <c:pt idx="5005">
                  <c:v>-3.8501359104788132E-3</c:v>
                </c:pt>
                <c:pt idx="5006">
                  <c:v>-5.4806671954975763E-3</c:v>
                </c:pt>
                <c:pt idx="5007">
                  <c:v>1.8912798331533818E-3</c:v>
                </c:pt>
                <c:pt idx="5008">
                  <c:v>3.9117962042167888E-3</c:v>
                </c:pt>
                <c:pt idx="5009">
                  <c:v>-1.6849678563197003E-2</c:v>
                </c:pt>
                <c:pt idx="5010">
                  <c:v>1.3154772915424532E-3</c:v>
                </c:pt>
                <c:pt idx="5011">
                  <c:v>1.3994958459305507E-2</c:v>
                </c:pt>
                <c:pt idx="5012">
                  <c:v>1.1346860167835229E-2</c:v>
                </c:pt>
                <c:pt idx="5013">
                  <c:v>-1.5637887763011747E-2</c:v>
                </c:pt>
                <c:pt idx="5014">
                  <c:v>-3.591246849235789E-4</c:v>
                </c:pt>
                <c:pt idx="5015">
                  <c:v>4.904063321215818E-3</c:v>
                </c:pt>
                <c:pt idx="5016">
                  <c:v>1.0397970132337902E-2</c:v>
                </c:pt>
                <c:pt idx="5017">
                  <c:v>-5.2916267891812835E-3</c:v>
                </c:pt>
                <c:pt idx="5018">
                  <c:v>-7.1160276514450173E-3</c:v>
                </c:pt>
                <c:pt idx="5019">
                  <c:v>6.4540684347089584E-3</c:v>
                </c:pt>
                <c:pt idx="5020">
                  <c:v>-1.0907853871496344E-2</c:v>
                </c:pt>
                <c:pt idx="5021">
                  <c:v>1.0928861701163053E-2</c:v>
                </c:pt>
                <c:pt idx="5022">
                  <c:v>-2.5487559664750626E-2</c:v>
                </c:pt>
                <c:pt idx="5023">
                  <c:v>-1.711058599048414E-2</c:v>
                </c:pt>
                <c:pt idx="5024">
                  <c:v>6.3004992803826739E-3</c:v>
                </c:pt>
                <c:pt idx="5025">
                  <c:v>1.3710594592251735E-2</c:v>
                </c:pt>
                <c:pt idx="5026">
                  <c:v>8.4635569218224661E-3</c:v>
                </c:pt>
                <c:pt idx="5027">
                  <c:v>7.7987424567455628E-4</c:v>
                </c:pt>
                <c:pt idx="5028">
                  <c:v>3.737522692701575E-3</c:v>
                </c:pt>
                <c:pt idx="5029">
                  <c:v>-1.4064442998293932E-2</c:v>
                </c:pt>
                <c:pt idx="5030">
                  <c:v>2.4265090090993837E-2</c:v>
                </c:pt>
                <c:pt idx="5031">
                  <c:v>-7.0652076357350978E-3</c:v>
                </c:pt>
                <c:pt idx="5032">
                  <c:v>-1.6083820291882951E-2</c:v>
                </c:pt>
                <c:pt idx="5033">
                  <c:v>8.4716055046659584E-3</c:v>
                </c:pt>
                <c:pt idx="5034">
                  <c:v>-2.26256719212603E-3</c:v>
                </c:pt>
                <c:pt idx="5035">
                  <c:v>-1.029237714272019E-2</c:v>
                </c:pt>
                <c:pt idx="5036">
                  <c:v>-1.7694148785007962E-3</c:v>
                </c:pt>
                <c:pt idx="5037">
                  <c:v>2.3448977010640769E-5</c:v>
                </c:pt>
                <c:pt idx="5038">
                  <c:v>4.2683874102773921E-3</c:v>
                </c:pt>
                <c:pt idx="5039">
                  <c:v>1.5630523776627832E-2</c:v>
                </c:pt>
                <c:pt idx="5040">
                  <c:v>-2.2127605267730057E-3</c:v>
                </c:pt>
                <c:pt idx="5041">
                  <c:v>-3.5330507372689137E-3</c:v>
                </c:pt>
                <c:pt idx="5042">
                  <c:v>-4.690762769261005E-3</c:v>
                </c:pt>
                <c:pt idx="5043">
                  <c:v>1.085237545304592E-3</c:v>
                </c:pt>
                <c:pt idx="5044">
                  <c:v>-1.1693572825784114E-3</c:v>
                </c:pt>
                <c:pt idx="5045">
                  <c:v>-6.8841243208498633E-3</c:v>
                </c:pt>
                <c:pt idx="5046">
                  <c:v>-1.1088662865109027E-2</c:v>
                </c:pt>
                <c:pt idx="5047">
                  <c:v>1.6546226367088149E-2</c:v>
                </c:pt>
                <c:pt idx="5048">
                  <c:v>5.3064960779915646E-3</c:v>
                </c:pt>
                <c:pt idx="5049">
                  <c:v>2.5250396860261775E-3</c:v>
                </c:pt>
                <c:pt idx="5050">
                  <c:v>5.1398340276461374E-4</c:v>
                </c:pt>
                <c:pt idx="5051">
                  <c:v>1.3600944305713651E-2</c:v>
                </c:pt>
                <c:pt idx="5052">
                  <c:v>-1.255393281689442E-2</c:v>
                </c:pt>
                <c:pt idx="5053">
                  <c:v>1.584133463066436E-2</c:v>
                </c:pt>
                <c:pt idx="5054">
                  <c:v>-7.4762452672954647E-3</c:v>
                </c:pt>
                <c:pt idx="5055">
                  <c:v>4.3368017868621192E-3</c:v>
                </c:pt>
                <c:pt idx="5056">
                  <c:v>-4.9810390067309106E-3</c:v>
                </c:pt>
                <c:pt idx="5057">
                  <c:v>-8.9643881864818371E-3</c:v>
                </c:pt>
                <c:pt idx="5058">
                  <c:v>-1.0583269100105056E-2</c:v>
                </c:pt>
                <c:pt idx="5059">
                  <c:v>3.3833964979134524E-4</c:v>
                </c:pt>
                <c:pt idx="5060">
                  <c:v>1.2554022852780428E-2</c:v>
                </c:pt>
                <c:pt idx="5061">
                  <c:v>2.7510035831134747E-3</c:v>
                </c:pt>
                <c:pt idx="5062">
                  <c:v>-6.6767995993248156E-5</c:v>
                </c:pt>
                <c:pt idx="5063">
                  <c:v>-1.6662238223207584E-2</c:v>
                </c:pt>
                <c:pt idx="5064">
                  <c:v>-1.784928254696486E-2</c:v>
                </c:pt>
                <c:pt idx="5065">
                  <c:v>3.5146555101914991E-3</c:v>
                </c:pt>
                <c:pt idx="5066">
                  <c:v>1.1769032494027901E-3</c:v>
                </c:pt>
                <c:pt idx="5067">
                  <c:v>-9.1477340590510343E-3</c:v>
                </c:pt>
                <c:pt idx="5068">
                  <c:v>8.1107152417621005E-4</c:v>
                </c:pt>
                <c:pt idx="5069">
                  <c:v>1.7486351608234298E-3</c:v>
                </c:pt>
                <c:pt idx="5070">
                  <c:v>4.2103401842155976E-3</c:v>
                </c:pt>
                <c:pt idx="5071">
                  <c:v>1.006001246350598E-2</c:v>
                </c:pt>
                <c:pt idx="5072">
                  <c:v>-9.1922800957371983E-3</c:v>
                </c:pt>
                <c:pt idx="5073">
                  <c:v>-7.6636060316094675E-4</c:v>
                </c:pt>
                <c:pt idx="5074">
                  <c:v>4.5174840717923572E-3</c:v>
                </c:pt>
                <c:pt idx="5075">
                  <c:v>9.5698298078180158E-3</c:v>
                </c:pt>
                <c:pt idx="5076">
                  <c:v>4.4831180800239375E-3</c:v>
                </c:pt>
                <c:pt idx="5077">
                  <c:v>4.7860060123938097E-3</c:v>
                </c:pt>
                <c:pt idx="5078">
                  <c:v>4.766661092861002E-3</c:v>
                </c:pt>
                <c:pt idx="5079">
                  <c:v>1.6277914254231959E-2</c:v>
                </c:pt>
                <c:pt idx="5080">
                  <c:v>1.4829680899610639E-2</c:v>
                </c:pt>
                <c:pt idx="5081">
                  <c:v>9.5794266277731679E-4</c:v>
                </c:pt>
                <c:pt idx="5082">
                  <c:v>-5.3202197641705066E-3</c:v>
                </c:pt>
                <c:pt idx="5083">
                  <c:v>1.6019354077533247E-2</c:v>
                </c:pt>
                <c:pt idx="5084">
                  <c:v>-1.1771587475485398E-2</c:v>
                </c:pt>
                <c:pt idx="5085">
                  <c:v>-7.6320568824982411E-3</c:v>
                </c:pt>
                <c:pt idx="5086">
                  <c:v>2.1587732872599089E-2</c:v>
                </c:pt>
                <c:pt idx="5087">
                  <c:v>1.1790618824279141E-2</c:v>
                </c:pt>
                <c:pt idx="5088">
                  <c:v>-9.2241050373693414E-4</c:v>
                </c:pt>
                <c:pt idx="5089">
                  <c:v>8.6808615171183063E-3</c:v>
                </c:pt>
                <c:pt idx="5090">
                  <c:v>5.811210310811111E-3</c:v>
                </c:pt>
                <c:pt idx="5091">
                  <c:v>4.1496478153833652E-3</c:v>
                </c:pt>
                <c:pt idx="5092">
                  <c:v>-3.2053630311385987E-4</c:v>
                </c:pt>
                <c:pt idx="5093">
                  <c:v>9.4822905515077934E-3</c:v>
                </c:pt>
                <c:pt idx="5094">
                  <c:v>-1.8001061145036933E-3</c:v>
                </c:pt>
                <c:pt idx="5095">
                  <c:v>2.9262662339458044E-3</c:v>
                </c:pt>
                <c:pt idx="5096">
                  <c:v>5.439810864963656E-3</c:v>
                </c:pt>
                <c:pt idx="5097">
                  <c:v>-7.6114488550977069E-3</c:v>
                </c:pt>
                <c:pt idx="5098">
                  <c:v>9.2343785888753162E-3</c:v>
                </c:pt>
                <c:pt idx="5099">
                  <c:v>-6.8433059223162618E-4</c:v>
                </c:pt>
                <c:pt idx="5100">
                  <c:v>4.5968823628765422E-3</c:v>
                </c:pt>
                <c:pt idx="5101">
                  <c:v>1.8810069671455189E-2</c:v>
                </c:pt>
                <c:pt idx="5102">
                  <c:v>2.6486196318138131E-3</c:v>
                </c:pt>
                <c:pt idx="5103">
                  <c:v>-3.8630835951051459E-3</c:v>
                </c:pt>
                <c:pt idx="5104">
                  <c:v>-5.8155785706984447E-4</c:v>
                </c:pt>
                <c:pt idx="5105">
                  <c:v>9.9078492969814289E-3</c:v>
                </c:pt>
                <c:pt idx="5106">
                  <c:v>6.1966537582044115E-3</c:v>
                </c:pt>
                <c:pt idx="5107">
                  <c:v>9.1764076567497233E-3</c:v>
                </c:pt>
                <c:pt idx="5108">
                  <c:v>-8.2841698354325539E-3</c:v>
                </c:pt>
                <c:pt idx="5109">
                  <c:v>-1.2756178040471534E-2</c:v>
                </c:pt>
                <c:pt idx="5110">
                  <c:v>7.6794336267407741E-3</c:v>
                </c:pt>
                <c:pt idx="5111">
                  <c:v>-3.0417037135542038E-3</c:v>
                </c:pt>
                <c:pt idx="5112">
                  <c:v>9.8610794084030683E-3</c:v>
                </c:pt>
                <c:pt idx="5113">
                  <c:v>-1.4784726497569323E-3</c:v>
                </c:pt>
                <c:pt idx="5114">
                  <c:v>-3.0325818588865998E-3</c:v>
                </c:pt>
                <c:pt idx="5115">
                  <c:v>-7.6030168522898877E-3</c:v>
                </c:pt>
                <c:pt idx="5116">
                  <c:v>-6.3078506813658347E-3</c:v>
                </c:pt>
                <c:pt idx="5117">
                  <c:v>-7.4623714904864403E-3</c:v>
                </c:pt>
                <c:pt idx="5118">
                  <c:v>3.0568174793006832E-3</c:v>
                </c:pt>
                <c:pt idx="5119">
                  <c:v>-4.6756521048613078E-3</c:v>
                </c:pt>
                <c:pt idx="5120">
                  <c:v>7.8129913695538958E-4</c:v>
                </c:pt>
                <c:pt idx="5121">
                  <c:v>7.06768568321517E-3</c:v>
                </c:pt>
                <c:pt idx="5122">
                  <c:v>-8.7201445034669062E-3</c:v>
                </c:pt>
                <c:pt idx="5123">
                  <c:v>1.4066628183582607E-2</c:v>
                </c:pt>
                <c:pt idx="5124">
                  <c:v>2.6180433033907995E-3</c:v>
                </c:pt>
                <c:pt idx="5125">
                  <c:v>2.5808736294405258E-3</c:v>
                </c:pt>
                <c:pt idx="5126">
                  <c:v>6.8944634115599016E-3</c:v>
                </c:pt>
                <c:pt idx="5127">
                  <c:v>-6.5561650048051165E-3</c:v>
                </c:pt>
                <c:pt idx="5128">
                  <c:v>-9.1090072437620892E-3</c:v>
                </c:pt>
                <c:pt idx="5129">
                  <c:v>2.8584819684831231E-3</c:v>
                </c:pt>
                <c:pt idx="5130">
                  <c:v>4.5865446473441788E-3</c:v>
                </c:pt>
                <c:pt idx="5131">
                  <c:v>-3.3773167559851759E-3</c:v>
                </c:pt>
                <c:pt idx="5132">
                  <c:v>-1.646119703388931E-3</c:v>
                </c:pt>
                <c:pt idx="5133">
                  <c:v>-9.6720588380593154E-3</c:v>
                </c:pt>
                <c:pt idx="5134">
                  <c:v>-8.6626785327944909E-3</c:v>
                </c:pt>
                <c:pt idx="5135">
                  <c:v>-2.7666301543537438E-2</c:v>
                </c:pt>
                <c:pt idx="5136">
                  <c:v>-8.7276567068348999E-3</c:v>
                </c:pt>
                <c:pt idx="5137">
                  <c:v>1.4426054905258666E-2</c:v>
                </c:pt>
                <c:pt idx="5138">
                  <c:v>-6.512436542866251E-3</c:v>
                </c:pt>
                <c:pt idx="5139">
                  <c:v>-3.7797004904912207E-4</c:v>
                </c:pt>
                <c:pt idx="5140">
                  <c:v>1.0337611371831575E-4</c:v>
                </c:pt>
                <c:pt idx="5141">
                  <c:v>-5.671322302859029E-3</c:v>
                </c:pt>
                <c:pt idx="5142">
                  <c:v>8.8685659567699707E-3</c:v>
                </c:pt>
                <c:pt idx="5143">
                  <c:v>-5.1277188692008674E-3</c:v>
                </c:pt>
                <c:pt idx="5144">
                  <c:v>-7.3774863983507456E-4</c:v>
                </c:pt>
                <c:pt idx="5145">
                  <c:v>2.0153393519717313E-2</c:v>
                </c:pt>
                <c:pt idx="5146">
                  <c:v>-5.7117529739199036E-3</c:v>
                </c:pt>
                <c:pt idx="5147">
                  <c:v>4.6429251424062136E-3</c:v>
                </c:pt>
                <c:pt idx="5148">
                  <c:v>-1.922434584320459E-2</c:v>
                </c:pt>
                <c:pt idx="5149">
                  <c:v>-1.6153408499567288E-2</c:v>
                </c:pt>
                <c:pt idx="5150">
                  <c:v>3.7889980706886446E-3</c:v>
                </c:pt>
                <c:pt idx="5151">
                  <c:v>1.9563074180168939E-2</c:v>
                </c:pt>
                <c:pt idx="5152">
                  <c:v>4.1758561965879789E-3</c:v>
                </c:pt>
                <c:pt idx="5153">
                  <c:v>-1.1370389997729987E-2</c:v>
                </c:pt>
                <c:pt idx="5154">
                  <c:v>-8.2061253177401448E-3</c:v>
                </c:pt>
                <c:pt idx="5155">
                  <c:v>-5.6117233517873587E-3</c:v>
                </c:pt>
                <c:pt idx="5156">
                  <c:v>3.8164768447321385E-3</c:v>
                </c:pt>
                <c:pt idx="5157">
                  <c:v>7.937228511126616E-3</c:v>
                </c:pt>
                <c:pt idx="5158">
                  <c:v>8.7841135630116311E-4</c:v>
                </c:pt>
                <c:pt idx="5159">
                  <c:v>-3.7748011352496326E-3</c:v>
                </c:pt>
                <c:pt idx="5160">
                  <c:v>-1.2808340543755866E-2</c:v>
                </c:pt>
                <c:pt idx="5161">
                  <c:v>-5.4371424671579693E-3</c:v>
                </c:pt>
                <c:pt idx="5162">
                  <c:v>2.447324113652768E-3</c:v>
                </c:pt>
                <c:pt idx="5163">
                  <c:v>-4.6212310382998164E-3</c:v>
                </c:pt>
                <c:pt idx="5164">
                  <c:v>-2.5190955376779406E-3</c:v>
                </c:pt>
                <c:pt idx="5165">
                  <c:v>-9.0482241522725458E-3</c:v>
                </c:pt>
                <c:pt idx="5166">
                  <c:v>2.1283725419824623E-3</c:v>
                </c:pt>
                <c:pt idx="5167">
                  <c:v>-5.2429377377597591E-3</c:v>
                </c:pt>
                <c:pt idx="5168">
                  <c:v>-6.7071784226349716E-3</c:v>
                </c:pt>
                <c:pt idx="5169">
                  <c:v>-1.4820163466841099E-3</c:v>
                </c:pt>
                <c:pt idx="5170">
                  <c:v>4.5659490955182588E-3</c:v>
                </c:pt>
                <c:pt idx="5171">
                  <c:v>-1.5941202104813666E-2</c:v>
                </c:pt>
                <c:pt idx="5172">
                  <c:v>-5.7755723635173411E-4</c:v>
                </c:pt>
                <c:pt idx="5173">
                  <c:v>1.3000906668669609E-2</c:v>
                </c:pt>
                <c:pt idx="5174">
                  <c:v>-1.0536467661613683E-2</c:v>
                </c:pt>
                <c:pt idx="5175">
                  <c:v>1.3722501612393181E-2</c:v>
                </c:pt>
                <c:pt idx="5176">
                  <c:v>3.8126330615068306E-3</c:v>
                </c:pt>
                <c:pt idx="5177">
                  <c:v>7.7853348828754991E-4</c:v>
                </c:pt>
                <c:pt idx="5178">
                  <c:v>-2.9410588710997144E-3</c:v>
                </c:pt>
                <c:pt idx="5179">
                  <c:v>1.6440593824419387E-2</c:v>
                </c:pt>
                <c:pt idx="5180">
                  <c:v>-1.5689906830136484E-2</c:v>
                </c:pt>
                <c:pt idx="5181">
                  <c:v>-4.4978968414961093E-3</c:v>
                </c:pt>
                <c:pt idx="5182">
                  <c:v>-2.7154579831172249E-3</c:v>
                </c:pt>
                <c:pt idx="5183">
                  <c:v>-8.8824385416287604E-3</c:v>
                </c:pt>
                <c:pt idx="5184">
                  <c:v>-4.0471750447694339E-3</c:v>
                </c:pt>
                <c:pt idx="5185">
                  <c:v>-7.240300615330526E-3</c:v>
                </c:pt>
                <c:pt idx="5186">
                  <c:v>2.6643682601175007E-3</c:v>
                </c:pt>
                <c:pt idx="5187">
                  <c:v>5.4004762886082271E-3</c:v>
                </c:pt>
                <c:pt idx="5188">
                  <c:v>-1.6586045154424424E-3</c:v>
                </c:pt>
                <c:pt idx="5189">
                  <c:v>1.085208265035884E-2</c:v>
                </c:pt>
                <c:pt idx="5190">
                  <c:v>-3.1045182562242273E-3</c:v>
                </c:pt>
                <c:pt idx="5191">
                  <c:v>1.5164940543015764E-2</c:v>
                </c:pt>
                <c:pt idx="5192">
                  <c:v>-7.4607001037799089E-3</c:v>
                </c:pt>
                <c:pt idx="5193">
                  <c:v>1.3157141971074124E-3</c:v>
                </c:pt>
                <c:pt idx="5194">
                  <c:v>-5.6517198605862623E-3</c:v>
                </c:pt>
                <c:pt idx="5195">
                  <c:v>1.181802929848383E-2</c:v>
                </c:pt>
                <c:pt idx="5196">
                  <c:v>-1.0973880392806685E-2</c:v>
                </c:pt>
                <c:pt idx="5197">
                  <c:v>-1.5104503908819884E-2</c:v>
                </c:pt>
                <c:pt idx="5198">
                  <c:v>4.8454808369851861E-3</c:v>
                </c:pt>
                <c:pt idx="5199">
                  <c:v>-1.9908740690869897E-3</c:v>
                </c:pt>
                <c:pt idx="5200">
                  <c:v>5.6167543572956521E-3</c:v>
                </c:pt>
                <c:pt idx="5201">
                  <c:v>-3.4507683400675664E-3</c:v>
                </c:pt>
                <c:pt idx="5202">
                  <c:v>1.376232405283645E-2</c:v>
                </c:pt>
                <c:pt idx="5203">
                  <c:v>-5.2700194504466218E-3</c:v>
                </c:pt>
                <c:pt idx="5204">
                  <c:v>1.0253696537510281E-2</c:v>
                </c:pt>
                <c:pt idx="5205">
                  <c:v>-1.1632011981485321E-2</c:v>
                </c:pt>
                <c:pt idx="5206">
                  <c:v>-1.6934072117834575E-4</c:v>
                </c:pt>
                <c:pt idx="5207">
                  <c:v>-7.7199853045857286E-3</c:v>
                </c:pt>
                <c:pt idx="5208">
                  <c:v>-6.5038786199122338E-3</c:v>
                </c:pt>
                <c:pt idx="5209">
                  <c:v>1.5565601492265369E-4</c:v>
                </c:pt>
                <c:pt idx="5210">
                  <c:v>8.2160393740070958E-3</c:v>
                </c:pt>
                <c:pt idx="5211">
                  <c:v>5.9724280471972428E-3</c:v>
                </c:pt>
                <c:pt idx="5212">
                  <c:v>7.7757814313392463E-3</c:v>
                </c:pt>
                <c:pt idx="5213">
                  <c:v>-7.2507583559295553E-3</c:v>
                </c:pt>
                <c:pt idx="5214">
                  <c:v>-4.5474130127998499E-3</c:v>
                </c:pt>
                <c:pt idx="5215">
                  <c:v>9.9613965451021691E-3</c:v>
                </c:pt>
                <c:pt idx="5216">
                  <c:v>-4.4207437226768866E-3</c:v>
                </c:pt>
                <c:pt idx="5217">
                  <c:v>-3.6570771689611471E-3</c:v>
                </c:pt>
                <c:pt idx="5218">
                  <c:v>2.2086505593152984E-2</c:v>
                </c:pt>
                <c:pt idx="5219">
                  <c:v>2.9052500664624122E-3</c:v>
                </c:pt>
                <c:pt idx="5220">
                  <c:v>-5.7891822204150017E-3</c:v>
                </c:pt>
                <c:pt idx="5221">
                  <c:v>-5.9546215223382796E-3</c:v>
                </c:pt>
                <c:pt idx="5222">
                  <c:v>2.7246015641054413E-3</c:v>
                </c:pt>
                <c:pt idx="5223">
                  <c:v>1.0103291477400172E-2</c:v>
                </c:pt>
                <c:pt idx="5224">
                  <c:v>-4.9208568236136065E-3</c:v>
                </c:pt>
                <c:pt idx="5225">
                  <c:v>1.2795553898825668E-2</c:v>
                </c:pt>
                <c:pt idx="5226">
                  <c:v>-5.4967741699064321E-3</c:v>
                </c:pt>
                <c:pt idx="5227">
                  <c:v>1.9061716588613241E-2</c:v>
                </c:pt>
                <c:pt idx="5228">
                  <c:v>6.0813021599711377E-4</c:v>
                </c:pt>
                <c:pt idx="5229">
                  <c:v>1.4803209215239468E-2</c:v>
                </c:pt>
                <c:pt idx="5230">
                  <c:v>-1.2269414693467996E-2</c:v>
                </c:pt>
                <c:pt idx="5231">
                  <c:v>-8.9385676534147075E-3</c:v>
                </c:pt>
                <c:pt idx="5232">
                  <c:v>8.0363956828011507E-3</c:v>
                </c:pt>
                <c:pt idx="5233">
                  <c:v>3.4540423168661892E-3</c:v>
                </c:pt>
                <c:pt idx="5234">
                  <c:v>-1.00723627345712E-2</c:v>
                </c:pt>
                <c:pt idx="5235">
                  <c:v>2.8806195277738603E-3</c:v>
                </c:pt>
                <c:pt idx="5236">
                  <c:v>1.1416176001954048E-2</c:v>
                </c:pt>
                <c:pt idx="5237">
                  <c:v>-3.6379048456259134E-3</c:v>
                </c:pt>
                <c:pt idx="5238">
                  <c:v>1.0342400191058108E-2</c:v>
                </c:pt>
                <c:pt idx="5239">
                  <c:v>-1.2885567932821899E-3</c:v>
                </c:pt>
                <c:pt idx="5240">
                  <c:v>1.2339922784127568E-2</c:v>
                </c:pt>
                <c:pt idx="5241">
                  <c:v>-2.9363797810387513E-3</c:v>
                </c:pt>
                <c:pt idx="5242">
                  <c:v>4.7500389579904784E-3</c:v>
                </c:pt>
                <c:pt idx="5243">
                  <c:v>9.4097478892694025E-3</c:v>
                </c:pt>
                <c:pt idx="5244">
                  <c:v>-8.3769392347420243E-3</c:v>
                </c:pt>
                <c:pt idx="5245">
                  <c:v>-3.1855791514425044E-3</c:v>
                </c:pt>
                <c:pt idx="5246">
                  <c:v>1.6924735655923933E-2</c:v>
                </c:pt>
                <c:pt idx="5247">
                  <c:v>3.0969827204372544E-3</c:v>
                </c:pt>
                <c:pt idx="5248">
                  <c:v>-1.0489129081314535E-2</c:v>
                </c:pt>
                <c:pt idx="5249">
                  <c:v>1.4486077015360201E-2</c:v>
                </c:pt>
                <c:pt idx="5250">
                  <c:v>8.3676292358463738E-4</c:v>
                </c:pt>
                <c:pt idx="5251">
                  <c:v>1.4744374307419587E-3</c:v>
                </c:pt>
                <c:pt idx="5252">
                  <c:v>-3.3618335172710003E-5</c:v>
                </c:pt>
                <c:pt idx="5253">
                  <c:v>8.839611199607569E-3</c:v>
                </c:pt>
                <c:pt idx="5254">
                  <c:v>6.9534757177562474E-3</c:v>
                </c:pt>
                <c:pt idx="5255">
                  <c:v>5.5676914453147456E-3</c:v>
                </c:pt>
                <c:pt idx="5256">
                  <c:v>-1.1116422956365871E-2</c:v>
                </c:pt>
                <c:pt idx="5257">
                  <c:v>3.8671127702883897E-3</c:v>
                </c:pt>
                <c:pt idx="5258">
                  <c:v>5.77942437330987E-3</c:v>
                </c:pt>
                <c:pt idx="5259">
                  <c:v>8.0478489937715961E-3</c:v>
                </c:pt>
                <c:pt idx="5260">
                  <c:v>1.2846699566445711E-3</c:v>
                </c:pt>
                <c:pt idx="5261">
                  <c:v>-3.5273866466500065E-3</c:v>
                </c:pt>
                <c:pt idx="5262">
                  <c:v>-5.1231648352888818E-3</c:v>
                </c:pt>
                <c:pt idx="5263">
                  <c:v>-1.3389887823908053E-2</c:v>
                </c:pt>
                <c:pt idx="5264">
                  <c:v>4.9879608594022486E-3</c:v>
                </c:pt>
                <c:pt idx="5265">
                  <c:v>2.0412540677787029E-3</c:v>
                </c:pt>
                <c:pt idx="5266">
                  <c:v>1.1232180708594686E-2</c:v>
                </c:pt>
                <c:pt idx="5267">
                  <c:v>-3.1582284577053553E-3</c:v>
                </c:pt>
                <c:pt idx="5268">
                  <c:v>-1.2180187648540163E-2</c:v>
                </c:pt>
                <c:pt idx="5269">
                  <c:v>4.4151897586591443E-5</c:v>
                </c:pt>
                <c:pt idx="5270">
                  <c:v>5.0001801606364389E-3</c:v>
                </c:pt>
                <c:pt idx="5271">
                  <c:v>-1.1300749691108654E-2</c:v>
                </c:pt>
                <c:pt idx="5272">
                  <c:v>6.444310503828421E-4</c:v>
                </c:pt>
                <c:pt idx="5273">
                  <c:v>2.4827809256744972E-2</c:v>
                </c:pt>
                <c:pt idx="5274">
                  <c:v>-4.0843919298607089E-4</c:v>
                </c:pt>
                <c:pt idx="5275">
                  <c:v>3.7580804644604068E-3</c:v>
                </c:pt>
                <c:pt idx="5276">
                  <c:v>3.1106764808860644E-2</c:v>
                </c:pt>
                <c:pt idx="5277">
                  <c:v>-7.5839220584262654E-3</c:v>
                </c:pt>
                <c:pt idx="5278">
                  <c:v>1.0597240319474522E-2</c:v>
                </c:pt>
                <c:pt idx="5279">
                  <c:v>5.6585655007504905E-3</c:v>
                </c:pt>
                <c:pt idx="5280">
                  <c:v>-4.8517609942824872E-3</c:v>
                </c:pt>
                <c:pt idx="5281">
                  <c:v>2.8808140596223194E-3</c:v>
                </c:pt>
                <c:pt idx="5282">
                  <c:v>3.5815803607609116E-3</c:v>
                </c:pt>
                <c:pt idx="5283">
                  <c:v>-2.3024154691457517E-3</c:v>
                </c:pt>
                <c:pt idx="5284">
                  <c:v>8.2715209657143966E-3</c:v>
                </c:pt>
                <c:pt idx="5285">
                  <c:v>5.2946823559960315E-3</c:v>
                </c:pt>
                <c:pt idx="5286">
                  <c:v>4.9555378879206592E-3</c:v>
                </c:pt>
                <c:pt idx="5287">
                  <c:v>-5.8628008662272206E-3</c:v>
                </c:pt>
                <c:pt idx="5288">
                  <c:v>-1.9576411710290665E-2</c:v>
                </c:pt>
                <c:pt idx="5289">
                  <c:v>2.1616207959642815E-2</c:v>
                </c:pt>
                <c:pt idx="5290">
                  <c:v>1.9016135388952597E-3</c:v>
                </c:pt>
                <c:pt idx="5291">
                  <c:v>-3.8392435866476658E-3</c:v>
                </c:pt>
                <c:pt idx="5292">
                  <c:v>-6.8528072759213247E-3</c:v>
                </c:pt>
                <c:pt idx="5293">
                  <c:v>-1.6147272608558407E-3</c:v>
                </c:pt>
                <c:pt idx="5294">
                  <c:v>7.6642746665759407E-3</c:v>
                </c:pt>
                <c:pt idx="5295">
                  <c:v>6.6045672964809617E-3</c:v>
                </c:pt>
                <c:pt idx="5296">
                  <c:v>-1.5536394231951396E-2</c:v>
                </c:pt>
                <c:pt idx="5297">
                  <c:v>-9.8192949169027908E-3</c:v>
                </c:pt>
                <c:pt idx="5298">
                  <c:v>-6.2207096220234228E-3</c:v>
                </c:pt>
                <c:pt idx="5299">
                  <c:v>1.1900570200064589E-2</c:v>
                </c:pt>
                <c:pt idx="5300">
                  <c:v>1.8154056824931653E-2</c:v>
                </c:pt>
                <c:pt idx="5301">
                  <c:v>7.3814037687000367E-3</c:v>
                </c:pt>
                <c:pt idx="5302">
                  <c:v>-8.8309031754721622E-3</c:v>
                </c:pt>
                <c:pt idx="5303">
                  <c:v>1.1500531841688874E-2</c:v>
                </c:pt>
                <c:pt idx="5304">
                  <c:v>1.3410615067809661E-2</c:v>
                </c:pt>
                <c:pt idx="5305">
                  <c:v>3.9789798220122453E-3</c:v>
                </c:pt>
                <c:pt idx="5306">
                  <c:v>1.6109115650387936E-3</c:v>
                </c:pt>
                <c:pt idx="5307">
                  <c:v>-2.0432868345761398E-4</c:v>
                </c:pt>
                <c:pt idx="5308">
                  <c:v>-1.4206645022546399E-2</c:v>
                </c:pt>
                <c:pt idx="5309">
                  <c:v>-1.2831579647401227E-3</c:v>
                </c:pt>
                <c:pt idx="5310">
                  <c:v>-1.5891759805254325E-3</c:v>
                </c:pt>
                <c:pt idx="5311">
                  <c:v>-4.1208689175608664E-3</c:v>
                </c:pt>
                <c:pt idx="5312">
                  <c:v>-1.7342144645785165E-2</c:v>
                </c:pt>
                <c:pt idx="5313">
                  <c:v>1.3954110540752811E-4</c:v>
                </c:pt>
                <c:pt idx="5314">
                  <c:v>-2.91331781662284E-3</c:v>
                </c:pt>
                <c:pt idx="5315">
                  <c:v>1.0664145050648208E-2</c:v>
                </c:pt>
                <c:pt idx="5316">
                  <c:v>-6.9538821947827643E-3</c:v>
                </c:pt>
                <c:pt idx="5317">
                  <c:v>2.7149034808791439E-2</c:v>
                </c:pt>
                <c:pt idx="5318">
                  <c:v>9.8244213800795666E-4</c:v>
                </c:pt>
                <c:pt idx="5319">
                  <c:v>1.3015181246710367E-3</c:v>
                </c:pt>
                <c:pt idx="5320">
                  <c:v>1.6919407570021562E-2</c:v>
                </c:pt>
                <c:pt idx="5321">
                  <c:v>-1.4291473462726688E-2</c:v>
                </c:pt>
                <c:pt idx="5322">
                  <c:v>1.5047818213282011E-2</c:v>
                </c:pt>
                <c:pt idx="5323">
                  <c:v>9.4776539418685059E-3</c:v>
                </c:pt>
                <c:pt idx="5324">
                  <c:v>-8.8806325260231793E-3</c:v>
                </c:pt>
                <c:pt idx="5325">
                  <c:v>-2.161662123816473E-2</c:v>
                </c:pt>
                <c:pt idx="5326">
                  <c:v>4.6435818611203685E-3</c:v>
                </c:pt>
                <c:pt idx="5327">
                  <c:v>1.1203160224628067E-3</c:v>
                </c:pt>
                <c:pt idx="5328">
                  <c:v>1.0491142805354703E-2</c:v>
                </c:pt>
                <c:pt idx="5329">
                  <c:v>-1.2514149541042966E-2</c:v>
                </c:pt>
                <c:pt idx="5330">
                  <c:v>-8.2540657346140394E-3</c:v>
                </c:pt>
                <c:pt idx="5331">
                  <c:v>4.3359579635706604E-3</c:v>
                </c:pt>
                <c:pt idx="5332">
                  <c:v>1.2212052759772705E-3</c:v>
                </c:pt>
                <c:pt idx="5333">
                  <c:v>3.3572914369980607E-3</c:v>
                </c:pt>
                <c:pt idx="5334">
                  <c:v>1.2468366561010332E-2</c:v>
                </c:pt>
                <c:pt idx="5335">
                  <c:v>4.2340031667227249E-4</c:v>
                </c:pt>
                <c:pt idx="5336">
                  <c:v>-7.4376420530163929E-3</c:v>
                </c:pt>
                <c:pt idx="5337">
                  <c:v>1.2125442974146026E-2</c:v>
                </c:pt>
                <c:pt idx="5338">
                  <c:v>1.9928855440539827E-3</c:v>
                </c:pt>
                <c:pt idx="5339">
                  <c:v>3.8955685618741768E-3</c:v>
                </c:pt>
                <c:pt idx="5340">
                  <c:v>8.1405539905797068E-3</c:v>
                </c:pt>
                <c:pt idx="5341">
                  <c:v>-6.0832823183108497E-3</c:v>
                </c:pt>
                <c:pt idx="5342">
                  <c:v>4.1710191696770439E-3</c:v>
                </c:pt>
                <c:pt idx="5343">
                  <c:v>1.8171036798561612E-4</c:v>
                </c:pt>
                <c:pt idx="5344">
                  <c:v>-9.1837990930096289E-3</c:v>
                </c:pt>
                <c:pt idx="5345">
                  <c:v>-2.1211245858579329E-2</c:v>
                </c:pt>
                <c:pt idx="5346">
                  <c:v>-9.3995881514821449E-3</c:v>
                </c:pt>
                <c:pt idx="5347">
                  <c:v>1.2514924903775475E-3</c:v>
                </c:pt>
                <c:pt idx="5348">
                  <c:v>4.2180774138531035E-3</c:v>
                </c:pt>
                <c:pt idx="5349">
                  <c:v>-1.475540061351867E-2</c:v>
                </c:pt>
                <c:pt idx="5350">
                  <c:v>-7.49243602116561E-3</c:v>
                </c:pt>
                <c:pt idx="5351">
                  <c:v>1.1675055640209596E-3</c:v>
                </c:pt>
                <c:pt idx="5352">
                  <c:v>5.3351516743721517E-3</c:v>
                </c:pt>
                <c:pt idx="5353">
                  <c:v>3.1601196484404891E-3</c:v>
                </c:pt>
                <c:pt idx="5354">
                  <c:v>-1.4634825203247796E-2</c:v>
                </c:pt>
                <c:pt idx="5355">
                  <c:v>3.8899216687827186E-3</c:v>
                </c:pt>
                <c:pt idx="5356">
                  <c:v>-4.8235912496563737E-5</c:v>
                </c:pt>
                <c:pt idx="5357">
                  <c:v>-9.6339280908907619E-3</c:v>
                </c:pt>
                <c:pt idx="5358">
                  <c:v>-4.8762911365463494E-3</c:v>
                </c:pt>
                <c:pt idx="5359">
                  <c:v>-5.7569834380744476E-3</c:v>
                </c:pt>
                <c:pt idx="5360">
                  <c:v>1.0888320058839818E-2</c:v>
                </c:pt>
                <c:pt idx="5361">
                  <c:v>-1.3873754453840549E-2</c:v>
                </c:pt>
                <c:pt idx="5362">
                  <c:v>-1.2543237488547333E-3</c:v>
                </c:pt>
                <c:pt idx="5363">
                  <c:v>-1.7737725804436551E-2</c:v>
                </c:pt>
                <c:pt idx="5364">
                  <c:v>1.1295000346657799E-3</c:v>
                </c:pt>
                <c:pt idx="5365">
                  <c:v>2.4410292599741902E-4</c:v>
                </c:pt>
                <c:pt idx="5366">
                  <c:v>-2.0711240459141359E-3</c:v>
                </c:pt>
                <c:pt idx="5367">
                  <c:v>3.7176044125642595E-3</c:v>
                </c:pt>
                <c:pt idx="5368">
                  <c:v>1.0671676426964628E-4</c:v>
                </c:pt>
                <c:pt idx="5369">
                  <c:v>2.0892191887527684E-2</c:v>
                </c:pt>
                <c:pt idx="5370">
                  <c:v>-2.0510437055639105E-3</c:v>
                </c:pt>
                <c:pt idx="5371">
                  <c:v>1.2506831238508776E-2</c:v>
                </c:pt>
                <c:pt idx="5372">
                  <c:v>4.9131517999407117E-4</c:v>
                </c:pt>
                <c:pt idx="5373">
                  <c:v>1.570354259969016E-2</c:v>
                </c:pt>
                <c:pt idx="5374">
                  <c:v>-8.0661911414065413E-3</c:v>
                </c:pt>
                <c:pt idx="5375">
                  <c:v>1.9902831639248313E-2</c:v>
                </c:pt>
                <c:pt idx="5376">
                  <c:v>-1.7438108621419665E-3</c:v>
                </c:pt>
                <c:pt idx="5377">
                  <c:v>-4.7852453482062273E-3</c:v>
                </c:pt>
                <c:pt idx="5378">
                  <c:v>1.0539999904713541E-2</c:v>
                </c:pt>
                <c:pt idx="5379">
                  <c:v>2.4388598097691448E-3</c:v>
                </c:pt>
                <c:pt idx="5380">
                  <c:v>1.8667342241843053E-3</c:v>
                </c:pt>
                <c:pt idx="5381">
                  <c:v>-1.2407215321763837E-3</c:v>
                </c:pt>
                <c:pt idx="5382">
                  <c:v>9.8736366918970638E-3</c:v>
                </c:pt>
                <c:pt idx="5383">
                  <c:v>-1.164967727764242E-2</c:v>
                </c:pt>
                <c:pt idx="5384">
                  <c:v>-9.726224456236339E-3</c:v>
                </c:pt>
                <c:pt idx="5385">
                  <c:v>-4.7763521376130809E-3</c:v>
                </c:pt>
                <c:pt idx="5386">
                  <c:v>1.0197295784971265E-2</c:v>
                </c:pt>
                <c:pt idx="5387">
                  <c:v>5.8770961190240866E-3</c:v>
                </c:pt>
                <c:pt idx="5388">
                  <c:v>4.8002999023090591E-3</c:v>
                </c:pt>
                <c:pt idx="5389">
                  <c:v>-3.5424989170462838E-4</c:v>
                </c:pt>
                <c:pt idx="5390">
                  <c:v>-9.018472979674088E-3</c:v>
                </c:pt>
                <c:pt idx="5391">
                  <c:v>3.775536414692048E-3</c:v>
                </c:pt>
                <c:pt idx="5392">
                  <c:v>1.0893261012579251E-2</c:v>
                </c:pt>
                <c:pt idx="5393">
                  <c:v>3.7589021402990785E-3</c:v>
                </c:pt>
                <c:pt idx="5394">
                  <c:v>1.5277931267951642E-2</c:v>
                </c:pt>
                <c:pt idx="5395">
                  <c:v>-1.2098960582486608E-2</c:v>
                </c:pt>
                <c:pt idx="5396">
                  <c:v>9.6206825113259314E-3</c:v>
                </c:pt>
                <c:pt idx="5397">
                  <c:v>-5.107184961518921E-4</c:v>
                </c:pt>
                <c:pt idx="5398">
                  <c:v>-5.1738314522626195E-4</c:v>
                </c:pt>
                <c:pt idx="5399">
                  <c:v>-1.0544886339629218E-3</c:v>
                </c:pt>
                <c:pt idx="5400">
                  <c:v>-1.2938572935870629E-3</c:v>
                </c:pt>
                <c:pt idx="5401">
                  <c:v>-8.3860543415483924E-3</c:v>
                </c:pt>
                <c:pt idx="5402">
                  <c:v>-3.4240512149460657E-3</c:v>
                </c:pt>
                <c:pt idx="5403">
                  <c:v>-4.7926258009271241E-3</c:v>
                </c:pt>
                <c:pt idx="5404">
                  <c:v>-1.5665758203211725E-3</c:v>
                </c:pt>
                <c:pt idx="5405">
                  <c:v>8.0557648593073111E-3</c:v>
                </c:pt>
                <c:pt idx="5406">
                  <c:v>-1.1019615057982936E-2</c:v>
                </c:pt>
                <c:pt idx="5407">
                  <c:v>-5.501757803605717E-4</c:v>
                </c:pt>
                <c:pt idx="5408">
                  <c:v>-1.9960750298223338E-3</c:v>
                </c:pt>
                <c:pt idx="5409">
                  <c:v>4.0109017480373368E-3</c:v>
                </c:pt>
                <c:pt idx="5410">
                  <c:v>-9.1825571302602705E-3</c:v>
                </c:pt>
                <c:pt idx="5411">
                  <c:v>2.4034123857964535E-3</c:v>
                </c:pt>
                <c:pt idx="5412">
                  <c:v>1.330742804026281E-2</c:v>
                </c:pt>
                <c:pt idx="5413">
                  <c:v>-1.1813953175311184E-2</c:v>
                </c:pt>
                <c:pt idx="5414">
                  <c:v>-2.0018556585678582E-2</c:v>
                </c:pt>
                <c:pt idx="5415">
                  <c:v>1.0528960029100956E-2</c:v>
                </c:pt>
                <c:pt idx="5416">
                  <c:v>1.6005031741798434E-3</c:v>
                </c:pt>
                <c:pt idx="5417">
                  <c:v>-8.0186650742236007E-3</c:v>
                </c:pt>
                <c:pt idx="5418">
                  <c:v>7.1145615318543689E-3</c:v>
                </c:pt>
                <c:pt idx="5419">
                  <c:v>-5.3775068072839565E-3</c:v>
                </c:pt>
                <c:pt idx="5420">
                  <c:v>3.4452568767294961E-3</c:v>
                </c:pt>
                <c:pt idx="5421">
                  <c:v>1.4132570673549819E-2</c:v>
                </c:pt>
                <c:pt idx="5422">
                  <c:v>1.5296167777153064E-2</c:v>
                </c:pt>
                <c:pt idx="5423">
                  <c:v>9.8075233268096924E-3</c:v>
                </c:pt>
                <c:pt idx="5424">
                  <c:v>5.3035000944777226E-3</c:v>
                </c:pt>
                <c:pt idx="5425">
                  <c:v>-2.8005610218866843E-3</c:v>
                </c:pt>
                <c:pt idx="5426">
                  <c:v>2.2960033371338385E-2</c:v>
                </c:pt>
                <c:pt idx="5427">
                  <c:v>4.3453788220754698E-3</c:v>
                </c:pt>
                <c:pt idx="5428">
                  <c:v>7.1762145164350789E-3</c:v>
                </c:pt>
                <c:pt idx="5429">
                  <c:v>3.0635935738617831E-3</c:v>
                </c:pt>
                <c:pt idx="5430">
                  <c:v>7.7596055982043491E-3</c:v>
                </c:pt>
                <c:pt idx="5431">
                  <c:v>4.8575568215595676E-3</c:v>
                </c:pt>
                <c:pt idx="5432">
                  <c:v>3.4765832770790928E-3</c:v>
                </c:pt>
                <c:pt idx="5433">
                  <c:v>2.6208776020434473E-2</c:v>
                </c:pt>
                <c:pt idx="5434">
                  <c:v>-1.4512051971054886E-2</c:v>
                </c:pt>
                <c:pt idx="5435">
                  <c:v>-2.1414132474741925E-2</c:v>
                </c:pt>
                <c:pt idx="5436">
                  <c:v>-3.9190041240651412E-3</c:v>
                </c:pt>
                <c:pt idx="5437">
                  <c:v>-4.1847198891388536E-3</c:v>
                </c:pt>
                <c:pt idx="5438">
                  <c:v>1.0730738096314925E-2</c:v>
                </c:pt>
                <c:pt idx="5439">
                  <c:v>-1.0161683458197773E-2</c:v>
                </c:pt>
                <c:pt idx="5440">
                  <c:v>-4.1151796110983968E-3</c:v>
                </c:pt>
                <c:pt idx="5441">
                  <c:v>1.1080309996786714E-2</c:v>
                </c:pt>
                <c:pt idx="5442">
                  <c:v>1.4615642345513758E-2</c:v>
                </c:pt>
                <c:pt idx="5443">
                  <c:v>7.2011923977711358E-3</c:v>
                </c:pt>
                <c:pt idx="5444">
                  <c:v>-5.5390874008362052E-3</c:v>
                </c:pt>
                <c:pt idx="5445">
                  <c:v>8.0273069636190401E-3</c:v>
                </c:pt>
                <c:pt idx="5446">
                  <c:v>-5.3502943844038666E-3</c:v>
                </c:pt>
                <c:pt idx="5447">
                  <c:v>8.4742924088925461E-3</c:v>
                </c:pt>
                <c:pt idx="5448">
                  <c:v>-6.2371429083313661E-3</c:v>
                </c:pt>
                <c:pt idx="5449">
                  <c:v>1.9677183440993888E-2</c:v>
                </c:pt>
                <c:pt idx="5450">
                  <c:v>-1.6058275913479029E-2</c:v>
                </c:pt>
                <c:pt idx="5451">
                  <c:v>3.0839203131979563E-3</c:v>
                </c:pt>
                <c:pt idx="5452">
                  <c:v>-7.6876112730226249E-3</c:v>
                </c:pt>
                <c:pt idx="5453">
                  <c:v>-1.4440971369565554E-2</c:v>
                </c:pt>
                <c:pt idx="5454">
                  <c:v>-9.96211426862827E-3</c:v>
                </c:pt>
                <c:pt idx="5455">
                  <c:v>-5.4182490198562017E-3</c:v>
                </c:pt>
                <c:pt idx="5456">
                  <c:v>6.9759511383754216E-3</c:v>
                </c:pt>
                <c:pt idx="5457">
                  <c:v>6.0990346216497765E-3</c:v>
                </c:pt>
                <c:pt idx="5458">
                  <c:v>1.0918993625100308E-2</c:v>
                </c:pt>
                <c:pt idx="5459">
                  <c:v>1.1416887038539658E-2</c:v>
                </c:pt>
                <c:pt idx="5460">
                  <c:v>4.5205152189762643E-3</c:v>
                </c:pt>
                <c:pt idx="5461">
                  <c:v>-3.8213821685388299E-3</c:v>
                </c:pt>
                <c:pt idx="5462">
                  <c:v>5.4483312637414027E-3</c:v>
                </c:pt>
                <c:pt idx="5463">
                  <c:v>-1.1056200433861916E-2</c:v>
                </c:pt>
                <c:pt idx="5464">
                  <c:v>-1.9094849808550085E-2</c:v>
                </c:pt>
                <c:pt idx="5465">
                  <c:v>-6.6682928498480601E-3</c:v>
                </c:pt>
                <c:pt idx="5466">
                  <c:v>-3.5245017672177145E-3</c:v>
                </c:pt>
                <c:pt idx="5467">
                  <c:v>-1.655222897488057E-3</c:v>
                </c:pt>
                <c:pt idx="5468">
                  <c:v>-3.9678457695126648E-3</c:v>
                </c:pt>
                <c:pt idx="5469">
                  <c:v>1.0662063709443411E-4</c:v>
                </c:pt>
                <c:pt idx="5470">
                  <c:v>5.9119461129874063E-3</c:v>
                </c:pt>
                <c:pt idx="5471">
                  <c:v>1.0649691578594666E-2</c:v>
                </c:pt>
                <c:pt idx="5472">
                  <c:v>-7.457895173785067E-3</c:v>
                </c:pt>
                <c:pt idx="5473">
                  <c:v>-3.7499938560537852E-3</c:v>
                </c:pt>
                <c:pt idx="5474">
                  <c:v>1.0256239140872031E-2</c:v>
                </c:pt>
                <c:pt idx="5475">
                  <c:v>2.4074221041995541E-3</c:v>
                </c:pt>
                <c:pt idx="5476">
                  <c:v>-3.0538925019030212E-3</c:v>
                </c:pt>
                <c:pt idx="5477">
                  <c:v>7.8600642984419326E-3</c:v>
                </c:pt>
                <c:pt idx="5478">
                  <c:v>1.0895595607647546E-2</c:v>
                </c:pt>
                <c:pt idx="5479">
                  <c:v>-3.403099341586475E-3</c:v>
                </c:pt>
                <c:pt idx="5480">
                  <c:v>-9.7181818766960658E-3</c:v>
                </c:pt>
                <c:pt idx="5481">
                  <c:v>-6.9748068788916488E-3</c:v>
                </c:pt>
                <c:pt idx="5482">
                  <c:v>2.2158267761644798E-2</c:v>
                </c:pt>
                <c:pt idx="5483">
                  <c:v>1.0549206143254504E-2</c:v>
                </c:pt>
                <c:pt idx="5484">
                  <c:v>9.3308990275981826E-3</c:v>
                </c:pt>
                <c:pt idx="5485">
                  <c:v>-1.329306731259768E-3</c:v>
                </c:pt>
                <c:pt idx="5486">
                  <c:v>5.7460431339597898E-5</c:v>
                </c:pt>
                <c:pt idx="5487">
                  <c:v>-1.5451074036698657E-2</c:v>
                </c:pt>
                <c:pt idx="5488">
                  <c:v>4.5319180733602235E-3</c:v>
                </c:pt>
                <c:pt idx="5489">
                  <c:v>-1.6278548792990409E-4</c:v>
                </c:pt>
                <c:pt idx="5490">
                  <c:v>9.1387590658965564E-4</c:v>
                </c:pt>
                <c:pt idx="5491">
                  <c:v>-1.9980267624474823E-3</c:v>
                </c:pt>
                <c:pt idx="5492">
                  <c:v>-2.0609465727560439E-2</c:v>
                </c:pt>
                <c:pt idx="5493">
                  <c:v>9.5260393882392654E-3</c:v>
                </c:pt>
                <c:pt idx="5494">
                  <c:v>2.0199579981013356E-2</c:v>
                </c:pt>
                <c:pt idx="5495">
                  <c:v>-1.8550277320294278E-2</c:v>
                </c:pt>
                <c:pt idx="5496">
                  <c:v>-9.7240300733900399E-5</c:v>
                </c:pt>
                <c:pt idx="5497">
                  <c:v>-1.3621703139617067E-3</c:v>
                </c:pt>
                <c:pt idx="5498">
                  <c:v>5.6074013245212698E-3</c:v>
                </c:pt>
                <c:pt idx="5499">
                  <c:v>4.0334045686227964E-3</c:v>
                </c:pt>
                <c:pt idx="5500">
                  <c:v>7.8826667503736347E-3</c:v>
                </c:pt>
                <c:pt idx="5501">
                  <c:v>-8.212967458832824E-3</c:v>
                </c:pt>
                <c:pt idx="5502">
                  <c:v>-1.1456939783094918E-2</c:v>
                </c:pt>
                <c:pt idx="5503">
                  <c:v>-1.7974943394963337E-2</c:v>
                </c:pt>
                <c:pt idx="5504">
                  <c:v>-1.7472537446066676E-2</c:v>
                </c:pt>
                <c:pt idx="5505">
                  <c:v>-1.5238114895928566E-2</c:v>
                </c:pt>
                <c:pt idx="5506">
                  <c:v>-2.7641060724919158E-3</c:v>
                </c:pt>
                <c:pt idx="5507">
                  <c:v>1.4349138867972783E-3</c:v>
                </c:pt>
                <c:pt idx="5508">
                  <c:v>-2.438267270216482E-3</c:v>
                </c:pt>
                <c:pt idx="5509">
                  <c:v>2.2280739439086384E-3</c:v>
                </c:pt>
                <c:pt idx="5510">
                  <c:v>5.8528416100182628E-4</c:v>
                </c:pt>
                <c:pt idx="5511">
                  <c:v>-4.1565160533493031E-3</c:v>
                </c:pt>
                <c:pt idx="5512">
                  <c:v>1.3089376931787213E-2</c:v>
                </c:pt>
                <c:pt idx="5513">
                  <c:v>8.5680448452911083E-3</c:v>
                </c:pt>
                <c:pt idx="5514">
                  <c:v>-2.1009352980694172E-3</c:v>
                </c:pt>
                <c:pt idx="5515">
                  <c:v>-4.6836362587666887E-4</c:v>
                </c:pt>
                <c:pt idx="5516">
                  <c:v>-1.9223387158005027E-2</c:v>
                </c:pt>
                <c:pt idx="5517">
                  <c:v>1.1686793646846464E-2</c:v>
                </c:pt>
                <c:pt idx="5518">
                  <c:v>5.6233460126994227E-3</c:v>
                </c:pt>
                <c:pt idx="5519">
                  <c:v>3.8232388561630082E-3</c:v>
                </c:pt>
                <c:pt idx="5520">
                  <c:v>4.1790369143122324E-3</c:v>
                </c:pt>
                <c:pt idx="5521">
                  <c:v>-1.1222982959570841E-2</c:v>
                </c:pt>
                <c:pt idx="5522">
                  <c:v>1.3689157699490435E-2</c:v>
                </c:pt>
                <c:pt idx="5523">
                  <c:v>-1.7080158957244761E-2</c:v>
                </c:pt>
                <c:pt idx="5524">
                  <c:v>-9.7404982854329102E-3</c:v>
                </c:pt>
                <c:pt idx="5525">
                  <c:v>-5.997244518213673E-3</c:v>
                </c:pt>
                <c:pt idx="5526">
                  <c:v>-5.8416618774535306E-3</c:v>
                </c:pt>
                <c:pt idx="5527">
                  <c:v>-1.4283427223572903E-2</c:v>
                </c:pt>
                <c:pt idx="5528">
                  <c:v>-1.0555315905683838E-2</c:v>
                </c:pt>
                <c:pt idx="5529">
                  <c:v>-1.0825346833617308E-2</c:v>
                </c:pt>
                <c:pt idx="5530">
                  <c:v>1.3525296624417051E-3</c:v>
                </c:pt>
                <c:pt idx="5531">
                  <c:v>5.9972237406910318E-4</c:v>
                </c:pt>
                <c:pt idx="5532">
                  <c:v>3.3090593202847051E-3</c:v>
                </c:pt>
                <c:pt idx="5533">
                  <c:v>-1.4481154640758175E-2</c:v>
                </c:pt>
                <c:pt idx="5534">
                  <c:v>3.0945367952429745E-3</c:v>
                </c:pt>
                <c:pt idx="5535">
                  <c:v>-1.9478678546155773E-2</c:v>
                </c:pt>
                <c:pt idx="5536">
                  <c:v>-1.2723620992346514E-2</c:v>
                </c:pt>
                <c:pt idx="5537">
                  <c:v>1.4850434177797296E-3</c:v>
                </c:pt>
                <c:pt idx="5538">
                  <c:v>-9.7540854490039165E-3</c:v>
                </c:pt>
                <c:pt idx="5539">
                  <c:v>4.0665083533943961E-3</c:v>
                </c:pt>
                <c:pt idx="5540">
                  <c:v>-8.2933998034759333E-3</c:v>
                </c:pt>
                <c:pt idx="5541">
                  <c:v>-1.5110725186835948E-2</c:v>
                </c:pt>
                <c:pt idx="5542">
                  <c:v>1.8036871143437588E-2</c:v>
                </c:pt>
                <c:pt idx="5543">
                  <c:v>4.3091732157261968E-3</c:v>
                </c:pt>
                <c:pt idx="5544">
                  <c:v>-4.9420702090595681E-3</c:v>
                </c:pt>
                <c:pt idx="5545">
                  <c:v>-1.2615133644700037E-2</c:v>
                </c:pt>
                <c:pt idx="5546">
                  <c:v>7.5067602728541537E-3</c:v>
                </c:pt>
                <c:pt idx="5547">
                  <c:v>1.3988764176319998E-2</c:v>
                </c:pt>
                <c:pt idx="5548">
                  <c:v>-4.1787803387020057E-3</c:v>
                </c:pt>
                <c:pt idx="5549">
                  <c:v>-2.1812131805147593E-2</c:v>
                </c:pt>
                <c:pt idx="5550">
                  <c:v>2.2820854218268587E-3</c:v>
                </c:pt>
                <c:pt idx="5551">
                  <c:v>-2.2828414591989497E-2</c:v>
                </c:pt>
                <c:pt idx="5552">
                  <c:v>1.0495987601217222E-2</c:v>
                </c:pt>
                <c:pt idx="5553">
                  <c:v>1.5111477121816061E-2</c:v>
                </c:pt>
                <c:pt idx="5554">
                  <c:v>6.8249164374289866E-3</c:v>
                </c:pt>
                <c:pt idx="5555">
                  <c:v>-6.1688525107764947E-3</c:v>
                </c:pt>
                <c:pt idx="5556">
                  <c:v>-1.2928461796295766E-2</c:v>
                </c:pt>
                <c:pt idx="5557">
                  <c:v>2.4057076855109301E-3</c:v>
                </c:pt>
                <c:pt idx="5558">
                  <c:v>6.7413513520145915E-3</c:v>
                </c:pt>
                <c:pt idx="5559">
                  <c:v>2.5856702547783949E-2</c:v>
                </c:pt>
                <c:pt idx="5560">
                  <c:v>3.4470635401373897E-4</c:v>
                </c:pt>
                <c:pt idx="5561">
                  <c:v>5.4807256586454998E-3</c:v>
                </c:pt>
                <c:pt idx="5562">
                  <c:v>-3.531069637074028E-3</c:v>
                </c:pt>
                <c:pt idx="5563">
                  <c:v>2.2832522379032021E-4</c:v>
                </c:pt>
                <c:pt idx="5564">
                  <c:v>-2.6252335596943168E-3</c:v>
                </c:pt>
                <c:pt idx="5565">
                  <c:v>-9.0425982274812966E-3</c:v>
                </c:pt>
                <c:pt idx="5566">
                  <c:v>1.1921808957693972E-2</c:v>
                </c:pt>
                <c:pt idx="5567">
                  <c:v>-5.3450199826900182E-3</c:v>
                </c:pt>
                <c:pt idx="5568">
                  <c:v>7.509759959154285E-3</c:v>
                </c:pt>
                <c:pt idx="5569">
                  <c:v>-4.1476025476591041E-3</c:v>
                </c:pt>
                <c:pt idx="5570">
                  <c:v>7.8417220299878427E-3</c:v>
                </c:pt>
                <c:pt idx="5571">
                  <c:v>5.902552976664574E-3</c:v>
                </c:pt>
                <c:pt idx="5572">
                  <c:v>-8.4259409115665998E-3</c:v>
                </c:pt>
                <c:pt idx="5573">
                  <c:v>-1.3541795033605391E-3</c:v>
                </c:pt>
                <c:pt idx="5574">
                  <c:v>-1.0378375576208245E-2</c:v>
                </c:pt>
                <c:pt idx="5575">
                  <c:v>-5.5104368919453887E-3</c:v>
                </c:pt>
                <c:pt idx="5576">
                  <c:v>1.1088417282262866E-2</c:v>
                </c:pt>
                <c:pt idx="5577">
                  <c:v>-3.7268627619979531E-3</c:v>
                </c:pt>
                <c:pt idx="5578">
                  <c:v>6.6558465950282766E-3</c:v>
                </c:pt>
                <c:pt idx="5579">
                  <c:v>-8.4679360931559713E-3</c:v>
                </c:pt>
                <c:pt idx="5580">
                  <c:v>6.8480398258080385E-3</c:v>
                </c:pt>
                <c:pt idx="5581">
                  <c:v>-2.6397941618565199E-3</c:v>
                </c:pt>
                <c:pt idx="5582">
                  <c:v>-8.6976929685115573E-3</c:v>
                </c:pt>
                <c:pt idx="5583">
                  <c:v>6.2776168040260347E-3</c:v>
                </c:pt>
                <c:pt idx="5584">
                  <c:v>-5.0881592081121743E-3</c:v>
                </c:pt>
                <c:pt idx="5585">
                  <c:v>-1.5765763996444297E-2</c:v>
                </c:pt>
                <c:pt idx="5586">
                  <c:v>3.4200876479151916E-3</c:v>
                </c:pt>
                <c:pt idx="5587">
                  <c:v>-8.382664594602832E-3</c:v>
                </c:pt>
                <c:pt idx="5588">
                  <c:v>-8.5679146634293855E-3</c:v>
                </c:pt>
                <c:pt idx="5589">
                  <c:v>1.005326115974302E-2</c:v>
                </c:pt>
                <c:pt idx="5590">
                  <c:v>2.377978114431735E-2</c:v>
                </c:pt>
                <c:pt idx="5591">
                  <c:v>6.3254705683747411E-3</c:v>
                </c:pt>
                <c:pt idx="5592">
                  <c:v>-1.5793320047542676E-3</c:v>
                </c:pt>
                <c:pt idx="5593">
                  <c:v>3.4093117109506355E-3</c:v>
                </c:pt>
                <c:pt idx="5594">
                  <c:v>-3.8674758468862586E-4</c:v>
                </c:pt>
                <c:pt idx="5595">
                  <c:v>8.9036800371309378E-3</c:v>
                </c:pt>
                <c:pt idx="5596">
                  <c:v>-1.1917482925308854E-2</c:v>
                </c:pt>
                <c:pt idx="5597">
                  <c:v>1.372152699042747E-2</c:v>
                </c:pt>
                <c:pt idx="5598">
                  <c:v>3.9886622545427658E-3</c:v>
                </c:pt>
                <c:pt idx="5599">
                  <c:v>-7.5871360350795612E-4</c:v>
                </c:pt>
                <c:pt idx="5600">
                  <c:v>1.4717723843162597E-2</c:v>
                </c:pt>
                <c:pt idx="5601">
                  <c:v>9.4367305762867431E-3</c:v>
                </c:pt>
                <c:pt idx="5602">
                  <c:v>-2.2744972879715889E-2</c:v>
                </c:pt>
                <c:pt idx="5603">
                  <c:v>-2.0045232254415628E-3</c:v>
                </c:pt>
                <c:pt idx="5604">
                  <c:v>4.5650430776725042E-3</c:v>
                </c:pt>
                <c:pt idx="5605">
                  <c:v>8.5303396356988352E-3</c:v>
                </c:pt>
                <c:pt idx="5606">
                  <c:v>-1.6815688510801608E-2</c:v>
                </c:pt>
                <c:pt idx="5607">
                  <c:v>5.1909715811894767E-3</c:v>
                </c:pt>
                <c:pt idx="5608">
                  <c:v>1.5795225798017232E-3</c:v>
                </c:pt>
                <c:pt idx="5609">
                  <c:v>1.7514837698299375E-2</c:v>
                </c:pt>
                <c:pt idx="5610">
                  <c:v>-1.34096277189818E-2</c:v>
                </c:pt>
                <c:pt idx="5611">
                  <c:v>-7.5029491951140448E-3</c:v>
                </c:pt>
                <c:pt idx="5612">
                  <c:v>3.8769949181467621E-3</c:v>
                </c:pt>
                <c:pt idx="5613">
                  <c:v>4.2020177269337898E-3</c:v>
                </c:pt>
                <c:pt idx="5614">
                  <c:v>7.7590670372170972E-3</c:v>
                </c:pt>
                <c:pt idx="5615">
                  <c:v>-7.0724228180301749E-3</c:v>
                </c:pt>
                <c:pt idx="5616">
                  <c:v>-1.6594178373786354E-2</c:v>
                </c:pt>
                <c:pt idx="5617">
                  <c:v>-3.5690764137605679E-3</c:v>
                </c:pt>
                <c:pt idx="5618">
                  <c:v>1.750237611698317E-2</c:v>
                </c:pt>
                <c:pt idx="5619">
                  <c:v>-7.4528037432182075E-3</c:v>
                </c:pt>
                <c:pt idx="5620">
                  <c:v>-3.5327392026257326E-3</c:v>
                </c:pt>
                <c:pt idx="5621">
                  <c:v>9.4242828046080316E-4</c:v>
                </c:pt>
                <c:pt idx="5622">
                  <c:v>1.0896117965047745E-2</c:v>
                </c:pt>
                <c:pt idx="5623">
                  <c:v>6.686205723115392E-3</c:v>
                </c:pt>
                <c:pt idx="5624">
                  <c:v>-2.9041692461337167E-2</c:v>
                </c:pt>
                <c:pt idx="5625">
                  <c:v>-1.5803597761708556E-2</c:v>
                </c:pt>
                <c:pt idx="5626">
                  <c:v>-4.3259588026297972E-3</c:v>
                </c:pt>
                <c:pt idx="5627">
                  <c:v>-6.7153002325465337E-3</c:v>
                </c:pt>
                <c:pt idx="5628">
                  <c:v>2.1689913801751861E-2</c:v>
                </c:pt>
                <c:pt idx="5629">
                  <c:v>-1.739372832031132E-2</c:v>
                </c:pt>
                <c:pt idx="5630">
                  <c:v>1.5147242147955637E-2</c:v>
                </c:pt>
                <c:pt idx="5631">
                  <c:v>-4.0940171961181921E-3</c:v>
                </c:pt>
                <c:pt idx="5632">
                  <c:v>2.8360225044696498E-3</c:v>
                </c:pt>
                <c:pt idx="5633">
                  <c:v>-8.1786297827223901E-3</c:v>
                </c:pt>
                <c:pt idx="5634">
                  <c:v>4.5439552999908513E-3</c:v>
                </c:pt>
                <c:pt idx="5635">
                  <c:v>-5.8165074849776807E-3</c:v>
                </c:pt>
                <c:pt idx="5636">
                  <c:v>-8.9632590402633563E-3</c:v>
                </c:pt>
                <c:pt idx="5637">
                  <c:v>-1.3481600781631999E-2</c:v>
                </c:pt>
                <c:pt idx="5638">
                  <c:v>-4.1831520421244904E-3</c:v>
                </c:pt>
                <c:pt idx="5639">
                  <c:v>-1.0190596565061086E-2</c:v>
                </c:pt>
                <c:pt idx="5640">
                  <c:v>-1.1566098930945838E-2</c:v>
                </c:pt>
                <c:pt idx="5641">
                  <c:v>-1.8167923139178368E-3</c:v>
                </c:pt>
                <c:pt idx="5642">
                  <c:v>-3.4472376894192553E-3</c:v>
                </c:pt>
                <c:pt idx="5643">
                  <c:v>4.308767988396368E-3</c:v>
                </c:pt>
                <c:pt idx="5644">
                  <c:v>-4.7449939466539109E-3</c:v>
                </c:pt>
                <c:pt idx="5645">
                  <c:v>-1.1626956415735646E-2</c:v>
                </c:pt>
                <c:pt idx="5646">
                  <c:v>-7.4365462862628724E-3</c:v>
                </c:pt>
                <c:pt idx="5647">
                  <c:v>2.399946673091213E-2</c:v>
                </c:pt>
                <c:pt idx="5648">
                  <c:v>7.6933233244613191E-3</c:v>
                </c:pt>
                <c:pt idx="5649">
                  <c:v>1.0254737413395767E-2</c:v>
                </c:pt>
                <c:pt idx="5650">
                  <c:v>-1.4421318366658912E-3</c:v>
                </c:pt>
                <c:pt idx="5651">
                  <c:v>-1.4975899346966758E-2</c:v>
                </c:pt>
                <c:pt idx="5652">
                  <c:v>-9.0168879058703192E-3</c:v>
                </c:pt>
                <c:pt idx="5653">
                  <c:v>-1.8788930677643149E-2</c:v>
                </c:pt>
                <c:pt idx="5654">
                  <c:v>9.3967576803380953E-3</c:v>
                </c:pt>
                <c:pt idx="5655">
                  <c:v>4.3204408222691911E-3</c:v>
                </c:pt>
                <c:pt idx="5656">
                  <c:v>1.1367068469564253E-3</c:v>
                </c:pt>
                <c:pt idx="5657">
                  <c:v>2.0096333310088278E-3</c:v>
                </c:pt>
                <c:pt idx="5658">
                  <c:v>-1.5824485597168675E-2</c:v>
                </c:pt>
                <c:pt idx="5659">
                  <c:v>3.6626247122288368E-3</c:v>
                </c:pt>
                <c:pt idx="5660">
                  <c:v>-1.3112937757687246E-2</c:v>
                </c:pt>
                <c:pt idx="5661">
                  <c:v>-2.52316814234614E-2</c:v>
                </c:pt>
                <c:pt idx="5662">
                  <c:v>1.1548336443847066E-2</c:v>
                </c:pt>
                <c:pt idx="5663">
                  <c:v>-1.7602194514096992E-2</c:v>
                </c:pt>
                <c:pt idx="5664">
                  <c:v>9.922369812388622E-3</c:v>
                </c:pt>
                <c:pt idx="5665">
                  <c:v>-8.4051243942312621E-3</c:v>
                </c:pt>
                <c:pt idx="5666">
                  <c:v>1.2295991150782363E-2</c:v>
                </c:pt>
                <c:pt idx="5667">
                  <c:v>-4.8765908524978059E-3</c:v>
                </c:pt>
                <c:pt idx="5668">
                  <c:v>-3.1569109865555315E-3</c:v>
                </c:pt>
                <c:pt idx="5669">
                  <c:v>-3.3022646591846657E-3</c:v>
                </c:pt>
                <c:pt idx="5670">
                  <c:v>-1.7266688931446204E-2</c:v>
                </c:pt>
                <c:pt idx="5671">
                  <c:v>-2.1700749759202384E-3</c:v>
                </c:pt>
                <c:pt idx="5672">
                  <c:v>-2.0032199418710474E-3</c:v>
                </c:pt>
                <c:pt idx="5673">
                  <c:v>5.0123504072302908E-3</c:v>
                </c:pt>
                <c:pt idx="5674">
                  <c:v>-3.4860561530013691E-2</c:v>
                </c:pt>
                <c:pt idx="5675">
                  <c:v>-3.9575820725722757E-3</c:v>
                </c:pt>
                <c:pt idx="5676">
                  <c:v>3.8160435852545426E-3</c:v>
                </c:pt>
                <c:pt idx="5677">
                  <c:v>-2.1224139220131638E-2</c:v>
                </c:pt>
                <c:pt idx="5678">
                  <c:v>-1.4553301499412208E-3</c:v>
                </c:pt>
                <c:pt idx="5679">
                  <c:v>-1.2283336706041911E-2</c:v>
                </c:pt>
                <c:pt idx="5680">
                  <c:v>1.6757236521096404E-2</c:v>
                </c:pt>
                <c:pt idx="5681">
                  <c:v>1.7654095636787687E-2</c:v>
                </c:pt>
                <c:pt idx="5682">
                  <c:v>-8.0573625800360142E-3</c:v>
                </c:pt>
                <c:pt idx="5683">
                  <c:v>5.5172531384079723E-3</c:v>
                </c:pt>
                <c:pt idx="5684">
                  <c:v>-1.9911015807824891E-2</c:v>
                </c:pt>
                <c:pt idx="5685">
                  <c:v>-2.9686053439399751E-3</c:v>
                </c:pt>
                <c:pt idx="5686">
                  <c:v>-5.7827339132003079E-3</c:v>
                </c:pt>
                <c:pt idx="5687">
                  <c:v>-3.5217811023177704E-3</c:v>
                </c:pt>
                <c:pt idx="5688">
                  <c:v>-1.3567261545979637E-3</c:v>
                </c:pt>
                <c:pt idx="5689">
                  <c:v>8.6646254938993004E-3</c:v>
                </c:pt>
                <c:pt idx="5690">
                  <c:v>-2.5756983662037422E-3</c:v>
                </c:pt>
                <c:pt idx="5691">
                  <c:v>1.8329519392483597E-2</c:v>
                </c:pt>
                <c:pt idx="5692">
                  <c:v>-1.7765737046106896E-2</c:v>
                </c:pt>
                <c:pt idx="5693">
                  <c:v>-2.388873613852412E-2</c:v>
                </c:pt>
                <c:pt idx="5694">
                  <c:v>-1.1937691383813063E-2</c:v>
                </c:pt>
                <c:pt idx="5695">
                  <c:v>-5.9531526437958541E-3</c:v>
                </c:pt>
                <c:pt idx="5696">
                  <c:v>1.4839516400252382E-2</c:v>
                </c:pt>
                <c:pt idx="5697">
                  <c:v>-8.5072400372283013E-3</c:v>
                </c:pt>
                <c:pt idx="5698">
                  <c:v>5.4354144637865235E-3</c:v>
                </c:pt>
                <c:pt idx="5699">
                  <c:v>-6.3072758162851475E-4</c:v>
                </c:pt>
                <c:pt idx="5700">
                  <c:v>-6.0105369021315087E-3</c:v>
                </c:pt>
                <c:pt idx="5701">
                  <c:v>1.0768063780927503E-3</c:v>
                </c:pt>
                <c:pt idx="5702">
                  <c:v>6.5371360843844194E-3</c:v>
                </c:pt>
                <c:pt idx="5703">
                  <c:v>-1.0401850448792624E-2</c:v>
                </c:pt>
                <c:pt idx="5704">
                  <c:v>1.8349718823702647E-3</c:v>
                </c:pt>
                <c:pt idx="5705">
                  <c:v>-4.5020202797240658E-3</c:v>
                </c:pt>
                <c:pt idx="5706">
                  <c:v>7.1798393417845862E-3</c:v>
                </c:pt>
                <c:pt idx="5707">
                  <c:v>-2.0271065209817699E-2</c:v>
                </c:pt>
                <c:pt idx="5708">
                  <c:v>7.1116041383451772E-4</c:v>
                </c:pt>
                <c:pt idx="5709">
                  <c:v>-9.0161142033999345E-3</c:v>
                </c:pt>
                <c:pt idx="5710">
                  <c:v>8.1195186844120835E-3</c:v>
                </c:pt>
                <c:pt idx="5711">
                  <c:v>-6.4004257799809942E-3</c:v>
                </c:pt>
                <c:pt idx="5712">
                  <c:v>2.8934191681783712E-4</c:v>
                </c:pt>
                <c:pt idx="5713">
                  <c:v>1.865611624528439E-2</c:v>
                </c:pt>
                <c:pt idx="5714">
                  <c:v>5.3423229557230242E-3</c:v>
                </c:pt>
                <c:pt idx="5715">
                  <c:v>-1.6675306037939237E-3</c:v>
                </c:pt>
                <c:pt idx="5716">
                  <c:v>1.6641969188862481E-2</c:v>
                </c:pt>
                <c:pt idx="5717">
                  <c:v>-1.2504770845058752E-2</c:v>
                </c:pt>
                <c:pt idx="5718">
                  <c:v>-4.111537423489452E-3</c:v>
                </c:pt>
                <c:pt idx="5719">
                  <c:v>2.2927618057416107E-2</c:v>
                </c:pt>
                <c:pt idx="5720">
                  <c:v>-8.6121633942860178E-3</c:v>
                </c:pt>
                <c:pt idx="5721">
                  <c:v>1.182080481106716E-2</c:v>
                </c:pt>
                <c:pt idx="5722">
                  <c:v>-6.5368560934695235E-3</c:v>
                </c:pt>
                <c:pt idx="5723">
                  <c:v>-2.897184586187593E-4</c:v>
                </c:pt>
                <c:pt idx="5724">
                  <c:v>-1.2990442229238034E-2</c:v>
                </c:pt>
                <c:pt idx="5725">
                  <c:v>-6.1129814239864735E-3</c:v>
                </c:pt>
                <c:pt idx="5726">
                  <c:v>4.3158513454321402E-3</c:v>
                </c:pt>
                <c:pt idx="5727">
                  <c:v>-5.9584763914379592E-3</c:v>
                </c:pt>
                <c:pt idx="5728">
                  <c:v>-8.2573272001113147E-3</c:v>
                </c:pt>
                <c:pt idx="5729">
                  <c:v>9.4742233009160286E-3</c:v>
                </c:pt>
                <c:pt idx="5730">
                  <c:v>-1.3153846002789772E-2</c:v>
                </c:pt>
                <c:pt idx="5731">
                  <c:v>-2.92599473718039E-3</c:v>
                </c:pt>
                <c:pt idx="5732">
                  <c:v>2.0726451118090253E-3</c:v>
                </c:pt>
                <c:pt idx="5733">
                  <c:v>-3.919494943281472E-3</c:v>
                </c:pt>
                <c:pt idx="5734">
                  <c:v>4.9430073820285825E-3</c:v>
                </c:pt>
                <c:pt idx="5735">
                  <c:v>-1.2611970892821744E-2</c:v>
                </c:pt>
                <c:pt idx="5736">
                  <c:v>-1.9445065601780879E-3</c:v>
                </c:pt>
                <c:pt idx="5737">
                  <c:v>7.4331734183949458E-3</c:v>
                </c:pt>
                <c:pt idx="5738">
                  <c:v>-1.2467837715471053E-2</c:v>
                </c:pt>
                <c:pt idx="5739">
                  <c:v>8.0010850954531539E-3</c:v>
                </c:pt>
                <c:pt idx="5740">
                  <c:v>-1.5245128482912628E-2</c:v>
                </c:pt>
                <c:pt idx="5741">
                  <c:v>2.9801899094827077E-3</c:v>
                </c:pt>
                <c:pt idx="5742">
                  <c:v>-1.0169121525029735E-2</c:v>
                </c:pt>
                <c:pt idx="5743">
                  <c:v>-1.9230618915219773E-2</c:v>
                </c:pt>
                <c:pt idx="5744">
                  <c:v>5.624738315172746E-4</c:v>
                </c:pt>
                <c:pt idx="5745">
                  <c:v>1.2199578773282E-2</c:v>
                </c:pt>
                <c:pt idx="5746">
                  <c:v>-1.2774471453168531E-2</c:v>
                </c:pt>
                <c:pt idx="5747">
                  <c:v>1.0226782043018887E-2</c:v>
                </c:pt>
                <c:pt idx="5748">
                  <c:v>-1.4223340928738021E-2</c:v>
                </c:pt>
                <c:pt idx="5749">
                  <c:v>-6.289514893422994E-3</c:v>
                </c:pt>
                <c:pt idx="5750">
                  <c:v>7.3327348903152786E-3</c:v>
                </c:pt>
                <c:pt idx="5751">
                  <c:v>2.8817337504801937E-3</c:v>
                </c:pt>
                <c:pt idx="5752">
                  <c:v>8.0088772364249675E-3</c:v>
                </c:pt>
                <c:pt idx="5753">
                  <c:v>1.300627802354562E-2</c:v>
                </c:pt>
                <c:pt idx="5754">
                  <c:v>1.0469260560757546E-2</c:v>
                </c:pt>
                <c:pt idx="5755">
                  <c:v>1.9672461775510734E-3</c:v>
                </c:pt>
                <c:pt idx="5756">
                  <c:v>-9.4618972764637793E-3</c:v>
                </c:pt>
                <c:pt idx="5757">
                  <c:v>1.1590421218538119E-3</c:v>
                </c:pt>
                <c:pt idx="5758">
                  <c:v>9.1525962279332459E-4</c:v>
                </c:pt>
                <c:pt idx="5759">
                  <c:v>-6.6651673736035522E-3</c:v>
                </c:pt>
                <c:pt idx="5760">
                  <c:v>-1.0527500773584053E-2</c:v>
                </c:pt>
                <c:pt idx="5761">
                  <c:v>8.7212138004252402E-3</c:v>
                </c:pt>
                <c:pt idx="5762">
                  <c:v>4.2877032913286716E-3</c:v>
                </c:pt>
                <c:pt idx="5763">
                  <c:v>-6.2453901754116262E-3</c:v>
                </c:pt>
                <c:pt idx="5764">
                  <c:v>-8.5332831451947581E-3</c:v>
                </c:pt>
                <c:pt idx="5765">
                  <c:v>5.5349197781982124E-4</c:v>
                </c:pt>
                <c:pt idx="5766">
                  <c:v>3.1016456519034992E-3</c:v>
                </c:pt>
                <c:pt idx="5767">
                  <c:v>2.418522750463948E-2</c:v>
                </c:pt>
                <c:pt idx="5768">
                  <c:v>-4.5550365002738364E-3</c:v>
                </c:pt>
                <c:pt idx="5769">
                  <c:v>-1.3085712587838723E-2</c:v>
                </c:pt>
                <c:pt idx="5770">
                  <c:v>1.7809105195157965E-2</c:v>
                </c:pt>
                <c:pt idx="5771">
                  <c:v>6.5736914858348398E-3</c:v>
                </c:pt>
                <c:pt idx="5772">
                  <c:v>-8.3160267037582364E-3</c:v>
                </c:pt>
                <c:pt idx="5773">
                  <c:v>1.1973679934848228E-2</c:v>
                </c:pt>
                <c:pt idx="5774">
                  <c:v>1.6518950032409446E-3</c:v>
                </c:pt>
                <c:pt idx="5775">
                  <c:v>-9.1220303465420355E-4</c:v>
                </c:pt>
                <c:pt idx="5776">
                  <c:v>-2.00200893572538E-3</c:v>
                </c:pt>
                <c:pt idx="5777">
                  <c:v>-4.257545262646492E-3</c:v>
                </c:pt>
                <c:pt idx="5778">
                  <c:v>7.8369682617781909E-3</c:v>
                </c:pt>
                <c:pt idx="5779">
                  <c:v>5.7322402168273265E-3</c:v>
                </c:pt>
                <c:pt idx="5780">
                  <c:v>1.3411675605637231E-2</c:v>
                </c:pt>
                <c:pt idx="5781">
                  <c:v>-4.2273863458626012E-3</c:v>
                </c:pt>
                <c:pt idx="5782">
                  <c:v>-9.4029156068245901E-3</c:v>
                </c:pt>
                <c:pt idx="5783">
                  <c:v>1.1849268684809027E-2</c:v>
                </c:pt>
                <c:pt idx="5784">
                  <c:v>3.9713957119879504E-4</c:v>
                </c:pt>
                <c:pt idx="5785">
                  <c:v>1.6507743797085601E-2</c:v>
                </c:pt>
                <c:pt idx="5786">
                  <c:v>1.7891427018780111E-2</c:v>
                </c:pt>
                <c:pt idx="5787">
                  <c:v>3.682274733826642E-3</c:v>
                </c:pt>
                <c:pt idx="5788">
                  <c:v>6.3587645748013526E-3</c:v>
                </c:pt>
                <c:pt idx="5789">
                  <c:v>-1.1552825251072686E-2</c:v>
                </c:pt>
                <c:pt idx="5790">
                  <c:v>-4.9506333513569681E-3</c:v>
                </c:pt>
                <c:pt idx="5791">
                  <c:v>-4.4547203656648462E-3</c:v>
                </c:pt>
                <c:pt idx="5792">
                  <c:v>-9.6219256279340692E-3</c:v>
                </c:pt>
                <c:pt idx="5793">
                  <c:v>9.7928266290051589E-4</c:v>
                </c:pt>
                <c:pt idx="5794">
                  <c:v>3.2900303344246522E-3</c:v>
                </c:pt>
                <c:pt idx="5795">
                  <c:v>6.3336535899227546E-3</c:v>
                </c:pt>
                <c:pt idx="5796">
                  <c:v>1.2892005807405134E-2</c:v>
                </c:pt>
                <c:pt idx="5797">
                  <c:v>2.0630334721941741E-3</c:v>
                </c:pt>
                <c:pt idx="5798">
                  <c:v>9.7638416039201089E-3</c:v>
                </c:pt>
                <c:pt idx="5799">
                  <c:v>1.5559593797929384E-2</c:v>
                </c:pt>
                <c:pt idx="5800">
                  <c:v>6.1445487533506402E-3</c:v>
                </c:pt>
                <c:pt idx="5801">
                  <c:v>7.575471474177406E-3</c:v>
                </c:pt>
                <c:pt idx="5802">
                  <c:v>-7.3584469693145048E-3</c:v>
                </c:pt>
                <c:pt idx="5803">
                  <c:v>9.4598369409280118E-3</c:v>
                </c:pt>
                <c:pt idx="5804">
                  <c:v>7.2304288147252288E-3</c:v>
                </c:pt>
                <c:pt idx="5805">
                  <c:v>9.8777969990496888E-4</c:v>
                </c:pt>
                <c:pt idx="5806">
                  <c:v>-2.7564184170858915E-3</c:v>
                </c:pt>
                <c:pt idx="5807">
                  <c:v>1.205322860847864E-2</c:v>
                </c:pt>
                <c:pt idx="5808">
                  <c:v>-2.1187363713930693E-2</c:v>
                </c:pt>
                <c:pt idx="5809">
                  <c:v>-7.820768195165766E-3</c:v>
                </c:pt>
                <c:pt idx="5810">
                  <c:v>-8.0260211239470132E-4</c:v>
                </c:pt>
                <c:pt idx="5811">
                  <c:v>-3.5163643585249649E-2</c:v>
                </c:pt>
                <c:pt idx="5812">
                  <c:v>8.4845298149515622E-3</c:v>
                </c:pt>
                <c:pt idx="5813">
                  <c:v>-7.5369032500412561E-3</c:v>
                </c:pt>
                <c:pt idx="5814">
                  <c:v>-7.9732708836165386E-3</c:v>
                </c:pt>
                <c:pt idx="5815">
                  <c:v>-1.5273391799826206E-2</c:v>
                </c:pt>
                <c:pt idx="5816">
                  <c:v>-9.6777612135014804E-3</c:v>
                </c:pt>
                <c:pt idx="5817">
                  <c:v>-2.9194536862023302E-4</c:v>
                </c:pt>
                <c:pt idx="5818">
                  <c:v>4.1376798001278893E-3</c:v>
                </c:pt>
                <c:pt idx="5819">
                  <c:v>9.0627054704306362E-3</c:v>
                </c:pt>
                <c:pt idx="5820">
                  <c:v>-8.0975944543919542E-3</c:v>
                </c:pt>
                <c:pt idx="5821">
                  <c:v>-7.7059223189021395E-3</c:v>
                </c:pt>
                <c:pt idx="5822">
                  <c:v>-4.5752241115486307E-3</c:v>
                </c:pt>
                <c:pt idx="5823">
                  <c:v>1.0143799682247816E-2</c:v>
                </c:pt>
                <c:pt idx="5824">
                  <c:v>-1.4394860029667831E-2</c:v>
                </c:pt>
                <c:pt idx="5825">
                  <c:v>-1.2431501661664675E-3</c:v>
                </c:pt>
                <c:pt idx="5826">
                  <c:v>9.2446609533446064E-3</c:v>
                </c:pt>
                <c:pt idx="5827">
                  <c:v>1.1181534453222662E-2</c:v>
                </c:pt>
                <c:pt idx="5828">
                  <c:v>-6.2447896677246982E-3</c:v>
                </c:pt>
                <c:pt idx="5829">
                  <c:v>-1.1515200199382736E-2</c:v>
                </c:pt>
                <c:pt idx="5830">
                  <c:v>1.2671047116191147E-2</c:v>
                </c:pt>
                <c:pt idx="5831">
                  <c:v>-1.5011847696123151E-3</c:v>
                </c:pt>
                <c:pt idx="5832">
                  <c:v>-3.1251480223110496E-3</c:v>
                </c:pt>
                <c:pt idx="5833">
                  <c:v>-5.7111290098693594E-3</c:v>
                </c:pt>
                <c:pt idx="5834">
                  <c:v>-8.9272460492107221E-3</c:v>
                </c:pt>
                <c:pt idx="5835">
                  <c:v>1.8151030409059853E-4</c:v>
                </c:pt>
                <c:pt idx="5836">
                  <c:v>-1.3736015244413846E-2</c:v>
                </c:pt>
                <c:pt idx="5837">
                  <c:v>-6.6625083166160929E-3</c:v>
                </c:pt>
                <c:pt idx="5838">
                  <c:v>1.1236925338233364E-3</c:v>
                </c:pt>
                <c:pt idx="5839">
                  <c:v>3.2978061086127689E-3</c:v>
                </c:pt>
                <c:pt idx="5840">
                  <c:v>2.0196348851245525E-2</c:v>
                </c:pt>
                <c:pt idx="5841">
                  <c:v>1.0101555793388561E-2</c:v>
                </c:pt>
                <c:pt idx="5842">
                  <c:v>1.3838281964454193E-2</c:v>
                </c:pt>
                <c:pt idx="5843">
                  <c:v>-5.3184694289003347E-3</c:v>
                </c:pt>
                <c:pt idx="5844">
                  <c:v>-2.1767812677662944E-2</c:v>
                </c:pt>
                <c:pt idx="5845">
                  <c:v>1.1612318117095208E-3</c:v>
                </c:pt>
                <c:pt idx="5846">
                  <c:v>1.401381023538357E-3</c:v>
                </c:pt>
                <c:pt idx="5847">
                  <c:v>9.4933411249155386E-3</c:v>
                </c:pt>
                <c:pt idx="5848">
                  <c:v>-7.7020189887225896E-3</c:v>
                </c:pt>
                <c:pt idx="5849">
                  <c:v>-1.5709015670378697E-2</c:v>
                </c:pt>
                <c:pt idx="5850">
                  <c:v>-1.6333237923392627E-2</c:v>
                </c:pt>
                <c:pt idx="5851">
                  <c:v>-1.0212098605210414E-2</c:v>
                </c:pt>
                <c:pt idx="5852">
                  <c:v>1.0569980690533881E-2</c:v>
                </c:pt>
                <c:pt idx="5853">
                  <c:v>-1.1323680145459872E-2</c:v>
                </c:pt>
                <c:pt idx="5854">
                  <c:v>-3.4270729161291124E-3</c:v>
                </c:pt>
                <c:pt idx="5855">
                  <c:v>3.6270117781629489E-3</c:v>
                </c:pt>
                <c:pt idx="5856">
                  <c:v>9.0207103242678137E-4</c:v>
                </c:pt>
                <c:pt idx="5857">
                  <c:v>4.8441431814717504E-3</c:v>
                </c:pt>
                <c:pt idx="5858">
                  <c:v>-1.2387245166094987E-2</c:v>
                </c:pt>
                <c:pt idx="5859">
                  <c:v>3.3850243097500584E-3</c:v>
                </c:pt>
                <c:pt idx="5860">
                  <c:v>2.7756666080924141E-3</c:v>
                </c:pt>
                <c:pt idx="5861">
                  <c:v>8.1428169900098487E-5</c:v>
                </c:pt>
                <c:pt idx="5862">
                  <c:v>7.9802041286630276E-3</c:v>
                </c:pt>
                <c:pt idx="5863">
                  <c:v>-5.016016399459461E-3</c:v>
                </c:pt>
                <c:pt idx="5864">
                  <c:v>4.2526567635143772E-4</c:v>
                </c:pt>
                <c:pt idx="5865">
                  <c:v>3.1376170875494613E-3</c:v>
                </c:pt>
                <c:pt idx="5866">
                  <c:v>-3.9120474625602324E-3</c:v>
                </c:pt>
                <c:pt idx="5867">
                  <c:v>-2.3023570257360041E-3</c:v>
                </c:pt>
                <c:pt idx="5868">
                  <c:v>8.6337727800122992E-3</c:v>
                </c:pt>
                <c:pt idx="5869">
                  <c:v>-1.2046666352433868E-2</c:v>
                </c:pt>
                <c:pt idx="5870">
                  <c:v>-4.9079802861291301E-3</c:v>
                </c:pt>
                <c:pt idx="5871">
                  <c:v>5.3365135553014127E-3</c:v>
                </c:pt>
                <c:pt idx="5872">
                  <c:v>-1.5532307816425379E-3</c:v>
                </c:pt>
                <c:pt idx="5873">
                  <c:v>-8.3923889227175349E-3</c:v>
                </c:pt>
                <c:pt idx="5874">
                  <c:v>4.232025741759105E-3</c:v>
                </c:pt>
                <c:pt idx="5875">
                  <c:v>2.4026174539326394E-3</c:v>
                </c:pt>
                <c:pt idx="5876">
                  <c:v>1.461759412309857E-3</c:v>
                </c:pt>
                <c:pt idx="5877">
                  <c:v>1.0733968317256887E-2</c:v>
                </c:pt>
                <c:pt idx="5878">
                  <c:v>1.6715311280787081E-2</c:v>
                </c:pt>
                <c:pt idx="5879">
                  <c:v>1.267562852419951E-2</c:v>
                </c:pt>
                <c:pt idx="5880">
                  <c:v>-3.4155597032279185E-3</c:v>
                </c:pt>
                <c:pt idx="5881">
                  <c:v>3.0109745250458952E-4</c:v>
                </c:pt>
                <c:pt idx="5882">
                  <c:v>-6.50345169612398E-3</c:v>
                </c:pt>
                <c:pt idx="5883">
                  <c:v>1.2315746798775834E-2</c:v>
                </c:pt>
                <c:pt idx="5884">
                  <c:v>-5.0586448549640433E-3</c:v>
                </c:pt>
                <c:pt idx="5885">
                  <c:v>6.6568939709080242E-4</c:v>
                </c:pt>
                <c:pt idx="5886">
                  <c:v>1.4117866123742721E-2</c:v>
                </c:pt>
                <c:pt idx="5887">
                  <c:v>-1.1192179639181933E-2</c:v>
                </c:pt>
                <c:pt idx="5888">
                  <c:v>3.0886823383699399E-3</c:v>
                </c:pt>
                <c:pt idx="5889">
                  <c:v>1.2915079248858792E-2</c:v>
                </c:pt>
                <c:pt idx="5890">
                  <c:v>1.7459820179290112E-3</c:v>
                </c:pt>
                <c:pt idx="5891">
                  <c:v>8.6866401495985564E-3</c:v>
                </c:pt>
                <c:pt idx="5892">
                  <c:v>8.527649843485835E-3</c:v>
                </c:pt>
                <c:pt idx="5893">
                  <c:v>3.5524881847900942E-3</c:v>
                </c:pt>
                <c:pt idx="5894">
                  <c:v>-1.6266025527308398E-2</c:v>
                </c:pt>
                <c:pt idx="5895">
                  <c:v>1.5882799928611042E-2</c:v>
                </c:pt>
                <c:pt idx="5896">
                  <c:v>-1.5980006024294356E-2</c:v>
                </c:pt>
                <c:pt idx="5897">
                  <c:v>8.9019254587184987E-3</c:v>
                </c:pt>
                <c:pt idx="5898">
                  <c:v>-2.7389937307760667E-3</c:v>
                </c:pt>
                <c:pt idx="5899">
                  <c:v>-8.9008927329516895E-3</c:v>
                </c:pt>
                <c:pt idx="5900">
                  <c:v>3.1123054308681962E-4</c:v>
                </c:pt>
                <c:pt idx="5901">
                  <c:v>6.4020334485421874E-3</c:v>
                </c:pt>
                <c:pt idx="5902">
                  <c:v>1.7061699067598454E-2</c:v>
                </c:pt>
                <c:pt idx="5903">
                  <c:v>-1.117724780215556E-2</c:v>
                </c:pt>
                <c:pt idx="5904">
                  <c:v>-9.5159128846214452E-3</c:v>
                </c:pt>
                <c:pt idx="5905">
                  <c:v>6.0846446765123905E-3</c:v>
                </c:pt>
                <c:pt idx="5906">
                  <c:v>4.876399718942072E-4</c:v>
                </c:pt>
                <c:pt idx="5907">
                  <c:v>1.054635078515246E-2</c:v>
                </c:pt>
                <c:pt idx="5908">
                  <c:v>-7.0373513247604406E-3</c:v>
                </c:pt>
                <c:pt idx="5909">
                  <c:v>1.0206120459985635E-5</c:v>
                </c:pt>
                <c:pt idx="5910">
                  <c:v>6.7503175224445169E-3</c:v>
                </c:pt>
                <c:pt idx="5911">
                  <c:v>2.2258939581544296E-3</c:v>
                </c:pt>
                <c:pt idx="5912">
                  <c:v>5.3601137449229587E-4</c:v>
                </c:pt>
                <c:pt idx="5913">
                  <c:v>-5.1465087395657933E-3</c:v>
                </c:pt>
                <c:pt idx="5914">
                  <c:v>-2.3845093666565995E-2</c:v>
                </c:pt>
                <c:pt idx="5915">
                  <c:v>-1.4535686437333538E-4</c:v>
                </c:pt>
                <c:pt idx="5916">
                  <c:v>-1.6014320656021975E-2</c:v>
                </c:pt>
                <c:pt idx="5917">
                  <c:v>-1.1907715393562649E-2</c:v>
                </c:pt>
                <c:pt idx="5918">
                  <c:v>-1.1257033045271527E-3</c:v>
                </c:pt>
                <c:pt idx="5919">
                  <c:v>2.3716627618108532E-3</c:v>
                </c:pt>
                <c:pt idx="5920">
                  <c:v>6.5710719330733533E-3</c:v>
                </c:pt>
                <c:pt idx="5921">
                  <c:v>1.4487804655859211E-2</c:v>
                </c:pt>
                <c:pt idx="5922">
                  <c:v>1.1261997522804913E-2</c:v>
                </c:pt>
                <c:pt idx="5923">
                  <c:v>1.760513933930203E-2</c:v>
                </c:pt>
                <c:pt idx="5924">
                  <c:v>2.4597396128584467E-2</c:v>
                </c:pt>
                <c:pt idx="5925">
                  <c:v>1.1768060576615886E-2</c:v>
                </c:pt>
                <c:pt idx="5926">
                  <c:v>4.1894435346496214E-4</c:v>
                </c:pt>
                <c:pt idx="5927">
                  <c:v>-1.395980722743918E-2</c:v>
                </c:pt>
                <c:pt idx="5928">
                  <c:v>-9.4833038179985476E-3</c:v>
                </c:pt>
                <c:pt idx="5929">
                  <c:v>1.944056048303386E-4</c:v>
                </c:pt>
                <c:pt idx="5930">
                  <c:v>2.5763710419282701E-2</c:v>
                </c:pt>
                <c:pt idx="5931">
                  <c:v>1.233880017398281E-2</c:v>
                </c:pt>
                <c:pt idx="5932">
                  <c:v>-1.0365961745054778E-2</c:v>
                </c:pt>
                <c:pt idx="5933">
                  <c:v>1.2669730164438073E-3</c:v>
                </c:pt>
                <c:pt idx="5934">
                  <c:v>2.1096071401728879E-3</c:v>
                </c:pt>
                <c:pt idx="5935">
                  <c:v>-5.4263761198491338E-4</c:v>
                </c:pt>
                <c:pt idx="5936">
                  <c:v>1.0601589103874098E-2</c:v>
                </c:pt>
                <c:pt idx="5937">
                  <c:v>3.0321815971487689E-3</c:v>
                </c:pt>
                <c:pt idx="5938">
                  <c:v>2.2062047556244552E-2</c:v>
                </c:pt>
                <c:pt idx="5939">
                  <c:v>8.7413827419401957E-3</c:v>
                </c:pt>
                <c:pt idx="5940">
                  <c:v>-1.0023546090153141E-2</c:v>
                </c:pt>
                <c:pt idx="5941">
                  <c:v>-8.5275261958100684E-3</c:v>
                </c:pt>
                <c:pt idx="5942">
                  <c:v>7.8895227978342255E-4</c:v>
                </c:pt>
                <c:pt idx="5943">
                  <c:v>-6.758812916249711E-3</c:v>
                </c:pt>
                <c:pt idx="5944">
                  <c:v>6.337959244321234E-3</c:v>
                </c:pt>
                <c:pt idx="5945">
                  <c:v>-1.5649530282423902E-2</c:v>
                </c:pt>
                <c:pt idx="5946">
                  <c:v>-1.869390872747832E-3</c:v>
                </c:pt>
                <c:pt idx="5947">
                  <c:v>1.770576186337668E-2</c:v>
                </c:pt>
                <c:pt idx="5948">
                  <c:v>6.9217679706887261E-3</c:v>
                </c:pt>
                <c:pt idx="5949">
                  <c:v>5.6467654281964607E-3</c:v>
                </c:pt>
                <c:pt idx="5950">
                  <c:v>-1.5694490012661374E-2</c:v>
                </c:pt>
                <c:pt idx="5951">
                  <c:v>-9.8497155289875675E-3</c:v>
                </c:pt>
                <c:pt idx="5952">
                  <c:v>1.8858145299760105E-2</c:v>
                </c:pt>
                <c:pt idx="5953">
                  <c:v>-3.8559464203570077E-3</c:v>
                </c:pt>
                <c:pt idx="5954">
                  <c:v>-9.7745753746951956E-3</c:v>
                </c:pt>
                <c:pt idx="5955">
                  <c:v>5.0282801161133919E-3</c:v>
                </c:pt>
                <c:pt idx="5956">
                  <c:v>2.65177588339181E-2</c:v>
                </c:pt>
                <c:pt idx="5957">
                  <c:v>3.4681984626817879E-3</c:v>
                </c:pt>
                <c:pt idx="5958">
                  <c:v>-1.0421367747899606E-2</c:v>
                </c:pt>
                <c:pt idx="5959">
                  <c:v>1.0952859487607916E-3</c:v>
                </c:pt>
                <c:pt idx="5960">
                  <c:v>3.2354008605752086E-3</c:v>
                </c:pt>
                <c:pt idx="5961">
                  <c:v>-6.5871740675776816E-3</c:v>
                </c:pt>
                <c:pt idx="5962">
                  <c:v>1.1398533711730831E-2</c:v>
                </c:pt>
                <c:pt idx="5963">
                  <c:v>-1.3649154902614041E-2</c:v>
                </c:pt>
                <c:pt idx="5964">
                  <c:v>-9.3315047840444622E-3</c:v>
                </c:pt>
                <c:pt idx="5965">
                  <c:v>1.0031936576682396E-3</c:v>
                </c:pt>
                <c:pt idx="5966">
                  <c:v>4.0595262292086442E-3</c:v>
                </c:pt>
                <c:pt idx="5967">
                  <c:v>-2.9119777625899648E-3</c:v>
                </c:pt>
                <c:pt idx="5968">
                  <c:v>-8.3911271003087855E-3</c:v>
                </c:pt>
                <c:pt idx="5969">
                  <c:v>-9.372264936132935E-3</c:v>
                </c:pt>
                <c:pt idx="5970">
                  <c:v>5.305456249283096E-3</c:v>
                </c:pt>
                <c:pt idx="5971">
                  <c:v>-2.4616276886036109E-3</c:v>
                </c:pt>
                <c:pt idx="5972">
                  <c:v>6.2941430674008595E-3</c:v>
                </c:pt>
                <c:pt idx="5973">
                  <c:v>4.817147549915626E-3</c:v>
                </c:pt>
                <c:pt idx="5974">
                  <c:v>-1.6320004372250751E-3</c:v>
                </c:pt>
                <c:pt idx="5975">
                  <c:v>-9.4086758729555152E-3</c:v>
                </c:pt>
                <c:pt idx="5976">
                  <c:v>5.3379666397097882E-3</c:v>
                </c:pt>
                <c:pt idx="5977">
                  <c:v>1.6279510726253763E-3</c:v>
                </c:pt>
                <c:pt idx="5978">
                  <c:v>8.6882253120330721E-3</c:v>
                </c:pt>
                <c:pt idx="5979">
                  <c:v>1.0563205979036776E-2</c:v>
                </c:pt>
                <c:pt idx="5980">
                  <c:v>-4.1778143511541008E-3</c:v>
                </c:pt>
                <c:pt idx="5981">
                  <c:v>-7.5025070809972387E-3</c:v>
                </c:pt>
                <c:pt idx="5982">
                  <c:v>-1.3513720081266226E-2</c:v>
                </c:pt>
                <c:pt idx="5983">
                  <c:v>-1.3148599783247854E-3</c:v>
                </c:pt>
                <c:pt idx="5984">
                  <c:v>1.545260131782821E-2</c:v>
                </c:pt>
                <c:pt idx="5985">
                  <c:v>2.9603852325167105E-2</c:v>
                </c:pt>
                <c:pt idx="5986">
                  <c:v>1.7732581176162007E-4</c:v>
                </c:pt>
                <c:pt idx="5987">
                  <c:v>9.944797806339058E-3</c:v>
                </c:pt>
                <c:pt idx="5988">
                  <c:v>-1.2612623887529343E-2</c:v>
                </c:pt>
                <c:pt idx="5989">
                  <c:v>-6.2581683671671037E-3</c:v>
                </c:pt>
                <c:pt idx="5990">
                  <c:v>-9.6374750624555871E-3</c:v>
                </c:pt>
                <c:pt idx="5991">
                  <c:v>-6.8160163819480889E-3</c:v>
                </c:pt>
                <c:pt idx="5992">
                  <c:v>3.0743967471538835E-3</c:v>
                </c:pt>
                <c:pt idx="5993">
                  <c:v>-9.0101185753120663E-3</c:v>
                </c:pt>
                <c:pt idx="5994">
                  <c:v>-6.2199091349544036E-3</c:v>
                </c:pt>
                <c:pt idx="5995">
                  <c:v>1.7190127879747304E-3</c:v>
                </c:pt>
                <c:pt idx="5996">
                  <c:v>-1.0341804364061059E-2</c:v>
                </c:pt>
                <c:pt idx="5997">
                  <c:v>-1.0153098316464037E-2</c:v>
                </c:pt>
                <c:pt idx="5998">
                  <c:v>1.6680884127908972E-3</c:v>
                </c:pt>
                <c:pt idx="5999">
                  <c:v>-1.1139844185785425E-2</c:v>
                </c:pt>
                <c:pt idx="6000">
                  <c:v>1.5249820516113463E-3</c:v>
                </c:pt>
                <c:pt idx="6001">
                  <c:v>1.80846477580432E-2</c:v>
                </c:pt>
                <c:pt idx="6002">
                  <c:v>2.6431571376098629E-3</c:v>
                </c:pt>
                <c:pt idx="6003">
                  <c:v>-1.5995622404249399E-2</c:v>
                </c:pt>
                <c:pt idx="6004">
                  <c:v>9.4254524624242265E-3</c:v>
                </c:pt>
                <c:pt idx="6005">
                  <c:v>-1.1533915377587274E-3</c:v>
                </c:pt>
                <c:pt idx="6006">
                  <c:v>-1.2434319842163718E-2</c:v>
                </c:pt>
                <c:pt idx="6007">
                  <c:v>-7.6053559458612507E-3</c:v>
                </c:pt>
                <c:pt idx="6008">
                  <c:v>1.2131940709702003E-3</c:v>
                </c:pt>
                <c:pt idx="6009">
                  <c:v>7.1877387890168501E-3</c:v>
                </c:pt>
                <c:pt idx="6010">
                  <c:v>-1.6121209569960538E-2</c:v>
                </c:pt>
                <c:pt idx="6011">
                  <c:v>8.805050551913315E-4</c:v>
                </c:pt>
                <c:pt idx="6012">
                  <c:v>-6.1968077848066063E-3</c:v>
                </c:pt>
                <c:pt idx="6013">
                  <c:v>5.2305986262069773E-3</c:v>
                </c:pt>
                <c:pt idx="6014">
                  <c:v>7.2343506398107587E-3</c:v>
                </c:pt>
                <c:pt idx="6015">
                  <c:v>-7.9267396796348782E-3</c:v>
                </c:pt>
                <c:pt idx="6016">
                  <c:v>1.5245450691261445E-2</c:v>
                </c:pt>
                <c:pt idx="6017">
                  <c:v>-6.8187512590035275E-3</c:v>
                </c:pt>
                <c:pt idx="6018">
                  <c:v>-4.836432959200547E-3</c:v>
                </c:pt>
                <c:pt idx="6019">
                  <c:v>1.7429716345114916E-3</c:v>
                </c:pt>
                <c:pt idx="6020">
                  <c:v>-2.1548041964891268E-3</c:v>
                </c:pt>
                <c:pt idx="6021">
                  <c:v>-3.4396648355252184E-2</c:v>
                </c:pt>
                <c:pt idx="6022">
                  <c:v>5.0147504700342894E-3</c:v>
                </c:pt>
                <c:pt idx="6023">
                  <c:v>-9.3086950967146602E-4</c:v>
                </c:pt>
                <c:pt idx="6024">
                  <c:v>5.5514837647287624E-3</c:v>
                </c:pt>
                <c:pt idx="6025">
                  <c:v>6.920370753413032E-3</c:v>
                </c:pt>
                <c:pt idx="6026">
                  <c:v>-5.9215397193791743E-3</c:v>
                </c:pt>
                <c:pt idx="6027">
                  <c:v>5.6432558239688287E-3</c:v>
                </c:pt>
                <c:pt idx="6028">
                  <c:v>1.7305202033801102E-3</c:v>
                </c:pt>
                <c:pt idx="6029">
                  <c:v>-8.4335833543436288E-3</c:v>
                </c:pt>
                <c:pt idx="6030">
                  <c:v>-3.1472345661776105E-2</c:v>
                </c:pt>
                <c:pt idx="6031">
                  <c:v>-5.9653424628296533E-3</c:v>
                </c:pt>
                <c:pt idx="6032">
                  <c:v>2.129677629053825E-2</c:v>
                </c:pt>
                <c:pt idx="6033">
                  <c:v>9.9721121076074299E-3</c:v>
                </c:pt>
                <c:pt idx="6034">
                  <c:v>-6.2477555313588925E-3</c:v>
                </c:pt>
                <c:pt idx="6035">
                  <c:v>-3.9167359355287267E-3</c:v>
                </c:pt>
                <c:pt idx="6036">
                  <c:v>2.4950968904204817E-3</c:v>
                </c:pt>
                <c:pt idx="6037">
                  <c:v>-9.8250027595774593E-3</c:v>
                </c:pt>
                <c:pt idx="6038">
                  <c:v>1.096090091799368E-2</c:v>
                </c:pt>
                <c:pt idx="6039">
                  <c:v>8.0743197101071969E-3</c:v>
                </c:pt>
                <c:pt idx="6040">
                  <c:v>3.5944111719494434E-3</c:v>
                </c:pt>
                <c:pt idx="6041">
                  <c:v>1.6513852651610999E-3</c:v>
                </c:pt>
                <c:pt idx="6042">
                  <c:v>4.2555579985150538E-5</c:v>
                </c:pt>
                <c:pt idx="6043">
                  <c:v>1.0928560235940868E-2</c:v>
                </c:pt>
                <c:pt idx="6044">
                  <c:v>-2.9544143322083661E-3</c:v>
                </c:pt>
                <c:pt idx="6045">
                  <c:v>2.433577876766168E-2</c:v>
                </c:pt>
                <c:pt idx="6046">
                  <c:v>9.7819952727285827E-3</c:v>
                </c:pt>
                <c:pt idx="6047">
                  <c:v>5.5851007950652393E-3</c:v>
                </c:pt>
                <c:pt idx="6048">
                  <c:v>1.044979973945492E-2</c:v>
                </c:pt>
                <c:pt idx="6049">
                  <c:v>4.3333060367870419E-4</c:v>
                </c:pt>
                <c:pt idx="6050">
                  <c:v>-6.2639382268532169E-3</c:v>
                </c:pt>
                <c:pt idx="6051">
                  <c:v>-5.638953597094036E-3</c:v>
                </c:pt>
                <c:pt idx="6052">
                  <c:v>6.7122559603307484E-3</c:v>
                </c:pt>
                <c:pt idx="6053">
                  <c:v>-3.01027489698432E-3</c:v>
                </c:pt>
                <c:pt idx="6054">
                  <c:v>-1.7943255899138994E-2</c:v>
                </c:pt>
                <c:pt idx="6055">
                  <c:v>-1.0691268629990352E-2</c:v>
                </c:pt>
                <c:pt idx="6056">
                  <c:v>-2.779745385207478E-3</c:v>
                </c:pt>
                <c:pt idx="6057">
                  <c:v>9.9110241596207585E-3</c:v>
                </c:pt>
                <c:pt idx="6058">
                  <c:v>-3.3566355090447968E-4</c:v>
                </c:pt>
                <c:pt idx="6059">
                  <c:v>1.754488884525995E-2</c:v>
                </c:pt>
                <c:pt idx="6060">
                  <c:v>-1.5183954233729284E-3</c:v>
                </c:pt>
                <c:pt idx="6061">
                  <c:v>-1.4780978963920187E-2</c:v>
                </c:pt>
                <c:pt idx="6062">
                  <c:v>-9.5897592242598587E-3</c:v>
                </c:pt>
                <c:pt idx="6063">
                  <c:v>4.529350686495545E-3</c:v>
                </c:pt>
                <c:pt idx="6064">
                  <c:v>8.7570991211532361E-4</c:v>
                </c:pt>
                <c:pt idx="6065">
                  <c:v>-1.0431484817165429E-2</c:v>
                </c:pt>
                <c:pt idx="6066">
                  <c:v>-3.0625418532964181E-3</c:v>
                </c:pt>
                <c:pt idx="6067">
                  <c:v>-1.8534420052353975E-2</c:v>
                </c:pt>
                <c:pt idx="6068">
                  <c:v>4.9773395810607393E-3</c:v>
                </c:pt>
                <c:pt idx="6069">
                  <c:v>5.1549593367567611E-3</c:v>
                </c:pt>
                <c:pt idx="6070">
                  <c:v>4.7116626148332348E-3</c:v>
                </c:pt>
                <c:pt idx="6071">
                  <c:v>-8.0095709448978914E-3</c:v>
                </c:pt>
                <c:pt idx="6072">
                  <c:v>5.7136845848166614E-3</c:v>
                </c:pt>
                <c:pt idx="6073">
                  <c:v>4.8633904117901259E-3</c:v>
                </c:pt>
                <c:pt idx="6074">
                  <c:v>3.6406235860873756E-3</c:v>
                </c:pt>
                <c:pt idx="6075">
                  <c:v>9.9234971486319274E-4</c:v>
                </c:pt>
                <c:pt idx="6076">
                  <c:v>4.8365800376187198E-3</c:v>
                </c:pt>
                <c:pt idx="6077">
                  <c:v>-1.1215947190913572E-4</c:v>
                </c:pt>
                <c:pt idx="6078">
                  <c:v>-1.8516931605420936E-2</c:v>
                </c:pt>
                <c:pt idx="6079">
                  <c:v>-9.252050635233924E-3</c:v>
                </c:pt>
                <c:pt idx="6080">
                  <c:v>-1.3855191154310907E-3</c:v>
                </c:pt>
                <c:pt idx="6081">
                  <c:v>-5.5860950645796933E-3</c:v>
                </c:pt>
                <c:pt idx="6082">
                  <c:v>-4.4959856114846298E-4</c:v>
                </c:pt>
                <c:pt idx="6083">
                  <c:v>-4.1406963467772208E-3</c:v>
                </c:pt>
                <c:pt idx="6084">
                  <c:v>2.5164104719612362E-2</c:v>
                </c:pt>
                <c:pt idx="6085">
                  <c:v>6.7359733751904431E-3</c:v>
                </c:pt>
                <c:pt idx="6086">
                  <c:v>-3.890009057711689E-3</c:v>
                </c:pt>
                <c:pt idx="6087">
                  <c:v>1.4693352445648473E-3</c:v>
                </c:pt>
                <c:pt idx="6088">
                  <c:v>1.7127393739271645E-2</c:v>
                </c:pt>
                <c:pt idx="6089">
                  <c:v>2.9759967371059447E-3</c:v>
                </c:pt>
                <c:pt idx="6090">
                  <c:v>7.914665518980608E-3</c:v>
                </c:pt>
                <c:pt idx="6091">
                  <c:v>1.0174592828786844E-2</c:v>
                </c:pt>
                <c:pt idx="6092">
                  <c:v>-7.8250315028357085E-3</c:v>
                </c:pt>
                <c:pt idx="6093">
                  <c:v>-4.928663450744759E-3</c:v>
                </c:pt>
                <c:pt idx="6094">
                  <c:v>-1.1369980597861051E-2</c:v>
                </c:pt>
                <c:pt idx="6095">
                  <c:v>1.647984708644119E-2</c:v>
                </c:pt>
                <c:pt idx="6096">
                  <c:v>-1.3389291434319427E-3</c:v>
                </c:pt>
                <c:pt idx="6097">
                  <c:v>-5.8054110974368961E-3</c:v>
                </c:pt>
                <c:pt idx="6098">
                  <c:v>5.768036437413155E-3</c:v>
                </c:pt>
                <c:pt idx="6099">
                  <c:v>-3.7926385528921315E-3</c:v>
                </c:pt>
                <c:pt idx="6100">
                  <c:v>-1.4958371991513555E-2</c:v>
                </c:pt>
                <c:pt idx="6101">
                  <c:v>5.7908974765924206E-3</c:v>
                </c:pt>
                <c:pt idx="6102">
                  <c:v>-8.7124425065973339E-4</c:v>
                </c:pt>
                <c:pt idx="6103">
                  <c:v>5.1522520359581899E-3</c:v>
                </c:pt>
                <c:pt idx="6104">
                  <c:v>-1.3245937809138244E-2</c:v>
                </c:pt>
                <c:pt idx="6105">
                  <c:v>-6.7230150261299807E-3</c:v>
                </c:pt>
                <c:pt idx="6106">
                  <c:v>3.0755144939284334E-3</c:v>
                </c:pt>
                <c:pt idx="6107">
                  <c:v>-1.3151699990187589E-3</c:v>
                </c:pt>
                <c:pt idx="6108">
                  <c:v>2.5146667920901518E-3</c:v>
                </c:pt>
                <c:pt idx="6109">
                  <c:v>-3.1673858059750024E-3</c:v>
                </c:pt>
                <c:pt idx="6110">
                  <c:v>6.8288586885922519E-3</c:v>
                </c:pt>
                <c:pt idx="6111">
                  <c:v>1.2440915656626198E-2</c:v>
                </c:pt>
                <c:pt idx="6112">
                  <c:v>-1.5481586320869435E-2</c:v>
                </c:pt>
                <c:pt idx="6113">
                  <c:v>-1.706897183117705E-3</c:v>
                </c:pt>
                <c:pt idx="6114">
                  <c:v>-2.588427904220772E-4</c:v>
                </c:pt>
                <c:pt idx="6115">
                  <c:v>-2.2412456002059542E-3</c:v>
                </c:pt>
                <c:pt idx="6116">
                  <c:v>-1.7132627908788801E-3</c:v>
                </c:pt>
                <c:pt idx="6117">
                  <c:v>5.2953683517171267E-3</c:v>
                </c:pt>
                <c:pt idx="6118">
                  <c:v>-1.448751791236598E-2</c:v>
                </c:pt>
                <c:pt idx="6119">
                  <c:v>-7.1369781173972226E-3</c:v>
                </c:pt>
                <c:pt idx="6120">
                  <c:v>-1.0130615599183801E-2</c:v>
                </c:pt>
                <c:pt idx="6121">
                  <c:v>1.2649481842496835E-2</c:v>
                </c:pt>
                <c:pt idx="6122">
                  <c:v>3.3526096481579673E-3</c:v>
                </c:pt>
                <c:pt idx="6123">
                  <c:v>-5.1257635022904169E-3</c:v>
                </c:pt>
                <c:pt idx="6124">
                  <c:v>-1.1473341450434429E-2</c:v>
                </c:pt>
                <c:pt idx="6125">
                  <c:v>2.0393344592551054E-2</c:v>
                </c:pt>
                <c:pt idx="6126">
                  <c:v>-2.694556903669436E-3</c:v>
                </c:pt>
                <c:pt idx="6127">
                  <c:v>1.3959784779815279E-2</c:v>
                </c:pt>
                <c:pt idx="6128">
                  <c:v>1.3925675304641028E-2</c:v>
                </c:pt>
                <c:pt idx="6129">
                  <c:v>2.1435271278043327E-2</c:v>
                </c:pt>
                <c:pt idx="6130">
                  <c:v>3.4801901472485764E-3</c:v>
                </c:pt>
                <c:pt idx="6131">
                  <c:v>5.7361135509039832E-3</c:v>
                </c:pt>
                <c:pt idx="6132">
                  <c:v>-2.3105159979464045E-2</c:v>
                </c:pt>
                <c:pt idx="6133">
                  <c:v>3.0880099626353027E-3</c:v>
                </c:pt>
                <c:pt idx="6134">
                  <c:v>-3.1701135473169695E-3</c:v>
                </c:pt>
                <c:pt idx="6135">
                  <c:v>5.6822131982149013E-3</c:v>
                </c:pt>
                <c:pt idx="6136">
                  <c:v>-5.8259003161524711E-4</c:v>
                </c:pt>
                <c:pt idx="6137">
                  <c:v>5.2506780437301349E-3</c:v>
                </c:pt>
                <c:pt idx="6138">
                  <c:v>6.2714027893729886E-3</c:v>
                </c:pt>
                <c:pt idx="6139">
                  <c:v>1.0882581629778851E-2</c:v>
                </c:pt>
                <c:pt idx="6140">
                  <c:v>-2.9103121775958963E-4</c:v>
                </c:pt>
                <c:pt idx="6141">
                  <c:v>-3.2309483028486875E-3</c:v>
                </c:pt>
                <c:pt idx="6142">
                  <c:v>-8.0177937245105545E-3</c:v>
                </c:pt>
                <c:pt idx="6143">
                  <c:v>-5.8774200831001417E-4</c:v>
                </c:pt>
                <c:pt idx="6144">
                  <c:v>-1.1489257569332223E-2</c:v>
                </c:pt>
                <c:pt idx="6145">
                  <c:v>-1.0957511272671331E-2</c:v>
                </c:pt>
                <c:pt idx="6146">
                  <c:v>-2.0431804575889997E-2</c:v>
                </c:pt>
                <c:pt idx="6147">
                  <c:v>-6.5295213530965476E-3</c:v>
                </c:pt>
                <c:pt idx="6148">
                  <c:v>9.6032465509901764E-3</c:v>
                </c:pt>
                <c:pt idx="6149">
                  <c:v>-1.4289030670869441E-2</c:v>
                </c:pt>
                <c:pt idx="6150">
                  <c:v>-1.6193846613229611E-2</c:v>
                </c:pt>
                <c:pt idx="6151">
                  <c:v>2.4371576991139864E-2</c:v>
                </c:pt>
                <c:pt idx="6152">
                  <c:v>-1.5994369286281323E-2</c:v>
                </c:pt>
                <c:pt idx="6153">
                  <c:v>2.1347073040164761E-3</c:v>
                </c:pt>
                <c:pt idx="6154">
                  <c:v>-1.4673830367455832E-2</c:v>
                </c:pt>
                <c:pt idx="6155">
                  <c:v>-5.5172922266926864E-3</c:v>
                </c:pt>
                <c:pt idx="6156">
                  <c:v>2.4106041881578062E-2</c:v>
                </c:pt>
                <c:pt idx="6157">
                  <c:v>-1.0133152008692647E-3</c:v>
                </c:pt>
                <c:pt idx="6158">
                  <c:v>3.8195160421455589E-4</c:v>
                </c:pt>
                <c:pt idx="6159">
                  <c:v>-7.7674565150876651E-3</c:v>
                </c:pt>
                <c:pt idx="6160">
                  <c:v>5.0084011937657066E-3</c:v>
                </c:pt>
                <c:pt idx="6161">
                  <c:v>1.1732417387439124E-3</c:v>
                </c:pt>
                <c:pt idx="6162">
                  <c:v>-6.5578724562138967E-3</c:v>
                </c:pt>
                <c:pt idx="6163">
                  <c:v>8.9135005480874326E-3</c:v>
                </c:pt>
                <c:pt idx="6164">
                  <c:v>8.9632227201270794E-3</c:v>
                </c:pt>
                <c:pt idx="6165">
                  <c:v>-6.2383926411314454E-3</c:v>
                </c:pt>
                <c:pt idx="6166">
                  <c:v>3.6314778608088497E-3</c:v>
                </c:pt>
                <c:pt idx="6167">
                  <c:v>-6.3310918939858416E-3</c:v>
                </c:pt>
                <c:pt idx="6168">
                  <c:v>1.1773851004170643E-2</c:v>
                </c:pt>
                <c:pt idx="6169">
                  <c:v>1.9733556358684863E-3</c:v>
                </c:pt>
                <c:pt idx="6170">
                  <c:v>-1.8848854779725057E-2</c:v>
                </c:pt>
                <c:pt idx="6171">
                  <c:v>-1.0185746956838715E-2</c:v>
                </c:pt>
                <c:pt idx="6172">
                  <c:v>9.8591036452760124E-3</c:v>
                </c:pt>
                <c:pt idx="6173">
                  <c:v>6.8060186810509644E-3</c:v>
                </c:pt>
                <c:pt idx="6174">
                  <c:v>-6.9905833619211398E-4</c:v>
                </c:pt>
                <c:pt idx="6175">
                  <c:v>-1.1397889374936562E-2</c:v>
                </c:pt>
                <c:pt idx="6176">
                  <c:v>3.9885712850518291E-3</c:v>
                </c:pt>
                <c:pt idx="6177">
                  <c:v>3.4961204142414945E-3</c:v>
                </c:pt>
                <c:pt idx="6178">
                  <c:v>2.1216136471576899E-2</c:v>
                </c:pt>
                <c:pt idx="6179">
                  <c:v>-2.6860172788545737E-3</c:v>
                </c:pt>
                <c:pt idx="6180">
                  <c:v>7.2421829884972023E-3</c:v>
                </c:pt>
                <c:pt idx="6181">
                  <c:v>1.0535890082604622E-2</c:v>
                </c:pt>
                <c:pt idx="6182">
                  <c:v>-3.3124616590913536E-3</c:v>
                </c:pt>
                <c:pt idx="6183">
                  <c:v>1.3432674415267808E-2</c:v>
                </c:pt>
                <c:pt idx="6184">
                  <c:v>1.4348104856655912E-2</c:v>
                </c:pt>
                <c:pt idx="6185">
                  <c:v>2.1445704420874356E-2</c:v>
                </c:pt>
                <c:pt idx="6186">
                  <c:v>-4.217071017543479E-4</c:v>
                </c:pt>
                <c:pt idx="6187">
                  <c:v>-6.1268602163432983E-4</c:v>
                </c:pt>
                <c:pt idx="6188">
                  <c:v>4.3941521808052971E-3</c:v>
                </c:pt>
                <c:pt idx="6189">
                  <c:v>2.4523381446066089E-3</c:v>
                </c:pt>
                <c:pt idx="6190">
                  <c:v>4.9437708883592248E-3</c:v>
                </c:pt>
                <c:pt idx="6191">
                  <c:v>1.4049302703135891E-2</c:v>
                </c:pt>
                <c:pt idx="6192">
                  <c:v>-9.8879326782118551E-3</c:v>
                </c:pt>
                <c:pt idx="6193">
                  <c:v>2.9149388204367896E-2</c:v>
                </c:pt>
                <c:pt idx="6194">
                  <c:v>1.3701734955160033E-2</c:v>
                </c:pt>
                <c:pt idx="6195">
                  <c:v>1.3045472719570907E-2</c:v>
                </c:pt>
                <c:pt idx="6196">
                  <c:v>-1.1359049635073611E-2</c:v>
                </c:pt>
                <c:pt idx="6197">
                  <c:v>1.5180552786876236E-2</c:v>
                </c:pt>
                <c:pt idx="6198">
                  <c:v>-9.8019137090126808E-3</c:v>
                </c:pt>
                <c:pt idx="6199">
                  <c:v>6.7550511933651513E-4</c:v>
                </c:pt>
                <c:pt idx="6200">
                  <c:v>-1.7543404989693828E-3</c:v>
                </c:pt>
                <c:pt idx="6201">
                  <c:v>-6.7373241312208895E-3</c:v>
                </c:pt>
                <c:pt idx="6202">
                  <c:v>-1.7253494263830915E-3</c:v>
                </c:pt>
                <c:pt idx="6203">
                  <c:v>6.9186422129418092E-3</c:v>
                </c:pt>
                <c:pt idx="6204">
                  <c:v>-1.071321338753168E-2</c:v>
                </c:pt>
                <c:pt idx="6205">
                  <c:v>1.5301242155078573E-2</c:v>
                </c:pt>
                <c:pt idx="6206">
                  <c:v>4.1712537270003789E-3</c:v>
                </c:pt>
                <c:pt idx="6207">
                  <c:v>-1.6455391867010356E-2</c:v>
                </c:pt>
                <c:pt idx="6208">
                  <c:v>-8.3445079158940786E-3</c:v>
                </c:pt>
                <c:pt idx="6209">
                  <c:v>2.6962582344382403E-2</c:v>
                </c:pt>
                <c:pt idx="6210">
                  <c:v>1.4479005805185898E-3</c:v>
                </c:pt>
                <c:pt idx="6211">
                  <c:v>2.7859081733419607E-3</c:v>
                </c:pt>
                <c:pt idx="6212">
                  <c:v>-1.3548911174956615E-2</c:v>
                </c:pt>
                <c:pt idx="6213">
                  <c:v>-1.0446894092186911E-2</c:v>
                </c:pt>
                <c:pt idx="6214">
                  <c:v>1.5135566062542542E-2</c:v>
                </c:pt>
                <c:pt idx="6215">
                  <c:v>1.0025671152575775E-2</c:v>
                </c:pt>
                <c:pt idx="6216">
                  <c:v>-3.3245516586070363E-3</c:v>
                </c:pt>
                <c:pt idx="6217">
                  <c:v>4.973823756490873E-3</c:v>
                </c:pt>
                <c:pt idx="6218">
                  <c:v>7.2001882423288581E-3</c:v>
                </c:pt>
                <c:pt idx="6219">
                  <c:v>7.265917116011857E-4</c:v>
                </c:pt>
                <c:pt idx="6220">
                  <c:v>-2.4802941041324428E-4</c:v>
                </c:pt>
                <c:pt idx="6221">
                  <c:v>1.8274993843845764E-2</c:v>
                </c:pt>
                <c:pt idx="6222">
                  <c:v>-6.2973070819467023E-3</c:v>
                </c:pt>
                <c:pt idx="6223">
                  <c:v>1.1106814834060022E-2</c:v>
                </c:pt>
                <c:pt idx="6224">
                  <c:v>-3.1488956921024592E-3</c:v>
                </c:pt>
                <c:pt idx="6225">
                  <c:v>-1.9963609064674884E-2</c:v>
                </c:pt>
                <c:pt idx="6226">
                  <c:v>-3.1097428121846814E-2</c:v>
                </c:pt>
                <c:pt idx="6227">
                  <c:v>-4.440640424470216E-3</c:v>
                </c:pt>
                <c:pt idx="6228">
                  <c:v>1.797742342121534E-2</c:v>
                </c:pt>
                <c:pt idx="6229">
                  <c:v>1.3656411167562615E-2</c:v>
                </c:pt>
                <c:pt idx="6230">
                  <c:v>5.5900472026929864E-3</c:v>
                </c:pt>
                <c:pt idx="6231">
                  <c:v>4.3006296176468029E-3</c:v>
                </c:pt>
                <c:pt idx="6232">
                  <c:v>1.2026199378110829E-2</c:v>
                </c:pt>
                <c:pt idx="6233">
                  <c:v>-1.7350603893723626E-2</c:v>
                </c:pt>
                <c:pt idx="6234">
                  <c:v>-7.1987793571810631E-3</c:v>
                </c:pt>
                <c:pt idx="6235">
                  <c:v>3.4884829762445922E-4</c:v>
                </c:pt>
                <c:pt idx="6236">
                  <c:v>-9.6199197963184619E-3</c:v>
                </c:pt>
                <c:pt idx="6237">
                  <c:v>3.4315103760415959E-3</c:v>
                </c:pt>
                <c:pt idx="6238">
                  <c:v>1.9861127507163265E-2</c:v>
                </c:pt>
                <c:pt idx="6239">
                  <c:v>-7.7424978463137058E-3</c:v>
                </c:pt>
                <c:pt idx="6240">
                  <c:v>2.4717809449218593E-3</c:v>
                </c:pt>
                <c:pt idx="6241">
                  <c:v>-2.5311326436531687E-3</c:v>
                </c:pt>
                <c:pt idx="6242">
                  <c:v>-6.0005098188198047E-3</c:v>
                </c:pt>
                <c:pt idx="6243">
                  <c:v>-4.3519765748692742E-3</c:v>
                </c:pt>
                <c:pt idx="6244">
                  <c:v>-1.1761673558285257E-2</c:v>
                </c:pt>
                <c:pt idx="6245">
                  <c:v>-3.2266694482484481E-3</c:v>
                </c:pt>
                <c:pt idx="6246">
                  <c:v>1.589849410361217E-2</c:v>
                </c:pt>
                <c:pt idx="6247">
                  <c:v>-8.0781930997935528E-3</c:v>
                </c:pt>
                <c:pt idx="6248">
                  <c:v>1.2655932523786348E-2</c:v>
                </c:pt>
                <c:pt idx="6249">
                  <c:v>1.2743882230999513E-3</c:v>
                </c:pt>
                <c:pt idx="6250">
                  <c:v>9.1443587853343652E-3</c:v>
                </c:pt>
                <c:pt idx="6251">
                  <c:v>-8.4729958744847161E-3</c:v>
                </c:pt>
                <c:pt idx="6252">
                  <c:v>-1.7318345047553564E-2</c:v>
                </c:pt>
                <c:pt idx="6253">
                  <c:v>9.4588221577579894E-3</c:v>
                </c:pt>
                <c:pt idx="6254">
                  <c:v>-5.6981020176628226E-3</c:v>
                </c:pt>
                <c:pt idx="6255">
                  <c:v>1.2866251876859991E-3</c:v>
                </c:pt>
                <c:pt idx="6256">
                  <c:v>1.3732037122215121E-2</c:v>
                </c:pt>
                <c:pt idx="6257">
                  <c:v>-6.0551393101062004E-3</c:v>
                </c:pt>
                <c:pt idx="6258">
                  <c:v>-7.6210901229639486E-3</c:v>
                </c:pt>
                <c:pt idx="6259">
                  <c:v>1.629188974577285E-2</c:v>
                </c:pt>
                <c:pt idx="6260">
                  <c:v>-1.0726614292976373E-3</c:v>
                </c:pt>
                <c:pt idx="6261">
                  <c:v>-4.6223887286947814E-3</c:v>
                </c:pt>
                <c:pt idx="6262">
                  <c:v>-2.4481387634806531E-3</c:v>
                </c:pt>
                <c:pt idx="6263">
                  <c:v>8.4967331973710199E-3</c:v>
                </c:pt>
                <c:pt idx="6264">
                  <c:v>3.7796502108604093E-3</c:v>
                </c:pt>
                <c:pt idx="6265">
                  <c:v>-2.9050687355071064E-3</c:v>
                </c:pt>
                <c:pt idx="6266">
                  <c:v>-8.6782095347354114E-3</c:v>
                </c:pt>
                <c:pt idx="6267">
                  <c:v>9.4933010035334886E-3</c:v>
                </c:pt>
                <c:pt idx="6268">
                  <c:v>1.3309453140492575E-2</c:v>
                </c:pt>
                <c:pt idx="6269">
                  <c:v>1.0520140202436233E-2</c:v>
                </c:pt>
                <c:pt idx="6270">
                  <c:v>6.0866616337287675E-3</c:v>
                </c:pt>
                <c:pt idx="6271">
                  <c:v>-3.3739655065654754E-3</c:v>
                </c:pt>
                <c:pt idx="6272">
                  <c:v>-1.318498592303031E-2</c:v>
                </c:pt>
                <c:pt idx="6273">
                  <c:v>1.5451133163800049E-2</c:v>
                </c:pt>
                <c:pt idx="6274">
                  <c:v>8.7114898310557132E-4</c:v>
                </c:pt>
                <c:pt idx="6275">
                  <c:v>1.8974947245496184E-3</c:v>
                </c:pt>
                <c:pt idx="6276">
                  <c:v>-3.511676992442292E-3</c:v>
                </c:pt>
                <c:pt idx="6277">
                  <c:v>-5.2919584130336492E-3</c:v>
                </c:pt>
                <c:pt idx="6278">
                  <c:v>-4.2569334974876223E-3</c:v>
                </c:pt>
                <c:pt idx="6279">
                  <c:v>-1.5776228707211071E-2</c:v>
                </c:pt>
                <c:pt idx="6280">
                  <c:v>-1.0579465978820318E-3</c:v>
                </c:pt>
                <c:pt idx="6281">
                  <c:v>1.0470207590065008E-2</c:v>
                </c:pt>
                <c:pt idx="6282">
                  <c:v>-5.1060163517890967E-3</c:v>
                </c:pt>
                <c:pt idx="6283">
                  <c:v>2.5352702760593187E-3</c:v>
                </c:pt>
                <c:pt idx="6284">
                  <c:v>8.254502347488429E-3</c:v>
                </c:pt>
                <c:pt idx="6285">
                  <c:v>4.257847061652071E-3</c:v>
                </c:pt>
                <c:pt idx="6286">
                  <c:v>2.6666640491277835E-3</c:v>
                </c:pt>
                <c:pt idx="6287">
                  <c:v>1.3019125961009742E-2</c:v>
                </c:pt>
                <c:pt idx="6288">
                  <c:v>-1.6569056026402686E-3</c:v>
                </c:pt>
                <c:pt idx="6289">
                  <c:v>-1.7599512667190592E-2</c:v>
                </c:pt>
                <c:pt idx="6290">
                  <c:v>7.5748275498093015E-3</c:v>
                </c:pt>
                <c:pt idx="6291">
                  <c:v>-1.1290947176234358E-2</c:v>
                </c:pt>
                <c:pt idx="6292">
                  <c:v>-1.8284358060532788E-2</c:v>
                </c:pt>
                <c:pt idx="6293">
                  <c:v>-1.5071173708203465E-3</c:v>
                </c:pt>
                <c:pt idx="6294">
                  <c:v>-1.7824287753357749E-3</c:v>
                </c:pt>
                <c:pt idx="6295">
                  <c:v>-1.6500695968739253E-4</c:v>
                </c:pt>
                <c:pt idx="6296">
                  <c:v>-1.6942534284317197E-2</c:v>
                </c:pt>
                <c:pt idx="6297">
                  <c:v>-6.1890236246441794E-3</c:v>
                </c:pt>
                <c:pt idx="6298">
                  <c:v>-7.2829041969898235E-3</c:v>
                </c:pt>
                <c:pt idx="6299">
                  <c:v>5.1903110989890344E-3</c:v>
                </c:pt>
                <c:pt idx="6300">
                  <c:v>1.3693953433117084E-2</c:v>
                </c:pt>
                <c:pt idx="6301">
                  <c:v>2.2961295273730125E-2</c:v>
                </c:pt>
                <c:pt idx="6302">
                  <c:v>-1.6873649164245513E-3</c:v>
                </c:pt>
                <c:pt idx="6303">
                  <c:v>-1.3487156275045322E-2</c:v>
                </c:pt>
                <c:pt idx="6304">
                  <c:v>-4.5838750842571744E-3</c:v>
                </c:pt>
                <c:pt idx="6305">
                  <c:v>1.6161463557383203E-2</c:v>
                </c:pt>
                <c:pt idx="6306">
                  <c:v>-1.7493290828168445E-2</c:v>
                </c:pt>
                <c:pt idx="6307">
                  <c:v>1.9209723614875371E-2</c:v>
                </c:pt>
                <c:pt idx="6308">
                  <c:v>-8.3605512251614736E-3</c:v>
                </c:pt>
                <c:pt idx="6309">
                  <c:v>-1.3354299927117128E-2</c:v>
                </c:pt>
                <c:pt idx="6310">
                  <c:v>2.8921677479897129E-3</c:v>
                </c:pt>
                <c:pt idx="6311">
                  <c:v>-7.7970743675753575E-3</c:v>
                </c:pt>
                <c:pt idx="6312">
                  <c:v>-7.2094482519290577E-3</c:v>
                </c:pt>
                <c:pt idx="6313">
                  <c:v>2.455842424959069E-3</c:v>
                </c:pt>
                <c:pt idx="6314">
                  <c:v>-1.6991421722315016E-2</c:v>
                </c:pt>
                <c:pt idx="6315">
                  <c:v>-8.1324574309372209E-3</c:v>
                </c:pt>
                <c:pt idx="6316">
                  <c:v>8.8918906516303915E-3</c:v>
                </c:pt>
                <c:pt idx="6317">
                  <c:v>7.9176446532017615E-3</c:v>
                </c:pt>
                <c:pt idx="6318">
                  <c:v>-1.2099493610196226E-2</c:v>
                </c:pt>
                <c:pt idx="6319">
                  <c:v>3.0708088607254914E-2</c:v>
                </c:pt>
                <c:pt idx="6320">
                  <c:v>1.5671442737847984E-3</c:v>
                </c:pt>
                <c:pt idx="6321">
                  <c:v>-1.475177102343428E-3</c:v>
                </c:pt>
                <c:pt idx="6322">
                  <c:v>-4.8895160188806679E-3</c:v>
                </c:pt>
                <c:pt idx="6323">
                  <c:v>-1.4962353697039374E-2</c:v>
                </c:pt>
                <c:pt idx="6324">
                  <c:v>-1.2952994094864575E-2</c:v>
                </c:pt>
                <c:pt idx="6325">
                  <c:v>-7.8785953210698387E-5</c:v>
                </c:pt>
                <c:pt idx="6326">
                  <c:v>-6.2347967769295666E-3</c:v>
                </c:pt>
                <c:pt idx="6327">
                  <c:v>-2.3000516401997938E-3</c:v>
                </c:pt>
                <c:pt idx="6328">
                  <c:v>-4.4161506577683786E-3</c:v>
                </c:pt>
                <c:pt idx="6329">
                  <c:v>1.4775048206311526E-3</c:v>
                </c:pt>
                <c:pt idx="6330">
                  <c:v>-3.7625819746925845E-3</c:v>
                </c:pt>
                <c:pt idx="6331">
                  <c:v>-2.8844369445043864E-3</c:v>
                </c:pt>
                <c:pt idx="6332">
                  <c:v>-5.5120993813080619E-3</c:v>
                </c:pt>
                <c:pt idx="6333">
                  <c:v>2.9241471736295753E-3</c:v>
                </c:pt>
                <c:pt idx="6334">
                  <c:v>1.4859513768996083E-2</c:v>
                </c:pt>
                <c:pt idx="6335">
                  <c:v>-6.9569150245621051E-3</c:v>
                </c:pt>
                <c:pt idx="6336">
                  <c:v>2.3734007721765791E-3</c:v>
                </c:pt>
                <c:pt idx="6337">
                  <c:v>-4.7710874492444544E-3</c:v>
                </c:pt>
                <c:pt idx="6338">
                  <c:v>-3.3708631838382896E-3</c:v>
                </c:pt>
                <c:pt idx="6339">
                  <c:v>2.4043721760106202E-3</c:v>
                </c:pt>
                <c:pt idx="6340">
                  <c:v>-1.3107663524350849E-2</c:v>
                </c:pt>
                <c:pt idx="6341">
                  <c:v>-1.3865967208368508E-2</c:v>
                </c:pt>
                <c:pt idx="6342">
                  <c:v>1.6423965350989753E-2</c:v>
                </c:pt>
                <c:pt idx="6343">
                  <c:v>2.2863078060283296E-3</c:v>
                </c:pt>
                <c:pt idx="6344">
                  <c:v>-7.226674187308422E-3</c:v>
                </c:pt>
                <c:pt idx="6345">
                  <c:v>-8.6017139933177549E-3</c:v>
                </c:pt>
                <c:pt idx="6346">
                  <c:v>1.9594483539872865E-2</c:v>
                </c:pt>
                <c:pt idx="6347">
                  <c:v>3.4908286675233769E-3</c:v>
                </c:pt>
                <c:pt idx="6348">
                  <c:v>1.8097711374816467E-3</c:v>
                </c:pt>
                <c:pt idx="6349">
                  <c:v>1.9134125393533041E-2</c:v>
                </c:pt>
                <c:pt idx="6350">
                  <c:v>-6.624567966669377E-3</c:v>
                </c:pt>
                <c:pt idx="6351">
                  <c:v>-2.4240716208991358E-3</c:v>
                </c:pt>
                <c:pt idx="6352">
                  <c:v>1.7547082597788354E-3</c:v>
                </c:pt>
                <c:pt idx="6353">
                  <c:v>-7.5635107736804997E-3</c:v>
                </c:pt>
                <c:pt idx="6354">
                  <c:v>-8.5044292100234578E-3</c:v>
                </c:pt>
                <c:pt idx="6355">
                  <c:v>1.4676086373920467E-2</c:v>
                </c:pt>
                <c:pt idx="6356">
                  <c:v>-1.1671369468097399E-2</c:v>
                </c:pt>
                <c:pt idx="6357">
                  <c:v>-6.1193970691467373E-3</c:v>
                </c:pt>
                <c:pt idx="6358">
                  <c:v>4.3336926871345282E-3</c:v>
                </c:pt>
                <c:pt idx="6359">
                  <c:v>1.3267300875771732E-2</c:v>
                </c:pt>
                <c:pt idx="6360">
                  <c:v>1.8065883611553739E-3</c:v>
                </c:pt>
                <c:pt idx="6361">
                  <c:v>-1.3969348482089573E-2</c:v>
                </c:pt>
                <c:pt idx="6362">
                  <c:v>-1.3578336630161865E-2</c:v>
                </c:pt>
                <c:pt idx="6363">
                  <c:v>7.1108809754827536E-3</c:v>
                </c:pt>
                <c:pt idx="6364">
                  <c:v>-7.7658976747767379E-3</c:v>
                </c:pt>
                <c:pt idx="6365">
                  <c:v>-7.4504415813554919E-3</c:v>
                </c:pt>
                <c:pt idx="6366">
                  <c:v>9.3175402019610182E-3</c:v>
                </c:pt>
                <c:pt idx="6367">
                  <c:v>-1.1384999461763237E-2</c:v>
                </c:pt>
                <c:pt idx="6368">
                  <c:v>-2.6300435373195572E-3</c:v>
                </c:pt>
                <c:pt idx="6369">
                  <c:v>3.0040503022081208E-3</c:v>
                </c:pt>
                <c:pt idx="6370">
                  <c:v>-1.799966097238442E-3</c:v>
                </c:pt>
                <c:pt idx="6371">
                  <c:v>4.678938951445558E-4</c:v>
                </c:pt>
                <c:pt idx="6372">
                  <c:v>2.6872713480814011E-3</c:v>
                </c:pt>
                <c:pt idx="6373">
                  <c:v>-2.6794521874055955E-3</c:v>
                </c:pt>
                <c:pt idx="6374">
                  <c:v>6.1938694287537715E-3</c:v>
                </c:pt>
                <c:pt idx="6375">
                  <c:v>8.7758198998622826E-3</c:v>
                </c:pt>
                <c:pt idx="6376">
                  <c:v>6.9198889078964394E-3</c:v>
                </c:pt>
                <c:pt idx="6377">
                  <c:v>-1.0169113187479999E-2</c:v>
                </c:pt>
                <c:pt idx="6378">
                  <c:v>3.0864499560197792E-3</c:v>
                </c:pt>
                <c:pt idx="6379">
                  <c:v>-3.3532837371602069E-3</c:v>
                </c:pt>
                <c:pt idx="6380">
                  <c:v>-1.2391258750825797E-4</c:v>
                </c:pt>
                <c:pt idx="6381">
                  <c:v>-9.7802689820213878E-3</c:v>
                </c:pt>
                <c:pt idx="6382">
                  <c:v>-1.2430889740064918E-2</c:v>
                </c:pt>
                <c:pt idx="6383">
                  <c:v>1.0991368058257411E-2</c:v>
                </c:pt>
                <c:pt idx="6384">
                  <c:v>-2.0201702355513676E-2</c:v>
                </c:pt>
                <c:pt idx="6385">
                  <c:v>-8.0654795189275333E-3</c:v>
                </c:pt>
                <c:pt idx="6386">
                  <c:v>5.7659075121635397E-3</c:v>
                </c:pt>
                <c:pt idx="6387">
                  <c:v>-6.9956194268108113E-3</c:v>
                </c:pt>
                <c:pt idx="6388">
                  <c:v>-1.3196680089364394E-3</c:v>
                </c:pt>
                <c:pt idx="6389">
                  <c:v>-1.4829407281002351E-2</c:v>
                </c:pt>
                <c:pt idx="6390">
                  <c:v>-4.5856724757680732E-3</c:v>
                </c:pt>
                <c:pt idx="6391">
                  <c:v>7.1443365341841867E-3</c:v>
                </c:pt>
                <c:pt idx="6392">
                  <c:v>7.145056325247541E-3</c:v>
                </c:pt>
                <c:pt idx="6393">
                  <c:v>-1.2686487297756297E-3</c:v>
                </c:pt>
                <c:pt idx="6394">
                  <c:v>1.5219137817791268E-2</c:v>
                </c:pt>
                <c:pt idx="6395">
                  <c:v>4.8115335464346681E-3</c:v>
                </c:pt>
                <c:pt idx="6396">
                  <c:v>-6.6929588362369943E-3</c:v>
                </c:pt>
                <c:pt idx="6397">
                  <c:v>1.8793644819251363E-2</c:v>
                </c:pt>
                <c:pt idx="6398">
                  <c:v>-7.2348975844575532E-4</c:v>
                </c:pt>
                <c:pt idx="6399">
                  <c:v>3.4535337812570933E-3</c:v>
                </c:pt>
                <c:pt idx="6400">
                  <c:v>1.3419706580902526E-2</c:v>
                </c:pt>
                <c:pt idx="6401">
                  <c:v>-1.0039888484805319E-3</c:v>
                </c:pt>
                <c:pt idx="6402">
                  <c:v>8.0969870001550166E-3</c:v>
                </c:pt>
                <c:pt idx="6403">
                  <c:v>1.063945428951657E-2</c:v>
                </c:pt>
                <c:pt idx="6404">
                  <c:v>-2.246834371509385E-3</c:v>
                </c:pt>
                <c:pt idx="6405">
                  <c:v>-1.9211144898321905E-3</c:v>
                </c:pt>
                <c:pt idx="6406">
                  <c:v>-2.3992819501675727E-3</c:v>
                </c:pt>
                <c:pt idx="6407">
                  <c:v>7.5709369633282352E-3</c:v>
                </c:pt>
                <c:pt idx="6408">
                  <c:v>7.2093879270310789E-3</c:v>
                </c:pt>
                <c:pt idx="6409">
                  <c:v>1.2622150591542147E-2</c:v>
                </c:pt>
                <c:pt idx="6410">
                  <c:v>1.2995281050784048E-3</c:v>
                </c:pt>
                <c:pt idx="6411">
                  <c:v>4.3698712051637488E-3</c:v>
                </c:pt>
                <c:pt idx="6412">
                  <c:v>-1.5987591049617611E-2</c:v>
                </c:pt>
                <c:pt idx="6413">
                  <c:v>4.4437584317049078E-3</c:v>
                </c:pt>
                <c:pt idx="6414">
                  <c:v>-3.0596301680091416E-3</c:v>
                </c:pt>
                <c:pt idx="6415">
                  <c:v>7.3796639499281466E-4</c:v>
                </c:pt>
                <c:pt idx="6416">
                  <c:v>-1.6027307048285797E-2</c:v>
                </c:pt>
                <c:pt idx="6417">
                  <c:v>3.4365274669724923E-3</c:v>
                </c:pt>
                <c:pt idx="6418">
                  <c:v>-1.5610711646522264E-2</c:v>
                </c:pt>
                <c:pt idx="6419">
                  <c:v>-9.0593060388544804E-4</c:v>
                </c:pt>
                <c:pt idx="6420">
                  <c:v>2.5715150355650725E-3</c:v>
                </c:pt>
                <c:pt idx="6421">
                  <c:v>-8.2176630876123046E-3</c:v>
                </c:pt>
                <c:pt idx="6422">
                  <c:v>1.7432411037890904E-2</c:v>
                </c:pt>
                <c:pt idx="6423">
                  <c:v>-2.1216279834993447E-2</c:v>
                </c:pt>
                <c:pt idx="6424">
                  <c:v>8.5662671085594312E-3</c:v>
                </c:pt>
                <c:pt idx="6425">
                  <c:v>-9.1003827185632147E-3</c:v>
                </c:pt>
                <c:pt idx="6426">
                  <c:v>1.3093658669529724E-2</c:v>
                </c:pt>
                <c:pt idx="6427">
                  <c:v>-2.158505886505538E-3</c:v>
                </c:pt>
                <c:pt idx="6428">
                  <c:v>-1.5590037120326018E-2</c:v>
                </c:pt>
                <c:pt idx="6429">
                  <c:v>7.4142360952741734E-3</c:v>
                </c:pt>
                <c:pt idx="6430">
                  <c:v>-2.8846970990498966E-3</c:v>
                </c:pt>
                <c:pt idx="6431">
                  <c:v>-2.807421718593477E-2</c:v>
                </c:pt>
                <c:pt idx="6432">
                  <c:v>-1.038884957527852E-2</c:v>
                </c:pt>
                <c:pt idx="6433">
                  <c:v>9.9203348391647388E-3</c:v>
                </c:pt>
                <c:pt idx="6434">
                  <c:v>1.291772544031396E-2</c:v>
                </c:pt>
                <c:pt idx="6435">
                  <c:v>-5.012554301432064E-3</c:v>
                </c:pt>
                <c:pt idx="6436">
                  <c:v>-5.7967637530104343E-3</c:v>
                </c:pt>
                <c:pt idx="6437">
                  <c:v>5.0019261236534376E-3</c:v>
                </c:pt>
                <c:pt idx="6438">
                  <c:v>2.5169059948042349E-3</c:v>
                </c:pt>
                <c:pt idx="6439">
                  <c:v>-4.7518108158597396E-3</c:v>
                </c:pt>
                <c:pt idx="6440">
                  <c:v>-8.4903347917595889E-3</c:v>
                </c:pt>
                <c:pt idx="6441">
                  <c:v>2.1389098356162605E-2</c:v>
                </c:pt>
                <c:pt idx="6442">
                  <c:v>6.4445856028148135E-4</c:v>
                </c:pt>
                <c:pt idx="6443">
                  <c:v>1.0418810888205825E-2</c:v>
                </c:pt>
                <c:pt idx="6444">
                  <c:v>1.1683374878188282E-2</c:v>
                </c:pt>
                <c:pt idx="6445">
                  <c:v>1.6334867081490116E-2</c:v>
                </c:pt>
                <c:pt idx="6446">
                  <c:v>-1.30863549154281E-3</c:v>
                </c:pt>
                <c:pt idx="6447">
                  <c:v>-1.9281915470134015E-2</c:v>
                </c:pt>
                <c:pt idx="6448">
                  <c:v>-6.7187215073306894E-4</c:v>
                </c:pt>
                <c:pt idx="6449">
                  <c:v>-8.7655204427534682E-3</c:v>
                </c:pt>
                <c:pt idx="6450">
                  <c:v>1.1205566868775954E-2</c:v>
                </c:pt>
                <c:pt idx="6451">
                  <c:v>2.2255798443080832E-3</c:v>
                </c:pt>
                <c:pt idx="6452">
                  <c:v>-2.3625207964791034E-2</c:v>
                </c:pt>
                <c:pt idx="6453">
                  <c:v>2.0151121078738066E-3</c:v>
                </c:pt>
                <c:pt idx="6454">
                  <c:v>1.2630220375458306E-2</c:v>
                </c:pt>
                <c:pt idx="6455">
                  <c:v>-1.3612097305138733E-3</c:v>
                </c:pt>
                <c:pt idx="6456">
                  <c:v>-1.7736753735095782E-3</c:v>
                </c:pt>
                <c:pt idx="6457">
                  <c:v>2.3331716764437762E-3</c:v>
                </c:pt>
                <c:pt idx="6458">
                  <c:v>5.909645609420258E-3</c:v>
                </c:pt>
                <c:pt idx="6459">
                  <c:v>-2.5918024614727565E-2</c:v>
                </c:pt>
                <c:pt idx="6460">
                  <c:v>1.5489926513797337E-2</c:v>
                </c:pt>
                <c:pt idx="6461">
                  <c:v>-6.6234065430008423E-3</c:v>
                </c:pt>
                <c:pt idx="6462">
                  <c:v>1.7107746977926847E-2</c:v>
                </c:pt>
                <c:pt idx="6463">
                  <c:v>-2.44281489960279E-3</c:v>
                </c:pt>
                <c:pt idx="6464">
                  <c:v>-9.8141676223530098E-3</c:v>
                </c:pt>
                <c:pt idx="6465">
                  <c:v>-8.223847981698437E-4</c:v>
                </c:pt>
                <c:pt idx="6466">
                  <c:v>4.1593817271767418E-3</c:v>
                </c:pt>
                <c:pt idx="6467">
                  <c:v>3.1396976734259745E-5</c:v>
                </c:pt>
                <c:pt idx="6468">
                  <c:v>-1.7868150029408968E-3</c:v>
                </c:pt>
                <c:pt idx="6469">
                  <c:v>-1.327080263231286E-2</c:v>
                </c:pt>
                <c:pt idx="6470">
                  <c:v>-6.4912034804006534E-3</c:v>
                </c:pt>
                <c:pt idx="6471">
                  <c:v>1.1802740551889575E-2</c:v>
                </c:pt>
                <c:pt idx="6472">
                  <c:v>8.7372889415361654E-4</c:v>
                </c:pt>
                <c:pt idx="6473">
                  <c:v>-5.5736991626792352E-3</c:v>
                </c:pt>
                <c:pt idx="6474">
                  <c:v>2.3509323679023721E-2</c:v>
                </c:pt>
                <c:pt idx="6475">
                  <c:v>-7.6967245634061981E-4</c:v>
                </c:pt>
                <c:pt idx="6476">
                  <c:v>-3.4037033251807401E-3</c:v>
                </c:pt>
                <c:pt idx="6477">
                  <c:v>5.4200088530080423E-3</c:v>
                </c:pt>
                <c:pt idx="6478">
                  <c:v>-4.4115253658587848E-4</c:v>
                </c:pt>
                <c:pt idx="6479">
                  <c:v>-9.4009452876417047E-3</c:v>
                </c:pt>
                <c:pt idx="6480">
                  <c:v>-7.5816743990129933E-4</c:v>
                </c:pt>
                <c:pt idx="6481">
                  <c:v>-1.0756637063403206E-2</c:v>
                </c:pt>
                <c:pt idx="6482">
                  <c:v>2.4513708117876328E-3</c:v>
                </c:pt>
                <c:pt idx="6483">
                  <c:v>5.3729136986415743E-3</c:v>
                </c:pt>
                <c:pt idx="6484">
                  <c:v>2.4904575151009681E-3</c:v>
                </c:pt>
                <c:pt idx="6485">
                  <c:v>-7.4443240163685901E-3</c:v>
                </c:pt>
                <c:pt idx="6486">
                  <c:v>1.2004508520169169E-2</c:v>
                </c:pt>
                <c:pt idx="6487">
                  <c:v>-1.496221194298706E-2</c:v>
                </c:pt>
                <c:pt idx="6488">
                  <c:v>1.8909838111948948E-2</c:v>
                </c:pt>
                <c:pt idx="6489">
                  <c:v>1.0527639035524129E-2</c:v>
                </c:pt>
                <c:pt idx="6490">
                  <c:v>5.0969434295927473E-3</c:v>
                </c:pt>
                <c:pt idx="6491">
                  <c:v>-4.5735522120437426E-3</c:v>
                </c:pt>
                <c:pt idx="6492">
                  <c:v>6.2651623862551879E-3</c:v>
                </c:pt>
                <c:pt idx="6493">
                  <c:v>1.3331702083482598E-2</c:v>
                </c:pt>
                <c:pt idx="6494">
                  <c:v>-2.710390680110427E-4</c:v>
                </c:pt>
                <c:pt idx="6495">
                  <c:v>-1.3527531556347191E-2</c:v>
                </c:pt>
                <c:pt idx="6496">
                  <c:v>4.3148121933060017E-4</c:v>
                </c:pt>
                <c:pt idx="6497">
                  <c:v>2.592833921378278E-3</c:v>
                </c:pt>
                <c:pt idx="6498">
                  <c:v>-4.9767459980049411E-3</c:v>
                </c:pt>
                <c:pt idx="6499">
                  <c:v>-1.2408064623012026E-2</c:v>
                </c:pt>
                <c:pt idx="6500">
                  <c:v>-6.3887319322113697E-3</c:v>
                </c:pt>
                <c:pt idx="6501">
                  <c:v>-8.7873445416898951E-3</c:v>
                </c:pt>
                <c:pt idx="6502">
                  <c:v>-4.8810114965668122E-3</c:v>
                </c:pt>
                <c:pt idx="6503">
                  <c:v>1.7313968855204962E-3</c:v>
                </c:pt>
                <c:pt idx="6504">
                  <c:v>-8.3832713712635556E-4</c:v>
                </c:pt>
                <c:pt idx="6505">
                  <c:v>9.4937214123632357E-3</c:v>
                </c:pt>
                <c:pt idx="6506">
                  <c:v>-5.8792870132096412E-4</c:v>
                </c:pt>
                <c:pt idx="6507">
                  <c:v>-7.6617047335945064E-3</c:v>
                </c:pt>
                <c:pt idx="6508">
                  <c:v>-1.745159816296734E-2</c:v>
                </c:pt>
                <c:pt idx="6509">
                  <c:v>-4.2273120317454088E-3</c:v>
                </c:pt>
                <c:pt idx="6510">
                  <c:v>1.5064547510275391E-2</c:v>
                </c:pt>
                <c:pt idx="6511">
                  <c:v>1.182085900546369E-2</c:v>
                </c:pt>
                <c:pt idx="6512">
                  <c:v>8.7202657946647017E-3</c:v>
                </c:pt>
                <c:pt idx="6513">
                  <c:v>1.0695131129252185E-2</c:v>
                </c:pt>
                <c:pt idx="6514">
                  <c:v>-7.1291024107337057E-3</c:v>
                </c:pt>
                <c:pt idx="6515">
                  <c:v>-1.6618443291040658E-3</c:v>
                </c:pt>
                <c:pt idx="6516">
                  <c:v>9.9228353281814192E-3</c:v>
                </c:pt>
                <c:pt idx="6517">
                  <c:v>-1.298203906531252E-2</c:v>
                </c:pt>
                <c:pt idx="6518">
                  <c:v>-2.4455985009138773E-2</c:v>
                </c:pt>
                <c:pt idx="6519">
                  <c:v>-4.6111778314028903E-3</c:v>
                </c:pt>
                <c:pt idx="6520">
                  <c:v>2.1626398334283179E-2</c:v>
                </c:pt>
                <c:pt idx="6521">
                  <c:v>2.2639913562985902E-2</c:v>
                </c:pt>
                <c:pt idx="6522">
                  <c:v>1.8012889980725855E-2</c:v>
                </c:pt>
                <c:pt idx="6523">
                  <c:v>-9.923804728744828E-3</c:v>
                </c:pt>
                <c:pt idx="6524">
                  <c:v>1.3043942840065895E-2</c:v>
                </c:pt>
                <c:pt idx="6525">
                  <c:v>-1.7464701704678953E-2</c:v>
                </c:pt>
                <c:pt idx="6526">
                  <c:v>7.9342610257396272E-3</c:v>
                </c:pt>
                <c:pt idx="6527">
                  <c:v>1.4477762460399089E-2</c:v>
                </c:pt>
                <c:pt idx="6528">
                  <c:v>-3.4394205953742762E-3</c:v>
                </c:pt>
                <c:pt idx="6529">
                  <c:v>5.1948789953715048E-3</c:v>
                </c:pt>
                <c:pt idx="6530">
                  <c:v>1.3680954386511483E-3</c:v>
                </c:pt>
                <c:pt idx="6531">
                  <c:v>-9.0139243983318219E-3</c:v>
                </c:pt>
                <c:pt idx="6532">
                  <c:v>1.0026084899811025E-2</c:v>
                </c:pt>
                <c:pt idx="6533">
                  <c:v>1.816989744917901E-4</c:v>
                </c:pt>
                <c:pt idx="6534">
                  <c:v>1.743535970961612E-2</c:v>
                </c:pt>
                <c:pt idx="6535">
                  <c:v>3.3061410519080177E-3</c:v>
                </c:pt>
                <c:pt idx="6536">
                  <c:v>1.6485658156379912E-3</c:v>
                </c:pt>
                <c:pt idx="6537">
                  <c:v>-1.8182487423853238E-2</c:v>
                </c:pt>
                <c:pt idx="6538">
                  <c:v>-2.4659051692979918E-2</c:v>
                </c:pt>
                <c:pt idx="6539">
                  <c:v>2.6946330078643417E-3</c:v>
                </c:pt>
                <c:pt idx="6540">
                  <c:v>1.9332824341923691E-3</c:v>
                </c:pt>
                <c:pt idx="6541">
                  <c:v>-4.371070977265178E-3</c:v>
                </c:pt>
                <c:pt idx="6542">
                  <c:v>1.2678925149049284E-2</c:v>
                </c:pt>
                <c:pt idx="6543">
                  <c:v>-9.6959095166012348E-3</c:v>
                </c:pt>
                <c:pt idx="6544">
                  <c:v>9.9856109595149924E-3</c:v>
                </c:pt>
                <c:pt idx="6545">
                  <c:v>-2.2305180563779825E-3</c:v>
                </c:pt>
                <c:pt idx="6546">
                  <c:v>2.0339779117764415E-2</c:v>
                </c:pt>
                <c:pt idx="6547">
                  <c:v>5.4540435845924252E-4</c:v>
                </c:pt>
                <c:pt idx="6548">
                  <c:v>1.2245905666251288E-2</c:v>
                </c:pt>
                <c:pt idx="6549">
                  <c:v>3.4788792970728028E-3</c:v>
                </c:pt>
                <c:pt idx="6550">
                  <c:v>1.3174440038513167E-2</c:v>
                </c:pt>
                <c:pt idx="6551">
                  <c:v>1.8730926058088845E-2</c:v>
                </c:pt>
                <c:pt idx="6552">
                  <c:v>8.7317997093708782E-3</c:v>
                </c:pt>
                <c:pt idx="6553">
                  <c:v>4.8229867758445306E-3</c:v>
                </c:pt>
                <c:pt idx="6554">
                  <c:v>-5.7186220320032408E-3</c:v>
                </c:pt>
                <c:pt idx="6555">
                  <c:v>2.7236026808440061E-3</c:v>
                </c:pt>
                <c:pt idx="6556">
                  <c:v>1.0193655533947102E-3</c:v>
                </c:pt>
                <c:pt idx="6557">
                  <c:v>1.0090683786073964E-2</c:v>
                </c:pt>
                <c:pt idx="6558">
                  <c:v>-6.0305597038505738E-3</c:v>
                </c:pt>
                <c:pt idx="6559">
                  <c:v>-1.7471807108299646E-2</c:v>
                </c:pt>
                <c:pt idx="6560">
                  <c:v>-1.2446651123530748E-2</c:v>
                </c:pt>
                <c:pt idx="6561">
                  <c:v>3.8810267880646319E-3</c:v>
                </c:pt>
                <c:pt idx="6562">
                  <c:v>3.9263901944706905E-3</c:v>
                </c:pt>
                <c:pt idx="6563">
                  <c:v>3.9574624031079733E-3</c:v>
                </c:pt>
                <c:pt idx="6564">
                  <c:v>-5.1925341678825494E-3</c:v>
                </c:pt>
                <c:pt idx="6565">
                  <c:v>8.2441563080705646E-3</c:v>
                </c:pt>
                <c:pt idx="6566">
                  <c:v>1.0578964280967149E-2</c:v>
                </c:pt>
                <c:pt idx="6567">
                  <c:v>1.0827541401863752E-2</c:v>
                </c:pt>
                <c:pt idx="6568">
                  <c:v>3.7322427066888231E-3</c:v>
                </c:pt>
                <c:pt idx="6569">
                  <c:v>-1.3161704770917493E-2</c:v>
                </c:pt>
                <c:pt idx="6570">
                  <c:v>6.8986539128213118E-3</c:v>
                </c:pt>
                <c:pt idx="6571">
                  <c:v>1.4613549704229888E-2</c:v>
                </c:pt>
                <c:pt idx="6572">
                  <c:v>-1.6970647426885959E-2</c:v>
                </c:pt>
                <c:pt idx="6573">
                  <c:v>3.0246871204013862E-3</c:v>
                </c:pt>
                <c:pt idx="6574">
                  <c:v>-1.7323729986895828E-2</c:v>
                </c:pt>
                <c:pt idx="6575">
                  <c:v>-7.3429362228475204E-3</c:v>
                </c:pt>
                <c:pt idx="6576">
                  <c:v>6.0837468159415584E-3</c:v>
                </c:pt>
                <c:pt idx="6577">
                  <c:v>1.6315926014837234E-2</c:v>
                </c:pt>
                <c:pt idx="6578">
                  <c:v>-9.6213261741133118E-3</c:v>
                </c:pt>
                <c:pt idx="6579">
                  <c:v>6.9526842405291569E-4</c:v>
                </c:pt>
                <c:pt idx="6580">
                  <c:v>1.117868849999881E-3</c:v>
                </c:pt>
                <c:pt idx="6581">
                  <c:v>-6.6054643495191126E-3</c:v>
                </c:pt>
                <c:pt idx="6582">
                  <c:v>1.0422243064212118E-2</c:v>
                </c:pt>
                <c:pt idx="6583">
                  <c:v>-8.0237273523694769E-3</c:v>
                </c:pt>
                <c:pt idx="6584">
                  <c:v>-1.0478569912405091E-2</c:v>
                </c:pt>
                <c:pt idx="6585">
                  <c:v>-1.1797606168664238E-2</c:v>
                </c:pt>
                <c:pt idx="6586">
                  <c:v>-8.0250684510363678E-3</c:v>
                </c:pt>
                <c:pt idx="6587">
                  <c:v>-4.5528762194192354E-3</c:v>
                </c:pt>
                <c:pt idx="6588">
                  <c:v>-1.0255889908714216E-2</c:v>
                </c:pt>
                <c:pt idx="6589">
                  <c:v>-1.7361827679650235E-2</c:v>
                </c:pt>
                <c:pt idx="6590">
                  <c:v>3.2680104456216516E-3</c:v>
                </c:pt>
                <c:pt idx="6591">
                  <c:v>4.2359380122823539E-4</c:v>
                </c:pt>
                <c:pt idx="6592">
                  <c:v>-2.5708050999792335E-2</c:v>
                </c:pt>
                <c:pt idx="6593">
                  <c:v>2.1329783592965758E-3</c:v>
                </c:pt>
                <c:pt idx="6594">
                  <c:v>-1.1747840919597225E-2</c:v>
                </c:pt>
                <c:pt idx="6595">
                  <c:v>-5.7939918212044663E-4</c:v>
                </c:pt>
                <c:pt idx="6596">
                  <c:v>9.1186348495791315E-3</c:v>
                </c:pt>
                <c:pt idx="6597">
                  <c:v>-1.9809918782358799E-2</c:v>
                </c:pt>
                <c:pt idx="6598">
                  <c:v>-6.3844091191247671E-3</c:v>
                </c:pt>
                <c:pt idx="6599">
                  <c:v>4.7598310138549784E-4</c:v>
                </c:pt>
                <c:pt idx="6600">
                  <c:v>1.3821907893441928E-2</c:v>
                </c:pt>
                <c:pt idx="6601">
                  <c:v>-1.7376492003849005E-3</c:v>
                </c:pt>
                <c:pt idx="6602">
                  <c:v>5.1526328199730078E-3</c:v>
                </c:pt>
                <c:pt idx="6603">
                  <c:v>1.5237376349137747E-2</c:v>
                </c:pt>
                <c:pt idx="6604">
                  <c:v>3.8044839389935413E-4</c:v>
                </c:pt>
                <c:pt idx="6605">
                  <c:v>-1.6302742908314748E-2</c:v>
                </c:pt>
                <c:pt idx="6606">
                  <c:v>3.4003323027400941E-3</c:v>
                </c:pt>
                <c:pt idx="6607">
                  <c:v>-8.2217266614985763E-4</c:v>
                </c:pt>
                <c:pt idx="6608">
                  <c:v>-8.4334174726440458E-3</c:v>
                </c:pt>
                <c:pt idx="6609">
                  <c:v>-6.5683865164842302E-3</c:v>
                </c:pt>
                <c:pt idx="6610">
                  <c:v>-4.7390715004320769E-3</c:v>
                </c:pt>
                <c:pt idx="6611">
                  <c:v>1.2332685488072639E-2</c:v>
                </c:pt>
                <c:pt idx="6612">
                  <c:v>-3.2444589001962673E-3</c:v>
                </c:pt>
                <c:pt idx="6613">
                  <c:v>1.2679027627469598E-2</c:v>
                </c:pt>
                <c:pt idx="6614">
                  <c:v>-1.9489447179204405E-2</c:v>
                </c:pt>
                <c:pt idx="6615">
                  <c:v>-7.4710767233614733E-3</c:v>
                </c:pt>
                <c:pt idx="6616">
                  <c:v>1.659046585951587E-2</c:v>
                </c:pt>
                <c:pt idx="6617">
                  <c:v>-9.5704596700737256E-3</c:v>
                </c:pt>
                <c:pt idx="6618">
                  <c:v>1.7414159777170705E-2</c:v>
                </c:pt>
                <c:pt idx="6619">
                  <c:v>-1.7364930592728634E-2</c:v>
                </c:pt>
                <c:pt idx="6620">
                  <c:v>-2.5074274056097776E-2</c:v>
                </c:pt>
                <c:pt idx="6621">
                  <c:v>1.6444043365324453E-3</c:v>
                </c:pt>
                <c:pt idx="6622">
                  <c:v>-5.9082370617574318E-4</c:v>
                </c:pt>
                <c:pt idx="6623">
                  <c:v>1.2710416567043668E-2</c:v>
                </c:pt>
                <c:pt idx="6624">
                  <c:v>5.5685742856233546E-3</c:v>
                </c:pt>
                <c:pt idx="6625">
                  <c:v>-9.5653172405268643E-3</c:v>
                </c:pt>
                <c:pt idx="6626">
                  <c:v>-7.1558613913964555E-3</c:v>
                </c:pt>
                <c:pt idx="6627">
                  <c:v>1.5004580184018612E-4</c:v>
                </c:pt>
                <c:pt idx="6628">
                  <c:v>7.9164756350101305E-3</c:v>
                </c:pt>
                <c:pt idx="6629">
                  <c:v>6.3849398148181126E-4</c:v>
                </c:pt>
                <c:pt idx="6630">
                  <c:v>-4.7297872514942899E-3</c:v>
                </c:pt>
                <c:pt idx="6631">
                  <c:v>1.4691415526445466E-2</c:v>
                </c:pt>
                <c:pt idx="6632">
                  <c:v>2.3434173621660479E-2</c:v>
                </c:pt>
                <c:pt idx="6633">
                  <c:v>8.4508062779687903E-3</c:v>
                </c:pt>
                <c:pt idx="6634">
                  <c:v>-7.7901666372920779E-3</c:v>
                </c:pt>
                <c:pt idx="6635">
                  <c:v>3.7647092505913291E-3</c:v>
                </c:pt>
                <c:pt idx="6636">
                  <c:v>-1.2050570741651492E-2</c:v>
                </c:pt>
                <c:pt idx="6637">
                  <c:v>3.9380694201249225E-3</c:v>
                </c:pt>
                <c:pt idx="6638">
                  <c:v>-6.3082423551509385E-4</c:v>
                </c:pt>
                <c:pt idx="6639">
                  <c:v>-1.4890255139004381E-2</c:v>
                </c:pt>
                <c:pt idx="6640">
                  <c:v>2.4121969677918533E-3</c:v>
                </c:pt>
                <c:pt idx="6641">
                  <c:v>-6.0010653122689423E-3</c:v>
                </c:pt>
                <c:pt idx="6642">
                  <c:v>4.2279977122166466E-3</c:v>
                </c:pt>
                <c:pt idx="6643">
                  <c:v>-8.2657942525612288E-3</c:v>
                </c:pt>
                <c:pt idx="6644">
                  <c:v>3.0813199729799266E-3</c:v>
                </c:pt>
                <c:pt idx="6645">
                  <c:v>1.0006586633451017E-2</c:v>
                </c:pt>
                <c:pt idx="6646">
                  <c:v>9.1284097940151632E-3</c:v>
                </c:pt>
                <c:pt idx="6647">
                  <c:v>2.2696837652478718E-3</c:v>
                </c:pt>
                <c:pt idx="6648">
                  <c:v>6.563721562347532E-3</c:v>
                </c:pt>
                <c:pt idx="6649">
                  <c:v>-6.7640896173409657E-3</c:v>
                </c:pt>
                <c:pt idx="6650">
                  <c:v>4.7612940887430998E-3</c:v>
                </c:pt>
                <c:pt idx="6651">
                  <c:v>-4.6396976632252247E-3</c:v>
                </c:pt>
                <c:pt idx="6652">
                  <c:v>-2.7730432161416031E-3</c:v>
                </c:pt>
                <c:pt idx="6653">
                  <c:v>1.831855227990881E-2</c:v>
                </c:pt>
                <c:pt idx="6654">
                  <c:v>1.389646146346009E-2</c:v>
                </c:pt>
                <c:pt idx="6655">
                  <c:v>-6.3398025182635365E-3</c:v>
                </c:pt>
                <c:pt idx="6656">
                  <c:v>2.0909029140000484E-4</c:v>
                </c:pt>
                <c:pt idx="6657">
                  <c:v>5.0231210247252637E-3</c:v>
                </c:pt>
                <c:pt idx="6658">
                  <c:v>-7.7507423958597015E-3</c:v>
                </c:pt>
                <c:pt idx="6659">
                  <c:v>2.1888969395117293E-3</c:v>
                </c:pt>
                <c:pt idx="6660">
                  <c:v>6.9896157184904393E-3</c:v>
                </c:pt>
                <c:pt idx="6661">
                  <c:v>7.2600676138079604E-3</c:v>
                </c:pt>
                <c:pt idx="6662">
                  <c:v>-1.837465804861977E-2</c:v>
                </c:pt>
                <c:pt idx="6663">
                  <c:v>7.5616606180739137E-3</c:v>
                </c:pt>
                <c:pt idx="6664">
                  <c:v>-2.5673554254124535E-2</c:v>
                </c:pt>
                <c:pt idx="6665">
                  <c:v>-1.2435162467142752E-3</c:v>
                </c:pt>
                <c:pt idx="6666">
                  <c:v>1.0837064748254806E-2</c:v>
                </c:pt>
                <c:pt idx="6667">
                  <c:v>5.0574069164820053E-3</c:v>
                </c:pt>
                <c:pt idx="6668">
                  <c:v>-1.3622306543708778E-2</c:v>
                </c:pt>
                <c:pt idx="6669">
                  <c:v>3.8882451354843961E-3</c:v>
                </c:pt>
                <c:pt idx="6670">
                  <c:v>6.052450495897449E-3</c:v>
                </c:pt>
                <c:pt idx="6671">
                  <c:v>-5.2158897189870813E-4</c:v>
                </c:pt>
                <c:pt idx="6672">
                  <c:v>1.3998729252158493E-2</c:v>
                </c:pt>
                <c:pt idx="6673">
                  <c:v>-1.6899096023631346E-2</c:v>
                </c:pt>
                <c:pt idx="6674">
                  <c:v>-8.4209702784612088E-3</c:v>
                </c:pt>
                <c:pt idx="6675">
                  <c:v>-4.9649086168631661E-3</c:v>
                </c:pt>
                <c:pt idx="6676">
                  <c:v>-7.8143474749926903E-3</c:v>
                </c:pt>
                <c:pt idx="6677">
                  <c:v>-1.0156208416234222E-2</c:v>
                </c:pt>
                <c:pt idx="6678">
                  <c:v>-5.9044755623438644E-3</c:v>
                </c:pt>
                <c:pt idx="6679">
                  <c:v>5.5032489515976597E-3</c:v>
                </c:pt>
                <c:pt idx="6680">
                  <c:v>-1.882241344388115E-2</c:v>
                </c:pt>
                <c:pt idx="6681">
                  <c:v>8.3856095906277941E-4</c:v>
                </c:pt>
                <c:pt idx="6682">
                  <c:v>-3.7591728328694174E-3</c:v>
                </c:pt>
                <c:pt idx="6683">
                  <c:v>1.5526190878365024E-2</c:v>
                </c:pt>
                <c:pt idx="6684">
                  <c:v>-1.2561282609306021E-2</c:v>
                </c:pt>
                <c:pt idx="6685">
                  <c:v>-2.9280128627947916E-3</c:v>
                </c:pt>
                <c:pt idx="6686">
                  <c:v>7.5371602317593801E-3</c:v>
                </c:pt>
                <c:pt idx="6687">
                  <c:v>-8.1562491798847416E-3</c:v>
                </c:pt>
                <c:pt idx="6688">
                  <c:v>-7.706270780243012E-3</c:v>
                </c:pt>
                <c:pt idx="6689">
                  <c:v>-3.1694775118286736E-3</c:v>
                </c:pt>
                <c:pt idx="6690">
                  <c:v>-5.8348076489661265E-3</c:v>
                </c:pt>
                <c:pt idx="6691">
                  <c:v>-1.1057726604615894E-2</c:v>
                </c:pt>
                <c:pt idx="6692">
                  <c:v>-1.7145082492739994E-2</c:v>
                </c:pt>
                <c:pt idx="6693">
                  <c:v>1.1855114961014938E-2</c:v>
                </c:pt>
                <c:pt idx="6694">
                  <c:v>3.4187458601760991E-4</c:v>
                </c:pt>
                <c:pt idx="6695">
                  <c:v>5.6811334788348013E-3</c:v>
                </c:pt>
                <c:pt idx="6696">
                  <c:v>1.1186433940254087E-2</c:v>
                </c:pt>
                <c:pt idx="6697">
                  <c:v>-4.1530595677504818E-3</c:v>
                </c:pt>
                <c:pt idx="6698">
                  <c:v>-4.9067660867574796E-3</c:v>
                </c:pt>
                <c:pt idx="6699">
                  <c:v>-9.791459705008887E-4</c:v>
                </c:pt>
                <c:pt idx="6700">
                  <c:v>2.7046525514743103E-3</c:v>
                </c:pt>
                <c:pt idx="6701">
                  <c:v>2.5110826255271692E-4</c:v>
                </c:pt>
                <c:pt idx="6702">
                  <c:v>-3.0118366696457667E-3</c:v>
                </c:pt>
                <c:pt idx="6703">
                  <c:v>1.3946825034506505E-3</c:v>
                </c:pt>
                <c:pt idx="6704">
                  <c:v>-1.0762314067258871E-2</c:v>
                </c:pt>
                <c:pt idx="6705">
                  <c:v>-5.0243549259300297E-3</c:v>
                </c:pt>
                <c:pt idx="6706">
                  <c:v>-6.5175289731798465E-3</c:v>
                </c:pt>
                <c:pt idx="6707">
                  <c:v>-1.1326215758188488E-2</c:v>
                </c:pt>
                <c:pt idx="6708">
                  <c:v>7.0571180602918577E-3</c:v>
                </c:pt>
                <c:pt idx="6709">
                  <c:v>1.337196140495556E-2</c:v>
                </c:pt>
                <c:pt idx="6710">
                  <c:v>1.586549837342803E-2</c:v>
                </c:pt>
                <c:pt idx="6711">
                  <c:v>-1.0664044354886182E-2</c:v>
                </c:pt>
                <c:pt idx="6712">
                  <c:v>4.636117329935542E-4</c:v>
                </c:pt>
                <c:pt idx="6713">
                  <c:v>-7.0839324957088813E-3</c:v>
                </c:pt>
                <c:pt idx="6714">
                  <c:v>-1.7722648134192067E-3</c:v>
                </c:pt>
                <c:pt idx="6715">
                  <c:v>-8.3870805857225814E-3</c:v>
                </c:pt>
                <c:pt idx="6716">
                  <c:v>-8.0137027289514835E-4</c:v>
                </c:pt>
                <c:pt idx="6717">
                  <c:v>-4.5389332934311407E-3</c:v>
                </c:pt>
                <c:pt idx="6718">
                  <c:v>7.1097538260662205E-3</c:v>
                </c:pt>
                <c:pt idx="6719">
                  <c:v>-1.3296567470884873E-2</c:v>
                </c:pt>
                <c:pt idx="6720">
                  <c:v>1.319558509851638E-2</c:v>
                </c:pt>
                <c:pt idx="6721">
                  <c:v>-6.1642117928110661E-3</c:v>
                </c:pt>
                <c:pt idx="6722">
                  <c:v>-3.3836712146710292E-3</c:v>
                </c:pt>
                <c:pt idx="6723">
                  <c:v>-1.7710443309548578E-3</c:v>
                </c:pt>
                <c:pt idx="6724">
                  <c:v>-1.178171299642255E-2</c:v>
                </c:pt>
                <c:pt idx="6725">
                  <c:v>-5.6112018983311106E-3</c:v>
                </c:pt>
                <c:pt idx="6726">
                  <c:v>2.1583385657108511E-3</c:v>
                </c:pt>
                <c:pt idx="6727">
                  <c:v>-1.2345482193751849E-2</c:v>
                </c:pt>
                <c:pt idx="6728">
                  <c:v>-8.7245332370038276E-3</c:v>
                </c:pt>
                <c:pt idx="6729">
                  <c:v>4.4658362697193596E-3</c:v>
                </c:pt>
                <c:pt idx="6730">
                  <c:v>1.8386636529036691E-2</c:v>
                </c:pt>
                <c:pt idx="6731">
                  <c:v>-2.431630047427245E-3</c:v>
                </c:pt>
                <c:pt idx="6732">
                  <c:v>2.4502229407664989E-2</c:v>
                </c:pt>
                <c:pt idx="6733">
                  <c:v>-1.0767912660671664E-2</c:v>
                </c:pt>
                <c:pt idx="6734">
                  <c:v>1.8334582542805327E-2</c:v>
                </c:pt>
                <c:pt idx="6735">
                  <c:v>5.1933064252220234E-3</c:v>
                </c:pt>
                <c:pt idx="6736">
                  <c:v>-8.2523689527309926E-3</c:v>
                </c:pt>
                <c:pt idx="6737">
                  <c:v>2.5363571221556056E-2</c:v>
                </c:pt>
                <c:pt idx="6738">
                  <c:v>5.2715381944701727E-3</c:v>
                </c:pt>
                <c:pt idx="6739">
                  <c:v>4.8346571147501261E-3</c:v>
                </c:pt>
                <c:pt idx="6740">
                  <c:v>-1.924042884980183E-3</c:v>
                </c:pt>
                <c:pt idx="6741">
                  <c:v>-5.4298533231125603E-3</c:v>
                </c:pt>
                <c:pt idx="6742">
                  <c:v>7.2401755039373942E-3</c:v>
                </c:pt>
                <c:pt idx="6743">
                  <c:v>1.7171466919560979E-2</c:v>
                </c:pt>
                <c:pt idx="6744">
                  <c:v>-8.9747303922371128E-3</c:v>
                </c:pt>
                <c:pt idx="6745">
                  <c:v>8.8591444494065218E-3</c:v>
                </c:pt>
                <c:pt idx="6746">
                  <c:v>1.1173174548716948E-2</c:v>
                </c:pt>
                <c:pt idx="6747">
                  <c:v>-3.1322203407907392E-3</c:v>
                </c:pt>
                <c:pt idx="6748">
                  <c:v>-2.0727150659673454E-3</c:v>
                </c:pt>
                <c:pt idx="6749">
                  <c:v>-9.8297062087450795E-4</c:v>
                </c:pt>
                <c:pt idx="6750">
                  <c:v>-7.0328167224454816E-4</c:v>
                </c:pt>
                <c:pt idx="6751">
                  <c:v>5.1077305908542123E-3</c:v>
                </c:pt>
                <c:pt idx="6752">
                  <c:v>-2.4338571203744368E-3</c:v>
                </c:pt>
                <c:pt idx="6753">
                  <c:v>-7.0570276501124747E-3</c:v>
                </c:pt>
                <c:pt idx="6754">
                  <c:v>1.3333607148137961E-2</c:v>
                </c:pt>
                <c:pt idx="6755">
                  <c:v>1.5668507173547518E-2</c:v>
                </c:pt>
                <c:pt idx="6756">
                  <c:v>-1.2183596313027616E-2</c:v>
                </c:pt>
                <c:pt idx="6757">
                  <c:v>-1.4746884180787127E-2</c:v>
                </c:pt>
                <c:pt idx="6758">
                  <c:v>8.4241798579713072E-3</c:v>
                </c:pt>
                <c:pt idx="6759">
                  <c:v>1.3281726010284736E-2</c:v>
                </c:pt>
                <c:pt idx="6760">
                  <c:v>1.5527105934631123E-3</c:v>
                </c:pt>
                <c:pt idx="6761">
                  <c:v>-1.0297896721445569E-3</c:v>
                </c:pt>
                <c:pt idx="6762">
                  <c:v>-6.5776023575745864E-3</c:v>
                </c:pt>
                <c:pt idx="6763">
                  <c:v>-1.3185842750104364E-2</c:v>
                </c:pt>
                <c:pt idx="6764">
                  <c:v>2.4837267011037636E-2</c:v>
                </c:pt>
                <c:pt idx="6765">
                  <c:v>-1.3959604872825746E-2</c:v>
                </c:pt>
                <c:pt idx="6766">
                  <c:v>8.801780590690058E-3</c:v>
                </c:pt>
                <c:pt idx="6767">
                  <c:v>3.3414985907146842E-3</c:v>
                </c:pt>
                <c:pt idx="6768">
                  <c:v>-1.1866473171940738E-2</c:v>
                </c:pt>
                <c:pt idx="6769">
                  <c:v>7.7276740434514286E-3</c:v>
                </c:pt>
                <c:pt idx="6770">
                  <c:v>1.1744204957274386E-2</c:v>
                </c:pt>
                <c:pt idx="6771">
                  <c:v>-1.3768264222770391E-2</c:v>
                </c:pt>
                <c:pt idx="6772">
                  <c:v>-7.1045878382345736E-3</c:v>
                </c:pt>
                <c:pt idx="6773">
                  <c:v>-2.604744019949248E-3</c:v>
                </c:pt>
                <c:pt idx="6774">
                  <c:v>-2.1309851444131327E-2</c:v>
                </c:pt>
                <c:pt idx="6775">
                  <c:v>-5.0296865794152538E-3</c:v>
                </c:pt>
                <c:pt idx="6776">
                  <c:v>-6.4514820498980168E-3</c:v>
                </c:pt>
                <c:pt idx="6777">
                  <c:v>1.2925786442358944E-2</c:v>
                </c:pt>
                <c:pt idx="6778">
                  <c:v>-3.9176047859100617E-3</c:v>
                </c:pt>
                <c:pt idx="6779">
                  <c:v>5.8211869021456367E-3</c:v>
                </c:pt>
                <c:pt idx="6780">
                  <c:v>9.3859349909129544E-3</c:v>
                </c:pt>
                <c:pt idx="6781">
                  <c:v>-2.0863983321034087E-2</c:v>
                </c:pt>
                <c:pt idx="6782">
                  <c:v>1.5636842926626867E-2</c:v>
                </c:pt>
                <c:pt idx="6783">
                  <c:v>6.8369644340647356E-3</c:v>
                </c:pt>
                <c:pt idx="6784">
                  <c:v>1.7763841195031875E-3</c:v>
                </c:pt>
                <c:pt idx="6785">
                  <c:v>-1.0896026067116307E-2</c:v>
                </c:pt>
                <c:pt idx="6786">
                  <c:v>1.3243739371016082E-2</c:v>
                </c:pt>
                <c:pt idx="6787">
                  <c:v>-3.8571478826941747E-3</c:v>
                </c:pt>
                <c:pt idx="6788">
                  <c:v>2.0665038742307808E-4</c:v>
                </c:pt>
                <c:pt idx="6789">
                  <c:v>4.7474372622027129E-3</c:v>
                </c:pt>
                <c:pt idx="6790">
                  <c:v>-4.0885975078446693E-3</c:v>
                </c:pt>
                <c:pt idx="6791">
                  <c:v>-1.1673878206387002E-2</c:v>
                </c:pt>
                <c:pt idx="6792">
                  <c:v>-9.8186859788111282E-3</c:v>
                </c:pt>
                <c:pt idx="6793">
                  <c:v>8.3672933640772575E-3</c:v>
                </c:pt>
                <c:pt idx="6794">
                  <c:v>-1.028636451034666E-2</c:v>
                </c:pt>
                <c:pt idx="6795">
                  <c:v>-1.0367367576745974E-2</c:v>
                </c:pt>
                <c:pt idx="6796">
                  <c:v>4.962227138067191E-3</c:v>
                </c:pt>
                <c:pt idx="6797">
                  <c:v>1.3524867488588548E-2</c:v>
                </c:pt>
                <c:pt idx="6798">
                  <c:v>2.3774766598372812E-2</c:v>
                </c:pt>
                <c:pt idx="6799">
                  <c:v>-1.7795394831174604E-2</c:v>
                </c:pt>
                <c:pt idx="6800">
                  <c:v>5.3594859455854682E-3</c:v>
                </c:pt>
                <c:pt idx="6801">
                  <c:v>2.9077318614462232E-3</c:v>
                </c:pt>
                <c:pt idx="6802">
                  <c:v>3.6715367583068179E-3</c:v>
                </c:pt>
                <c:pt idx="6803">
                  <c:v>1.2251657415458753E-2</c:v>
                </c:pt>
                <c:pt idx="6804">
                  <c:v>-1.8101458603784499E-2</c:v>
                </c:pt>
                <c:pt idx="6805">
                  <c:v>8.7133190088429478E-3</c:v>
                </c:pt>
                <c:pt idx="6806">
                  <c:v>1.6246302232766421E-3</c:v>
                </c:pt>
                <c:pt idx="6807">
                  <c:v>1.9876723982520331E-3</c:v>
                </c:pt>
                <c:pt idx="6808">
                  <c:v>-2.273076626422451E-3</c:v>
                </c:pt>
                <c:pt idx="6809">
                  <c:v>-2.6484160577503598E-3</c:v>
                </c:pt>
                <c:pt idx="6810">
                  <c:v>1.1304180594243615E-3</c:v>
                </c:pt>
                <c:pt idx="6811">
                  <c:v>2.1654420406079285E-2</c:v>
                </c:pt>
                <c:pt idx="6812">
                  <c:v>6.3664010489248319E-3</c:v>
                </c:pt>
                <c:pt idx="6813">
                  <c:v>-2.4412538152175718E-3</c:v>
                </c:pt>
                <c:pt idx="6814">
                  <c:v>8.3616509134019608E-4</c:v>
                </c:pt>
                <c:pt idx="6815">
                  <c:v>1.0719256486484885E-2</c:v>
                </c:pt>
                <c:pt idx="6816">
                  <c:v>-3.4863986787410654E-3</c:v>
                </c:pt>
                <c:pt idx="6817">
                  <c:v>-4.7648871750896929E-4</c:v>
                </c:pt>
                <c:pt idx="6818">
                  <c:v>-1.1167333176574944E-2</c:v>
                </c:pt>
                <c:pt idx="6819">
                  <c:v>-8.9713938818351702E-3</c:v>
                </c:pt>
                <c:pt idx="6820">
                  <c:v>8.9213435873928377E-4</c:v>
                </c:pt>
                <c:pt idx="6821">
                  <c:v>-7.7636518302822482E-3</c:v>
                </c:pt>
                <c:pt idx="6822">
                  <c:v>-1.1787092080172662E-3</c:v>
                </c:pt>
                <c:pt idx="6823">
                  <c:v>-1.1005919836257339E-2</c:v>
                </c:pt>
                <c:pt idx="6824">
                  <c:v>6.594648879958925E-3</c:v>
                </c:pt>
                <c:pt idx="6825">
                  <c:v>2.7336669521499726E-3</c:v>
                </c:pt>
                <c:pt idx="6826">
                  <c:v>-7.8459123584342363E-4</c:v>
                </c:pt>
                <c:pt idx="6827">
                  <c:v>-2.0777682223190399E-2</c:v>
                </c:pt>
                <c:pt idx="6828">
                  <c:v>2.4642710448865178E-3</c:v>
                </c:pt>
                <c:pt idx="6829">
                  <c:v>-5.1837537637516081E-3</c:v>
                </c:pt>
                <c:pt idx="6830">
                  <c:v>-6.4648294045071102E-3</c:v>
                </c:pt>
                <c:pt idx="6831">
                  <c:v>-1.3187091875670581E-2</c:v>
                </c:pt>
                <c:pt idx="6832">
                  <c:v>6.0763991434904683E-3</c:v>
                </c:pt>
                <c:pt idx="6833">
                  <c:v>5.9687441305818663E-3</c:v>
                </c:pt>
                <c:pt idx="6834">
                  <c:v>1.2621521733167881E-2</c:v>
                </c:pt>
                <c:pt idx="6835">
                  <c:v>1.6029567605940397E-2</c:v>
                </c:pt>
                <c:pt idx="6836">
                  <c:v>-2.7214900889746896E-3</c:v>
                </c:pt>
                <c:pt idx="6837">
                  <c:v>-3.2640172145024316E-3</c:v>
                </c:pt>
                <c:pt idx="6838">
                  <c:v>-1.213990078264824E-3</c:v>
                </c:pt>
                <c:pt idx="6839">
                  <c:v>-1.3183028330410242E-2</c:v>
                </c:pt>
                <c:pt idx="6840">
                  <c:v>3.0873924016549853E-3</c:v>
                </c:pt>
                <c:pt idx="6841">
                  <c:v>-7.1368818825470193E-3</c:v>
                </c:pt>
                <c:pt idx="6842">
                  <c:v>-3.6451325977750436E-3</c:v>
                </c:pt>
                <c:pt idx="6843">
                  <c:v>-1.0606413671729631E-2</c:v>
                </c:pt>
                <c:pt idx="6844">
                  <c:v>-6.0545254660650388E-3</c:v>
                </c:pt>
                <c:pt idx="6845">
                  <c:v>-2.8872428188663462E-3</c:v>
                </c:pt>
                <c:pt idx="6846">
                  <c:v>6.9814211065981416E-3</c:v>
                </c:pt>
                <c:pt idx="6847">
                  <c:v>-9.3230808768747925E-3</c:v>
                </c:pt>
                <c:pt idx="6848">
                  <c:v>1.3239853954407118E-3</c:v>
                </c:pt>
                <c:pt idx="6849">
                  <c:v>-1.4099042412250145E-2</c:v>
                </c:pt>
                <c:pt idx="6850">
                  <c:v>-2.8790057179115605E-3</c:v>
                </c:pt>
                <c:pt idx="6851">
                  <c:v>1.1995149391813708E-2</c:v>
                </c:pt>
                <c:pt idx="6852">
                  <c:v>-1.5607591598272444E-2</c:v>
                </c:pt>
                <c:pt idx="6853">
                  <c:v>6.2129143623070229E-3</c:v>
                </c:pt>
                <c:pt idx="6854">
                  <c:v>-1.2759549675791975E-2</c:v>
                </c:pt>
                <c:pt idx="6855">
                  <c:v>-3.4007242859619038E-3</c:v>
                </c:pt>
                <c:pt idx="6856">
                  <c:v>1.4478773970271502E-2</c:v>
                </c:pt>
                <c:pt idx="6857">
                  <c:v>-1.4705742887610075E-2</c:v>
                </c:pt>
                <c:pt idx="6858">
                  <c:v>-1.9968636157333922E-2</c:v>
                </c:pt>
                <c:pt idx="6859">
                  <c:v>1.2456283266679366E-2</c:v>
                </c:pt>
                <c:pt idx="6860">
                  <c:v>-9.962753622746099E-3</c:v>
                </c:pt>
                <c:pt idx="6861">
                  <c:v>1.0815192408494429E-2</c:v>
                </c:pt>
                <c:pt idx="6862">
                  <c:v>-2.0411233039065485E-3</c:v>
                </c:pt>
                <c:pt idx="6863">
                  <c:v>-4.18800123726686E-3</c:v>
                </c:pt>
                <c:pt idx="6864">
                  <c:v>-1.4499710368238728E-2</c:v>
                </c:pt>
                <c:pt idx="6865">
                  <c:v>-1.143329481457997E-3</c:v>
                </c:pt>
                <c:pt idx="6866">
                  <c:v>2.1397792083527865E-3</c:v>
                </c:pt>
                <c:pt idx="6867">
                  <c:v>4.2368623580063044E-3</c:v>
                </c:pt>
                <c:pt idx="6868">
                  <c:v>-3.8660317102156162E-3</c:v>
                </c:pt>
                <c:pt idx="6869">
                  <c:v>8.3841597924388857E-3</c:v>
                </c:pt>
                <c:pt idx="6870">
                  <c:v>-5.6274733698848177E-4</c:v>
                </c:pt>
                <c:pt idx="6871">
                  <c:v>-1.2622218527694918E-2</c:v>
                </c:pt>
                <c:pt idx="6872">
                  <c:v>6.0945707350919739E-3</c:v>
                </c:pt>
                <c:pt idx="6873">
                  <c:v>3.0427779994614177E-3</c:v>
                </c:pt>
                <c:pt idx="6874">
                  <c:v>-3.6906634457699138E-4</c:v>
                </c:pt>
                <c:pt idx="6875">
                  <c:v>-1.8930498780907575E-2</c:v>
                </c:pt>
                <c:pt idx="6876">
                  <c:v>1.1772461584940892E-3</c:v>
                </c:pt>
                <c:pt idx="6877">
                  <c:v>-8.1827275656591537E-4</c:v>
                </c:pt>
                <c:pt idx="6878">
                  <c:v>1.8182712651027912E-2</c:v>
                </c:pt>
                <c:pt idx="6879">
                  <c:v>-8.6874324510448145E-3</c:v>
                </c:pt>
                <c:pt idx="6880">
                  <c:v>1.10309440499679E-2</c:v>
                </c:pt>
                <c:pt idx="6881">
                  <c:v>2.0894547520184273E-3</c:v>
                </c:pt>
                <c:pt idx="6882">
                  <c:v>-5.6794729327101453E-4</c:v>
                </c:pt>
                <c:pt idx="6883">
                  <c:v>-1.1672221855301922E-3</c:v>
                </c:pt>
                <c:pt idx="6884">
                  <c:v>1.2170790900213401E-2</c:v>
                </c:pt>
                <c:pt idx="6885">
                  <c:v>6.5190060125599955E-3</c:v>
                </c:pt>
                <c:pt idx="6886">
                  <c:v>1.020020249178262E-2</c:v>
                </c:pt>
                <c:pt idx="6887">
                  <c:v>-7.1642348684996873E-3</c:v>
                </c:pt>
                <c:pt idx="6888">
                  <c:v>1.6595440942184906E-2</c:v>
                </c:pt>
                <c:pt idx="6889">
                  <c:v>6.9161634058300496E-3</c:v>
                </c:pt>
                <c:pt idx="6890">
                  <c:v>7.8046627303275246E-3</c:v>
                </c:pt>
                <c:pt idx="6891">
                  <c:v>9.0091114120416406E-3</c:v>
                </c:pt>
                <c:pt idx="6892">
                  <c:v>3.1451926851350613E-3</c:v>
                </c:pt>
                <c:pt idx="6893">
                  <c:v>3.2940319125364698E-3</c:v>
                </c:pt>
                <c:pt idx="6894">
                  <c:v>1.8365317400808021E-2</c:v>
                </c:pt>
                <c:pt idx="6895">
                  <c:v>-1.0623552379576818E-2</c:v>
                </c:pt>
                <c:pt idx="6896">
                  <c:v>-1.3734108826014998E-2</c:v>
                </c:pt>
                <c:pt idx="6897">
                  <c:v>5.7671870487278655E-3</c:v>
                </c:pt>
                <c:pt idx="6898">
                  <c:v>6.8334144139766244E-5</c:v>
                </c:pt>
                <c:pt idx="6899">
                  <c:v>1.4530227508785182E-3</c:v>
                </c:pt>
                <c:pt idx="6900">
                  <c:v>3.0148907063426059E-4</c:v>
                </c:pt>
                <c:pt idx="6901">
                  <c:v>9.9169203874580596E-3</c:v>
                </c:pt>
                <c:pt idx="6902">
                  <c:v>4.6107574920731418E-3</c:v>
                </c:pt>
                <c:pt idx="6903">
                  <c:v>2.1077010129546591E-3</c:v>
                </c:pt>
                <c:pt idx="6904">
                  <c:v>1.679964737625831E-3</c:v>
                </c:pt>
                <c:pt idx="6905">
                  <c:v>1.3818183682197263E-3</c:v>
                </c:pt>
                <c:pt idx="6906">
                  <c:v>6.2786821342148136E-3</c:v>
                </c:pt>
                <c:pt idx="6907">
                  <c:v>-8.363363062425268E-4</c:v>
                </c:pt>
                <c:pt idx="6908">
                  <c:v>1.3490245062688451E-3</c:v>
                </c:pt>
                <c:pt idx="6909">
                  <c:v>7.2893997182577877E-3</c:v>
                </c:pt>
                <c:pt idx="6910">
                  <c:v>1.4193459498298426E-3</c:v>
                </c:pt>
                <c:pt idx="6911">
                  <c:v>-1.0843877387657536E-2</c:v>
                </c:pt>
                <c:pt idx="6912">
                  <c:v>1.3861966928385865E-2</c:v>
                </c:pt>
                <c:pt idx="6913">
                  <c:v>-2.7072647839226222E-4</c:v>
                </c:pt>
                <c:pt idx="6914">
                  <c:v>-3.7696054404753347E-3</c:v>
                </c:pt>
                <c:pt idx="6915">
                  <c:v>-3.8153482317963314E-3</c:v>
                </c:pt>
                <c:pt idx="6916">
                  <c:v>4.8221726512271421E-3</c:v>
                </c:pt>
                <c:pt idx="6917">
                  <c:v>-2.988746984594246E-3</c:v>
                </c:pt>
                <c:pt idx="6918">
                  <c:v>1.3328360377303169E-2</c:v>
                </c:pt>
                <c:pt idx="6919">
                  <c:v>-2.9195380527274276E-3</c:v>
                </c:pt>
                <c:pt idx="6920">
                  <c:v>1.3326070235109828E-2</c:v>
                </c:pt>
                <c:pt idx="6921">
                  <c:v>-9.6430682807833179E-3</c:v>
                </c:pt>
                <c:pt idx="6922">
                  <c:v>-1.1869643402111139E-2</c:v>
                </c:pt>
                <c:pt idx="6923">
                  <c:v>2.7218604288332907E-2</c:v>
                </c:pt>
                <c:pt idx="6924">
                  <c:v>-8.2558328575558868E-3</c:v>
                </c:pt>
                <c:pt idx="6925">
                  <c:v>9.3426334806200901E-3</c:v>
                </c:pt>
                <c:pt idx="6926">
                  <c:v>1.4611602692973295E-2</c:v>
                </c:pt>
                <c:pt idx="6927">
                  <c:v>-3.9460241993685939E-3</c:v>
                </c:pt>
                <c:pt idx="6928">
                  <c:v>1.3966536290179966E-3</c:v>
                </c:pt>
                <c:pt idx="6929">
                  <c:v>-1.504287273258023E-3</c:v>
                </c:pt>
                <c:pt idx="6930">
                  <c:v>2.7097675262529317E-4</c:v>
                </c:pt>
                <c:pt idx="6931">
                  <c:v>-9.2628030363651383E-3</c:v>
                </c:pt>
                <c:pt idx="6932">
                  <c:v>-3.2247711624519532E-2</c:v>
                </c:pt>
                <c:pt idx="6933">
                  <c:v>3.3235642920456973E-3</c:v>
                </c:pt>
                <c:pt idx="6934">
                  <c:v>-1.8913749877686403E-2</c:v>
                </c:pt>
                <c:pt idx="6935">
                  <c:v>-2.7633475207078069E-3</c:v>
                </c:pt>
                <c:pt idx="6936">
                  <c:v>1.3313033096888291E-2</c:v>
                </c:pt>
                <c:pt idx="6937">
                  <c:v>1.2200116068457166E-2</c:v>
                </c:pt>
                <c:pt idx="6938">
                  <c:v>1.4917518464781657E-2</c:v>
                </c:pt>
                <c:pt idx="6939">
                  <c:v>1.5432835363953819E-2</c:v>
                </c:pt>
                <c:pt idx="6940">
                  <c:v>1.5458391680148052E-3</c:v>
                </c:pt>
                <c:pt idx="6941">
                  <c:v>-3.2974139966039924E-3</c:v>
                </c:pt>
                <c:pt idx="6942">
                  <c:v>-2.3253778887589144E-2</c:v>
                </c:pt>
                <c:pt idx="6943">
                  <c:v>-2.8338206319722208E-4</c:v>
                </c:pt>
                <c:pt idx="6944">
                  <c:v>4.8247946530979198E-3</c:v>
                </c:pt>
                <c:pt idx="6945">
                  <c:v>-1.035401297655103E-2</c:v>
                </c:pt>
                <c:pt idx="6946">
                  <c:v>-1.0808559173006297E-2</c:v>
                </c:pt>
                <c:pt idx="6947">
                  <c:v>-1.3960575726998982E-3</c:v>
                </c:pt>
                <c:pt idx="6948">
                  <c:v>1.2230111893316046E-2</c:v>
                </c:pt>
                <c:pt idx="6949">
                  <c:v>-2.6249454083655628E-3</c:v>
                </c:pt>
                <c:pt idx="6950">
                  <c:v>3.5235826875628833E-3</c:v>
                </c:pt>
                <c:pt idx="6951">
                  <c:v>-1.702946902352806E-2</c:v>
                </c:pt>
                <c:pt idx="6952">
                  <c:v>9.8872350207607554E-3</c:v>
                </c:pt>
                <c:pt idx="6953">
                  <c:v>-1.0845188202622633E-2</c:v>
                </c:pt>
                <c:pt idx="6954">
                  <c:v>-6.1547341213386043E-3</c:v>
                </c:pt>
                <c:pt idx="6955">
                  <c:v>-8.877992670449749E-3</c:v>
                </c:pt>
                <c:pt idx="6956">
                  <c:v>1.072100470016382E-2</c:v>
                </c:pt>
                <c:pt idx="6957">
                  <c:v>8.0645674898704393E-3</c:v>
                </c:pt>
                <c:pt idx="6958">
                  <c:v>-8.5940842361768178E-3</c:v>
                </c:pt>
                <c:pt idx="6959">
                  <c:v>-1.5169643871057462E-2</c:v>
                </c:pt>
                <c:pt idx="6960">
                  <c:v>-1.4456829937236078E-2</c:v>
                </c:pt>
                <c:pt idx="6961">
                  <c:v>-1.0746780210030992E-2</c:v>
                </c:pt>
                <c:pt idx="6962">
                  <c:v>1.4239614531322432E-2</c:v>
                </c:pt>
                <c:pt idx="6963">
                  <c:v>-1.4835142589033073E-2</c:v>
                </c:pt>
                <c:pt idx="6964">
                  <c:v>3.5952002976725832E-4</c:v>
                </c:pt>
                <c:pt idx="6965">
                  <c:v>5.191362732796685E-3</c:v>
                </c:pt>
                <c:pt idx="6966">
                  <c:v>1.1438809678397359E-2</c:v>
                </c:pt>
                <c:pt idx="6967">
                  <c:v>-1.8188356780125875E-3</c:v>
                </c:pt>
                <c:pt idx="6968">
                  <c:v>-1.2981604849077217E-2</c:v>
                </c:pt>
                <c:pt idx="6969">
                  <c:v>1.3078316750057448E-2</c:v>
                </c:pt>
                <c:pt idx="6970">
                  <c:v>-4.1275981064559694E-4</c:v>
                </c:pt>
                <c:pt idx="6971">
                  <c:v>1.3372974186545667E-2</c:v>
                </c:pt>
                <c:pt idx="6972">
                  <c:v>-3.8814030631099543E-4</c:v>
                </c:pt>
                <c:pt idx="6973">
                  <c:v>1.3531092710756089E-3</c:v>
                </c:pt>
                <c:pt idx="6974">
                  <c:v>-7.2580530411419921E-3</c:v>
                </c:pt>
                <c:pt idx="6975">
                  <c:v>3.554996586544415E-3</c:v>
                </c:pt>
                <c:pt idx="6976">
                  <c:v>-5.2587527444421299E-4</c:v>
                </c:pt>
                <c:pt idx="6977">
                  <c:v>1.9420244335973065E-2</c:v>
                </c:pt>
                <c:pt idx="6978">
                  <c:v>-8.4004056820294257E-3</c:v>
                </c:pt>
                <c:pt idx="6979">
                  <c:v>-5.5580112623298582E-3</c:v>
                </c:pt>
                <c:pt idx="6980">
                  <c:v>-6.6326572948943365E-3</c:v>
                </c:pt>
                <c:pt idx="6981">
                  <c:v>-2.2097658734198215E-2</c:v>
                </c:pt>
                <c:pt idx="6982">
                  <c:v>1.3844267224536789E-2</c:v>
                </c:pt>
                <c:pt idx="6983">
                  <c:v>1.8035657074403022E-2</c:v>
                </c:pt>
                <c:pt idx="6984">
                  <c:v>1.6928350443341161E-2</c:v>
                </c:pt>
                <c:pt idx="6985">
                  <c:v>2.2804499147689446E-2</c:v>
                </c:pt>
                <c:pt idx="6986">
                  <c:v>-2.1415028307322503E-2</c:v>
                </c:pt>
                <c:pt idx="6987">
                  <c:v>2.9372048154772813E-3</c:v>
                </c:pt>
                <c:pt idx="6988">
                  <c:v>1.3420487305023717E-3</c:v>
                </c:pt>
                <c:pt idx="6989">
                  <c:v>-7.0637675968644254E-3</c:v>
                </c:pt>
                <c:pt idx="6990">
                  <c:v>6.3822871506553479E-3</c:v>
                </c:pt>
                <c:pt idx="6991">
                  <c:v>-4.8071558166866511E-3</c:v>
                </c:pt>
                <c:pt idx="6992">
                  <c:v>1.1840761788527727E-2</c:v>
                </c:pt>
                <c:pt idx="6993">
                  <c:v>-5.0166671345658921E-3</c:v>
                </c:pt>
                <c:pt idx="6994">
                  <c:v>-1.5766014829954875E-3</c:v>
                </c:pt>
                <c:pt idx="6995">
                  <c:v>-9.3457726718535958E-3</c:v>
                </c:pt>
                <c:pt idx="6996">
                  <c:v>-8.9516072370815179E-3</c:v>
                </c:pt>
                <c:pt idx="6997">
                  <c:v>1.4607427630115561E-2</c:v>
                </c:pt>
                <c:pt idx="6998">
                  <c:v>3.6598978675906105E-3</c:v>
                </c:pt>
                <c:pt idx="6999">
                  <c:v>1.4697538166507275E-2</c:v>
                </c:pt>
                <c:pt idx="7000">
                  <c:v>-1.4928759393062502E-3</c:v>
                </c:pt>
                <c:pt idx="7001">
                  <c:v>-8.7773996263051553E-3</c:v>
                </c:pt>
                <c:pt idx="7002">
                  <c:v>8.2905177216564055E-3</c:v>
                </c:pt>
                <c:pt idx="7003">
                  <c:v>1.6152952257927772E-3</c:v>
                </c:pt>
                <c:pt idx="7004">
                  <c:v>6.7469521411397037E-3</c:v>
                </c:pt>
                <c:pt idx="7005">
                  <c:v>1.7425679488166758E-3</c:v>
                </c:pt>
                <c:pt idx="7006">
                  <c:v>-9.7919206515241376E-3</c:v>
                </c:pt>
                <c:pt idx="7007">
                  <c:v>-1.2471691170223892E-2</c:v>
                </c:pt>
                <c:pt idx="7008">
                  <c:v>1.6843821262906129E-2</c:v>
                </c:pt>
                <c:pt idx="7009">
                  <c:v>-5.7877555818005291E-3</c:v>
                </c:pt>
                <c:pt idx="7010">
                  <c:v>4.7569121288315724E-3</c:v>
                </c:pt>
                <c:pt idx="7011">
                  <c:v>-8.7289848939336879E-3</c:v>
                </c:pt>
                <c:pt idx="7012">
                  <c:v>-6.8222861679627395E-3</c:v>
                </c:pt>
                <c:pt idx="7013">
                  <c:v>8.3176005091170763E-3</c:v>
                </c:pt>
                <c:pt idx="7014">
                  <c:v>8.5644333426392258E-3</c:v>
                </c:pt>
                <c:pt idx="7015">
                  <c:v>8.2847673570392005E-3</c:v>
                </c:pt>
                <c:pt idx="7016">
                  <c:v>1.9969890432618143E-2</c:v>
                </c:pt>
                <c:pt idx="7017">
                  <c:v>1.523131143473354E-2</c:v>
                </c:pt>
                <c:pt idx="7018">
                  <c:v>9.1778907510473087E-3</c:v>
                </c:pt>
                <c:pt idx="7019">
                  <c:v>-5.7767711865962593E-3</c:v>
                </c:pt>
                <c:pt idx="7020">
                  <c:v>-7.5117208822029803E-3</c:v>
                </c:pt>
                <c:pt idx="7021">
                  <c:v>4.2562011396363375E-3</c:v>
                </c:pt>
                <c:pt idx="7022">
                  <c:v>6.2882408006417435E-3</c:v>
                </c:pt>
                <c:pt idx="7023">
                  <c:v>6.0274530895448033E-3</c:v>
                </c:pt>
                <c:pt idx="7024">
                  <c:v>1.4172615096340552E-3</c:v>
                </c:pt>
                <c:pt idx="7025">
                  <c:v>-1.1598963774976384E-2</c:v>
                </c:pt>
                <c:pt idx="7026">
                  <c:v>-1.8464158771992874E-2</c:v>
                </c:pt>
                <c:pt idx="7027">
                  <c:v>-1.4252065844829008E-2</c:v>
                </c:pt>
                <c:pt idx="7028">
                  <c:v>-1.264653655493954E-2</c:v>
                </c:pt>
                <c:pt idx="7029">
                  <c:v>-8.5373731678120065E-3</c:v>
                </c:pt>
                <c:pt idx="7030">
                  <c:v>5.9934277525032368E-3</c:v>
                </c:pt>
                <c:pt idx="7031">
                  <c:v>-9.7001151317813953E-3</c:v>
                </c:pt>
                <c:pt idx="7032">
                  <c:v>1.5775443609239274E-2</c:v>
                </c:pt>
                <c:pt idx="7033">
                  <c:v>-1.2127416322838936E-2</c:v>
                </c:pt>
                <c:pt idx="7034">
                  <c:v>8.7952726151922518E-4</c:v>
                </c:pt>
                <c:pt idx="7035">
                  <c:v>6.1307471441573507E-3</c:v>
                </c:pt>
                <c:pt idx="7036">
                  <c:v>6.6507794757812537E-3</c:v>
                </c:pt>
                <c:pt idx="7037">
                  <c:v>-1.5696825641093114E-2</c:v>
                </c:pt>
                <c:pt idx="7038">
                  <c:v>1.5152792143641248E-3</c:v>
                </c:pt>
                <c:pt idx="7039">
                  <c:v>-1.3730820616517763E-2</c:v>
                </c:pt>
                <c:pt idx="7040">
                  <c:v>-6.9512595680924641E-3</c:v>
                </c:pt>
                <c:pt idx="7041">
                  <c:v>1.132778517782392E-2</c:v>
                </c:pt>
                <c:pt idx="7042">
                  <c:v>-3.4911595738418696E-3</c:v>
                </c:pt>
                <c:pt idx="7043">
                  <c:v>-7.2483961749594339E-3</c:v>
                </c:pt>
                <c:pt idx="7044">
                  <c:v>9.6333439956721879E-3</c:v>
                </c:pt>
                <c:pt idx="7045">
                  <c:v>-1.8104685396252409E-3</c:v>
                </c:pt>
                <c:pt idx="7046">
                  <c:v>1.8765624791008751E-3</c:v>
                </c:pt>
                <c:pt idx="7047">
                  <c:v>2.6859859658418882E-2</c:v>
                </c:pt>
                <c:pt idx="7048">
                  <c:v>-2.0179298114499228E-3</c:v>
                </c:pt>
                <c:pt idx="7049">
                  <c:v>1.559351570785506E-2</c:v>
                </c:pt>
                <c:pt idx="7050">
                  <c:v>6.2665205302529616E-3</c:v>
                </c:pt>
                <c:pt idx="7051">
                  <c:v>8.9619103299364653E-3</c:v>
                </c:pt>
                <c:pt idx="7052">
                  <c:v>-1.0115122186889218E-2</c:v>
                </c:pt>
                <c:pt idx="7053">
                  <c:v>1.462159061638379E-2</c:v>
                </c:pt>
                <c:pt idx="7054">
                  <c:v>-1.2802652563549776E-2</c:v>
                </c:pt>
                <c:pt idx="7055">
                  <c:v>-7.8196502757534297E-3</c:v>
                </c:pt>
                <c:pt idx="7056">
                  <c:v>-5.2164942603119711E-3</c:v>
                </c:pt>
                <c:pt idx="7057">
                  <c:v>-5.3236908904444342E-3</c:v>
                </c:pt>
                <c:pt idx="7058">
                  <c:v>3.912481356629605E-3</c:v>
                </c:pt>
                <c:pt idx="7059">
                  <c:v>7.1975516327121057E-3</c:v>
                </c:pt>
                <c:pt idx="7060">
                  <c:v>1.3255113337798713E-2</c:v>
                </c:pt>
                <c:pt idx="7061">
                  <c:v>2.9997717529450605E-3</c:v>
                </c:pt>
                <c:pt idx="7062">
                  <c:v>1.391663273741219E-2</c:v>
                </c:pt>
                <c:pt idx="7063">
                  <c:v>-6.2595028876309567E-3</c:v>
                </c:pt>
                <c:pt idx="7064">
                  <c:v>-3.9404466798139562E-3</c:v>
                </c:pt>
                <c:pt idx="7065">
                  <c:v>-1.8280048653711283E-2</c:v>
                </c:pt>
                <c:pt idx="7066">
                  <c:v>-5.2144414867469466E-4</c:v>
                </c:pt>
                <c:pt idx="7067">
                  <c:v>7.0872048038398616E-3</c:v>
                </c:pt>
                <c:pt idx="7068">
                  <c:v>-4.9152203691769846E-3</c:v>
                </c:pt>
                <c:pt idx="7069">
                  <c:v>1.3156486376795532E-2</c:v>
                </c:pt>
                <c:pt idx="7070">
                  <c:v>-4.3171280446961929E-3</c:v>
                </c:pt>
                <c:pt idx="7071">
                  <c:v>-3.6475362074087935E-3</c:v>
                </c:pt>
                <c:pt idx="7072">
                  <c:v>-1.072213107037907E-2</c:v>
                </c:pt>
                <c:pt idx="7073">
                  <c:v>-1.3855555981035309E-2</c:v>
                </c:pt>
                <c:pt idx="7074">
                  <c:v>-1.6097541034829071E-3</c:v>
                </c:pt>
                <c:pt idx="7075">
                  <c:v>-5.0319285938320371E-3</c:v>
                </c:pt>
                <c:pt idx="7076">
                  <c:v>3.6225720765506804E-3</c:v>
                </c:pt>
                <c:pt idx="7077">
                  <c:v>1.5828622152841924E-2</c:v>
                </c:pt>
                <c:pt idx="7078">
                  <c:v>1.8531973261213707E-2</c:v>
                </c:pt>
                <c:pt idx="7079">
                  <c:v>9.2179153096898607E-3</c:v>
                </c:pt>
                <c:pt idx="7080">
                  <c:v>-5.7177289104256472E-3</c:v>
                </c:pt>
                <c:pt idx="7081">
                  <c:v>2.3006651780950074E-3</c:v>
                </c:pt>
                <c:pt idx="7082">
                  <c:v>-3.2297709033923079E-3</c:v>
                </c:pt>
                <c:pt idx="7083">
                  <c:v>-9.1687110290870032E-3</c:v>
                </c:pt>
                <c:pt idx="7084">
                  <c:v>-5.2505203929191294E-3</c:v>
                </c:pt>
                <c:pt idx="7085">
                  <c:v>-1.1078115842260794E-2</c:v>
                </c:pt>
                <c:pt idx="7086">
                  <c:v>-5.5700424730377425E-3</c:v>
                </c:pt>
                <c:pt idx="7087">
                  <c:v>1.9040581447773403E-4</c:v>
                </c:pt>
                <c:pt idx="7088">
                  <c:v>-3.2420225386206509E-5</c:v>
                </c:pt>
                <c:pt idx="7089">
                  <c:v>8.5253438346388852E-3</c:v>
                </c:pt>
                <c:pt idx="7090">
                  <c:v>-6.5078436731323009E-3</c:v>
                </c:pt>
                <c:pt idx="7091">
                  <c:v>-6.85325471251815E-3</c:v>
                </c:pt>
                <c:pt idx="7092">
                  <c:v>2.0995327476520595E-3</c:v>
                </c:pt>
                <c:pt idx="7093">
                  <c:v>4.2372632872478142E-4</c:v>
                </c:pt>
                <c:pt idx="7094">
                  <c:v>-2.5457391311939272E-3</c:v>
                </c:pt>
                <c:pt idx="7095">
                  <c:v>-3.4681303250381611E-3</c:v>
                </c:pt>
                <c:pt idx="7096">
                  <c:v>-1.3470073478848292E-2</c:v>
                </c:pt>
                <c:pt idx="7097">
                  <c:v>2.2820645360920161E-3</c:v>
                </c:pt>
                <c:pt idx="7098">
                  <c:v>9.5075750442994451E-3</c:v>
                </c:pt>
                <c:pt idx="7099">
                  <c:v>-8.6644685279258487E-3</c:v>
                </c:pt>
                <c:pt idx="7100">
                  <c:v>-9.2943170226437166E-3</c:v>
                </c:pt>
                <c:pt idx="7101">
                  <c:v>2.1401123695772161E-3</c:v>
                </c:pt>
                <c:pt idx="7102">
                  <c:v>1.2425292763844652E-2</c:v>
                </c:pt>
                <c:pt idx="7103">
                  <c:v>1.4329224897007087E-3</c:v>
                </c:pt>
                <c:pt idx="7104">
                  <c:v>-7.590023150094809E-4</c:v>
                </c:pt>
                <c:pt idx="7105">
                  <c:v>1.0710016202990275E-2</c:v>
                </c:pt>
                <c:pt idx="7106">
                  <c:v>-2.3200377265224927E-2</c:v>
                </c:pt>
                <c:pt idx="7107">
                  <c:v>9.316915195677072E-3</c:v>
                </c:pt>
                <c:pt idx="7108">
                  <c:v>1.3039309283327307E-2</c:v>
                </c:pt>
                <c:pt idx="7109">
                  <c:v>-2.8086488741272076E-3</c:v>
                </c:pt>
                <c:pt idx="7110">
                  <c:v>6.9030807751692385E-3</c:v>
                </c:pt>
                <c:pt idx="7111">
                  <c:v>-3.4098246630805545E-3</c:v>
                </c:pt>
                <c:pt idx="7112">
                  <c:v>-7.7746284176675434E-3</c:v>
                </c:pt>
                <c:pt idx="7113">
                  <c:v>-2.1322454540450937E-3</c:v>
                </c:pt>
                <c:pt idx="7114">
                  <c:v>-1.0676934177252571E-3</c:v>
                </c:pt>
                <c:pt idx="7115">
                  <c:v>-3.361564682637686E-3</c:v>
                </c:pt>
                <c:pt idx="7116">
                  <c:v>2.1013301071071386E-2</c:v>
                </c:pt>
                <c:pt idx="7117">
                  <c:v>1.1296435994421535E-2</c:v>
                </c:pt>
                <c:pt idx="7118">
                  <c:v>8.2764413186087477E-3</c:v>
                </c:pt>
                <c:pt idx="7119">
                  <c:v>-7.9476916027975096E-3</c:v>
                </c:pt>
                <c:pt idx="7120">
                  <c:v>9.25322662844855E-3</c:v>
                </c:pt>
                <c:pt idx="7121">
                  <c:v>1.8464408341696745E-2</c:v>
                </c:pt>
                <c:pt idx="7122">
                  <c:v>8.6488411462619288E-3</c:v>
                </c:pt>
                <c:pt idx="7123">
                  <c:v>1.118530266871553E-2</c:v>
                </c:pt>
                <c:pt idx="7124">
                  <c:v>-5.2827937312551736E-3</c:v>
                </c:pt>
                <c:pt idx="7125">
                  <c:v>-4.9153930750416236E-4</c:v>
                </c:pt>
                <c:pt idx="7126">
                  <c:v>-6.3800432247498248E-3</c:v>
                </c:pt>
                <c:pt idx="7127">
                  <c:v>-8.8159768065539123E-4</c:v>
                </c:pt>
                <c:pt idx="7128">
                  <c:v>1.3480552603540787E-2</c:v>
                </c:pt>
                <c:pt idx="7129">
                  <c:v>6.9377348104766251E-3</c:v>
                </c:pt>
                <c:pt idx="7130">
                  <c:v>8.0167234074782073E-3</c:v>
                </c:pt>
                <c:pt idx="7131">
                  <c:v>-5.3312823544725599E-4</c:v>
                </c:pt>
                <c:pt idx="7132">
                  <c:v>5.6801777443647398E-3</c:v>
                </c:pt>
                <c:pt idx="7133">
                  <c:v>-2.0992642973335834E-2</c:v>
                </c:pt>
                <c:pt idx="7134">
                  <c:v>-2.3673467441751937E-2</c:v>
                </c:pt>
                <c:pt idx="7135">
                  <c:v>-1.7092932438012502E-3</c:v>
                </c:pt>
                <c:pt idx="7136">
                  <c:v>-2.5383324534662077E-2</c:v>
                </c:pt>
                <c:pt idx="7137">
                  <c:v>-3.1545441780327036E-3</c:v>
                </c:pt>
                <c:pt idx="7138">
                  <c:v>-8.9925029448840229E-3</c:v>
                </c:pt>
                <c:pt idx="7139">
                  <c:v>-5.3697553155363656E-3</c:v>
                </c:pt>
                <c:pt idx="7140">
                  <c:v>-5.8835567047776198E-3</c:v>
                </c:pt>
                <c:pt idx="7141">
                  <c:v>-2.6787346729288393E-3</c:v>
                </c:pt>
                <c:pt idx="7142">
                  <c:v>-4.7243880951622422E-3</c:v>
                </c:pt>
                <c:pt idx="7143">
                  <c:v>7.8643528222968415E-3</c:v>
                </c:pt>
                <c:pt idx="7144">
                  <c:v>1.1765330579738924E-2</c:v>
                </c:pt>
                <c:pt idx="7145">
                  <c:v>-4.9773716755621361E-3</c:v>
                </c:pt>
                <c:pt idx="7146">
                  <c:v>1.1410561629052796E-2</c:v>
                </c:pt>
                <c:pt idx="7147">
                  <c:v>2.9412513213486627E-3</c:v>
                </c:pt>
                <c:pt idx="7148">
                  <c:v>-5.1446962478475012E-4</c:v>
                </c:pt>
                <c:pt idx="7149">
                  <c:v>-1.0233497573360931E-4</c:v>
                </c:pt>
                <c:pt idx="7150">
                  <c:v>-2.539798200993198E-3</c:v>
                </c:pt>
                <c:pt idx="7151">
                  <c:v>8.5347610089153963E-3</c:v>
                </c:pt>
                <c:pt idx="7152">
                  <c:v>1.4227539738450399E-2</c:v>
                </c:pt>
                <c:pt idx="7153">
                  <c:v>-8.7690713379929609E-4</c:v>
                </c:pt>
                <c:pt idx="7154">
                  <c:v>-1.1867294773678662E-3</c:v>
                </c:pt>
                <c:pt idx="7155">
                  <c:v>6.1614124050883429E-3</c:v>
                </c:pt>
                <c:pt idx="7156">
                  <c:v>-1.7004841998283597E-3</c:v>
                </c:pt>
                <c:pt idx="7157">
                  <c:v>1.9757169958713404E-3</c:v>
                </c:pt>
                <c:pt idx="7158">
                  <c:v>-1.1931527614412431E-2</c:v>
                </c:pt>
                <c:pt idx="7159">
                  <c:v>7.2051380158124475E-3</c:v>
                </c:pt>
                <c:pt idx="7160">
                  <c:v>9.6236965812709387E-3</c:v>
                </c:pt>
                <c:pt idx="7161">
                  <c:v>1.0943046894913346E-3</c:v>
                </c:pt>
                <c:pt idx="7162">
                  <c:v>-1.2014826989253149E-2</c:v>
                </c:pt>
                <c:pt idx="7163">
                  <c:v>-1.8721717118985935E-2</c:v>
                </c:pt>
                <c:pt idx="7164">
                  <c:v>9.9754062250249041E-4</c:v>
                </c:pt>
                <c:pt idx="7165">
                  <c:v>7.1212246913223464E-3</c:v>
                </c:pt>
                <c:pt idx="7166">
                  <c:v>8.2677579462221221E-3</c:v>
                </c:pt>
                <c:pt idx="7167">
                  <c:v>1.004091756525184E-2</c:v>
                </c:pt>
                <c:pt idx="7168">
                  <c:v>4.7672682588788522E-3</c:v>
                </c:pt>
                <c:pt idx="7169">
                  <c:v>-1.992566560550078E-3</c:v>
                </c:pt>
                <c:pt idx="7170">
                  <c:v>1.627486849351022E-2</c:v>
                </c:pt>
                <c:pt idx="7171">
                  <c:v>-6.3245624647739135E-3</c:v>
                </c:pt>
                <c:pt idx="7172">
                  <c:v>4.9365652246627636E-3</c:v>
                </c:pt>
                <c:pt idx="7173">
                  <c:v>3.4784594873698942E-3</c:v>
                </c:pt>
                <c:pt idx="7174">
                  <c:v>1.1372013352165422E-2</c:v>
                </c:pt>
                <c:pt idx="7175">
                  <c:v>-1.3109784481835989E-2</c:v>
                </c:pt>
                <c:pt idx="7176">
                  <c:v>1.4968233824562534E-2</c:v>
                </c:pt>
                <c:pt idx="7177">
                  <c:v>1.2799736860360032E-2</c:v>
                </c:pt>
                <c:pt idx="7178">
                  <c:v>-1.2324716157885399E-2</c:v>
                </c:pt>
                <c:pt idx="7179">
                  <c:v>3.2918998601135824E-3</c:v>
                </c:pt>
                <c:pt idx="7180">
                  <c:v>6.0351694976095577E-3</c:v>
                </c:pt>
                <c:pt idx="7181">
                  <c:v>-5.3070186455927365E-3</c:v>
                </c:pt>
                <c:pt idx="7182">
                  <c:v>3.8632763593014234E-3</c:v>
                </c:pt>
                <c:pt idx="7183">
                  <c:v>-2.4950722384892753E-3</c:v>
                </c:pt>
                <c:pt idx="7184">
                  <c:v>1.0503958669015073E-2</c:v>
                </c:pt>
                <c:pt idx="7185">
                  <c:v>1.4521708616763167E-3</c:v>
                </c:pt>
                <c:pt idx="7186">
                  <c:v>1.8254767620778892E-2</c:v>
                </c:pt>
                <c:pt idx="7187">
                  <c:v>-1.0417831244046388E-3</c:v>
                </c:pt>
                <c:pt idx="7188">
                  <c:v>-1.7130822490635998E-2</c:v>
                </c:pt>
                <c:pt idx="7189">
                  <c:v>6.8524495930381204E-3</c:v>
                </c:pt>
                <c:pt idx="7190">
                  <c:v>6.984247823749852E-3</c:v>
                </c:pt>
                <c:pt idx="7191">
                  <c:v>-3.8667221566859628E-3</c:v>
                </c:pt>
                <c:pt idx="7192">
                  <c:v>1.6233167043695935E-2</c:v>
                </c:pt>
                <c:pt idx="7193">
                  <c:v>3.9828609053598665E-3</c:v>
                </c:pt>
                <c:pt idx="7194">
                  <c:v>-1.1293028387997932E-2</c:v>
                </c:pt>
                <c:pt idx="7195">
                  <c:v>5.2814999376803347E-3</c:v>
                </c:pt>
                <c:pt idx="7196">
                  <c:v>4.1486397536334203E-4</c:v>
                </c:pt>
                <c:pt idx="7197">
                  <c:v>-3.1338210746789441E-4</c:v>
                </c:pt>
                <c:pt idx="7198">
                  <c:v>4.5088668467549503E-3</c:v>
                </c:pt>
                <c:pt idx="7199">
                  <c:v>1.8058162759427746E-2</c:v>
                </c:pt>
                <c:pt idx="7200">
                  <c:v>3.1228801324111499E-3</c:v>
                </c:pt>
                <c:pt idx="7201">
                  <c:v>3.0547031021417457E-4</c:v>
                </c:pt>
                <c:pt idx="7202">
                  <c:v>-2.2042574216843035E-2</c:v>
                </c:pt>
                <c:pt idx="7203">
                  <c:v>-5.4617114218082023E-3</c:v>
                </c:pt>
                <c:pt idx="7204">
                  <c:v>7.9475320653357839E-3</c:v>
                </c:pt>
                <c:pt idx="7205">
                  <c:v>1.0289421593077082E-2</c:v>
                </c:pt>
                <c:pt idx="7206">
                  <c:v>5.9181307534506939E-3</c:v>
                </c:pt>
                <c:pt idx="7207">
                  <c:v>-8.0751781075297201E-3</c:v>
                </c:pt>
                <c:pt idx="7208">
                  <c:v>-1.0147267990855118E-2</c:v>
                </c:pt>
                <c:pt idx="7209">
                  <c:v>-1.1429234640710249E-2</c:v>
                </c:pt>
                <c:pt idx="7210">
                  <c:v>-2.7993928450133487E-3</c:v>
                </c:pt>
                <c:pt idx="7211">
                  <c:v>2.932222922718268E-4</c:v>
                </c:pt>
                <c:pt idx="7212">
                  <c:v>2.2293353243902497E-3</c:v>
                </c:pt>
                <c:pt idx="7213">
                  <c:v>3.8127448926223418E-3</c:v>
                </c:pt>
                <c:pt idx="7214">
                  <c:v>5.7519504380656034E-3</c:v>
                </c:pt>
                <c:pt idx="7215">
                  <c:v>-1.1721783178429854E-2</c:v>
                </c:pt>
                <c:pt idx="7216">
                  <c:v>-1.2326087245350776E-2</c:v>
                </c:pt>
                <c:pt idx="7217">
                  <c:v>-1.4177397473191666E-2</c:v>
                </c:pt>
                <c:pt idx="7218">
                  <c:v>-2.188450974185418E-4</c:v>
                </c:pt>
                <c:pt idx="7219">
                  <c:v>7.6540421864850624E-3</c:v>
                </c:pt>
                <c:pt idx="7220">
                  <c:v>-5.0868563837983948E-3</c:v>
                </c:pt>
                <c:pt idx="7221">
                  <c:v>4.9658392919432973E-3</c:v>
                </c:pt>
                <c:pt idx="7222">
                  <c:v>5.6052249131657867E-3</c:v>
                </c:pt>
                <c:pt idx="7223">
                  <c:v>4.1258696785210968E-3</c:v>
                </c:pt>
                <c:pt idx="7224">
                  <c:v>-3.0546719163811933E-3</c:v>
                </c:pt>
                <c:pt idx="7225">
                  <c:v>-9.6429064519454582E-3</c:v>
                </c:pt>
                <c:pt idx="7226">
                  <c:v>-1.1006749128591085E-2</c:v>
                </c:pt>
                <c:pt idx="7227">
                  <c:v>8.2946726138185788E-3</c:v>
                </c:pt>
                <c:pt idx="7228">
                  <c:v>1.068898184533265E-2</c:v>
                </c:pt>
                <c:pt idx="7229">
                  <c:v>5.0707955307832528E-3</c:v>
                </c:pt>
                <c:pt idx="7230">
                  <c:v>4.3498330470584127E-3</c:v>
                </c:pt>
                <c:pt idx="7231">
                  <c:v>-8.8529168690314377E-3</c:v>
                </c:pt>
                <c:pt idx="7232">
                  <c:v>-1.3487587289086077E-2</c:v>
                </c:pt>
                <c:pt idx="7233">
                  <c:v>1.7364426480460458E-3</c:v>
                </c:pt>
                <c:pt idx="7234">
                  <c:v>1.289467457297616E-2</c:v>
                </c:pt>
                <c:pt idx="7235">
                  <c:v>1.4274490835100282E-3</c:v>
                </c:pt>
                <c:pt idx="7236">
                  <c:v>-3.2534889891785274E-3</c:v>
                </c:pt>
                <c:pt idx="7237">
                  <c:v>2.5006188817236909E-2</c:v>
                </c:pt>
                <c:pt idx="7238">
                  <c:v>6.8431673499986113E-4</c:v>
                </c:pt>
                <c:pt idx="7239">
                  <c:v>8.3936294448911999E-3</c:v>
                </c:pt>
                <c:pt idx="7240">
                  <c:v>-3.8007705487399688E-4</c:v>
                </c:pt>
                <c:pt idx="7241">
                  <c:v>9.6396776620444654E-3</c:v>
                </c:pt>
                <c:pt idx="7242">
                  <c:v>-5.3819262342846433E-3</c:v>
                </c:pt>
                <c:pt idx="7243">
                  <c:v>-4.4756155808119225E-3</c:v>
                </c:pt>
                <c:pt idx="7244">
                  <c:v>-3.6539033340061457E-3</c:v>
                </c:pt>
                <c:pt idx="7245">
                  <c:v>-2.5509218830459696E-6</c:v>
                </c:pt>
                <c:pt idx="7246">
                  <c:v>1.258247806433389E-2</c:v>
                </c:pt>
                <c:pt idx="7247">
                  <c:v>1.5418957229575471E-3</c:v>
                </c:pt>
                <c:pt idx="7248">
                  <c:v>1.6388925804330257E-2</c:v>
                </c:pt>
                <c:pt idx="7249">
                  <c:v>9.6343138465802385E-3</c:v>
                </c:pt>
                <c:pt idx="7250">
                  <c:v>-4.9178966003030015E-3</c:v>
                </c:pt>
                <c:pt idx="7251">
                  <c:v>-3.402654234600835E-3</c:v>
                </c:pt>
                <c:pt idx="7252">
                  <c:v>2.49549325216137E-3</c:v>
                </c:pt>
                <c:pt idx="7253">
                  <c:v>3.6001950026082765E-3</c:v>
                </c:pt>
                <c:pt idx="7254">
                  <c:v>-3.3092062154367391E-3</c:v>
                </c:pt>
                <c:pt idx="7255">
                  <c:v>-3.3170799550979119E-3</c:v>
                </c:pt>
                <c:pt idx="7256">
                  <c:v>1.6889774814546687E-2</c:v>
                </c:pt>
                <c:pt idx="7257">
                  <c:v>-9.5342239829508263E-3</c:v>
                </c:pt>
                <c:pt idx="7258">
                  <c:v>-1.1392927486392127E-2</c:v>
                </c:pt>
                <c:pt idx="7259">
                  <c:v>2.1552803709606869E-2</c:v>
                </c:pt>
                <c:pt idx="7260">
                  <c:v>-7.3597290050737181E-3</c:v>
                </c:pt>
                <c:pt idx="7261">
                  <c:v>-9.6970902217912629E-4</c:v>
                </c:pt>
                <c:pt idx="7262">
                  <c:v>-8.9225762356606473E-5</c:v>
                </c:pt>
                <c:pt idx="7263">
                  <c:v>-1.3358953753119627E-2</c:v>
                </c:pt>
                <c:pt idx="7264">
                  <c:v>2.1565963438496213E-3</c:v>
                </c:pt>
                <c:pt idx="7265">
                  <c:v>-9.7314176865666985E-3</c:v>
                </c:pt>
                <c:pt idx="7266">
                  <c:v>-5.1562901762736155E-3</c:v>
                </c:pt>
                <c:pt idx="7267">
                  <c:v>7.7724582603488001E-3</c:v>
                </c:pt>
                <c:pt idx="7268">
                  <c:v>-3.9511929486662177E-3</c:v>
                </c:pt>
                <c:pt idx="7269">
                  <c:v>7.6568144924634889E-3</c:v>
                </c:pt>
                <c:pt idx="7270">
                  <c:v>5.9006532976270901E-3</c:v>
                </c:pt>
                <c:pt idx="7271">
                  <c:v>1.5716122773605498E-2</c:v>
                </c:pt>
                <c:pt idx="7272">
                  <c:v>-1.5088963988899335E-3</c:v>
                </c:pt>
                <c:pt idx="7273">
                  <c:v>2.7893170833780713E-2</c:v>
                </c:pt>
                <c:pt idx="7274">
                  <c:v>1.8281324359801548E-2</c:v>
                </c:pt>
                <c:pt idx="7275">
                  <c:v>-1.2819911403089702E-2</c:v>
                </c:pt>
                <c:pt idx="7276">
                  <c:v>1.6613574520650909E-3</c:v>
                </c:pt>
                <c:pt idx="7277">
                  <c:v>1.5134179315947325E-2</c:v>
                </c:pt>
                <c:pt idx="7278">
                  <c:v>-7.9754569620757866E-5</c:v>
                </c:pt>
                <c:pt idx="7279">
                  <c:v>-1.1396662969274383E-2</c:v>
                </c:pt>
                <c:pt idx="7280">
                  <c:v>-2.1781327213305592E-2</c:v>
                </c:pt>
                <c:pt idx="7281">
                  <c:v>-1.1822666634886073E-3</c:v>
                </c:pt>
                <c:pt idx="7282">
                  <c:v>9.0601025542495393E-4</c:v>
                </c:pt>
                <c:pt idx="7283">
                  <c:v>-8.8552461633974195E-3</c:v>
                </c:pt>
                <c:pt idx="7284">
                  <c:v>3.4761314803792749E-3</c:v>
                </c:pt>
                <c:pt idx="7285">
                  <c:v>-2.2999319091802813E-2</c:v>
                </c:pt>
                <c:pt idx="7286">
                  <c:v>4.9993889212949626E-3</c:v>
                </c:pt>
                <c:pt idx="7287">
                  <c:v>-6.6963187439596098E-3</c:v>
                </c:pt>
                <c:pt idx="7288">
                  <c:v>-1.0953512785300714E-2</c:v>
                </c:pt>
                <c:pt idx="7289">
                  <c:v>2.9093216771103242E-2</c:v>
                </c:pt>
                <c:pt idx="7290">
                  <c:v>-2.158271466705396E-2</c:v>
                </c:pt>
                <c:pt idx="7291">
                  <c:v>-6.15030239972087E-3</c:v>
                </c:pt>
                <c:pt idx="7292">
                  <c:v>3.0146856716310208E-3</c:v>
                </c:pt>
                <c:pt idx="7293">
                  <c:v>-5.8724762206301927E-3</c:v>
                </c:pt>
                <c:pt idx="7294">
                  <c:v>6.3696698215258689E-4</c:v>
                </c:pt>
                <c:pt idx="7295">
                  <c:v>3.9313194862495302E-3</c:v>
                </c:pt>
                <c:pt idx="7296">
                  <c:v>-9.9980831975138729E-4</c:v>
                </c:pt>
                <c:pt idx="7297">
                  <c:v>2.4452914950001885E-3</c:v>
                </c:pt>
                <c:pt idx="7298">
                  <c:v>1.3240981250506622E-3</c:v>
                </c:pt>
                <c:pt idx="7299">
                  <c:v>-9.7337817345610356E-3</c:v>
                </c:pt>
                <c:pt idx="7300">
                  <c:v>-4.9574427486362375E-3</c:v>
                </c:pt>
                <c:pt idx="7301">
                  <c:v>4.8632182371748899E-3</c:v>
                </c:pt>
                <c:pt idx="7302">
                  <c:v>-2.2418373643623028E-2</c:v>
                </c:pt>
                <c:pt idx="7303">
                  <c:v>1.1796071752602801E-2</c:v>
                </c:pt>
                <c:pt idx="7304">
                  <c:v>7.0817113598395506E-3</c:v>
                </c:pt>
                <c:pt idx="7305">
                  <c:v>1.5044253763128604E-2</c:v>
                </c:pt>
                <c:pt idx="7306">
                  <c:v>4.1550942560125729E-3</c:v>
                </c:pt>
                <c:pt idx="7307">
                  <c:v>1.3750315133568697E-3</c:v>
                </c:pt>
                <c:pt idx="7308">
                  <c:v>-4.3112089754671372E-3</c:v>
                </c:pt>
                <c:pt idx="7309">
                  <c:v>7.0853321272929259E-3</c:v>
                </c:pt>
                <c:pt idx="7310">
                  <c:v>1.8307787409372715E-2</c:v>
                </c:pt>
                <c:pt idx="7311">
                  <c:v>-1.0758695388133704E-2</c:v>
                </c:pt>
                <c:pt idx="7312">
                  <c:v>-7.2939699258884197E-3</c:v>
                </c:pt>
                <c:pt idx="7313">
                  <c:v>-1.2430700353560496E-2</c:v>
                </c:pt>
                <c:pt idx="7314">
                  <c:v>-1.1653573134568496E-2</c:v>
                </c:pt>
                <c:pt idx="7315">
                  <c:v>1.6555059917309493E-2</c:v>
                </c:pt>
                <c:pt idx="7316">
                  <c:v>5.1300787289744309E-3</c:v>
                </c:pt>
                <c:pt idx="7317">
                  <c:v>1.1603972530756452E-2</c:v>
                </c:pt>
                <c:pt idx="7318">
                  <c:v>9.8430552227405667E-4</c:v>
                </c:pt>
                <c:pt idx="7319">
                  <c:v>-8.600798242928049E-3</c:v>
                </c:pt>
                <c:pt idx="7320">
                  <c:v>-3.3976745097499244E-3</c:v>
                </c:pt>
                <c:pt idx="7321">
                  <c:v>-8.7898921135296463E-3</c:v>
                </c:pt>
                <c:pt idx="7322">
                  <c:v>-3.2933631707976344E-3</c:v>
                </c:pt>
                <c:pt idx="7323">
                  <c:v>6.5214525523146121E-3</c:v>
                </c:pt>
                <c:pt idx="7324">
                  <c:v>-9.8239956463715711E-3</c:v>
                </c:pt>
                <c:pt idx="7325">
                  <c:v>-2.7967163915190253E-2</c:v>
                </c:pt>
                <c:pt idx="7326">
                  <c:v>-6.5473000135127428E-3</c:v>
                </c:pt>
                <c:pt idx="7327">
                  <c:v>-4.1895161314131736E-3</c:v>
                </c:pt>
                <c:pt idx="7328">
                  <c:v>-7.4589823851659558E-3</c:v>
                </c:pt>
                <c:pt idx="7329">
                  <c:v>-1.4561068590283936E-2</c:v>
                </c:pt>
                <c:pt idx="7330">
                  <c:v>4.3333490351582567E-3</c:v>
                </c:pt>
                <c:pt idx="7331">
                  <c:v>-8.8620447945845782E-3</c:v>
                </c:pt>
                <c:pt idx="7332">
                  <c:v>-1.1210183205342056E-2</c:v>
                </c:pt>
                <c:pt idx="7333">
                  <c:v>3.2456173687344589E-3</c:v>
                </c:pt>
                <c:pt idx="7334">
                  <c:v>-2.0502156448327792E-2</c:v>
                </c:pt>
                <c:pt idx="7335">
                  <c:v>-8.9979946319945717E-3</c:v>
                </c:pt>
                <c:pt idx="7336">
                  <c:v>9.5266701987982271E-3</c:v>
                </c:pt>
                <c:pt idx="7337">
                  <c:v>8.2426341628371574E-3</c:v>
                </c:pt>
                <c:pt idx="7338">
                  <c:v>-6.6977938872466282E-3</c:v>
                </c:pt>
                <c:pt idx="7339">
                  <c:v>-5.4649900031198701E-3</c:v>
                </c:pt>
                <c:pt idx="7340">
                  <c:v>5.5708648157282853E-4</c:v>
                </c:pt>
                <c:pt idx="7341">
                  <c:v>-1.013057871873425E-3</c:v>
                </c:pt>
                <c:pt idx="7342">
                  <c:v>-2.2342479865342236E-3</c:v>
                </c:pt>
                <c:pt idx="7343">
                  <c:v>-2.3543700114646723E-2</c:v>
                </c:pt>
                <c:pt idx="7344">
                  <c:v>-4.530785594040956E-3</c:v>
                </c:pt>
                <c:pt idx="7345">
                  <c:v>5.0050821779853523E-3</c:v>
                </c:pt>
                <c:pt idx="7346">
                  <c:v>-4.726973921257276E-3</c:v>
                </c:pt>
                <c:pt idx="7347">
                  <c:v>-1.2362210500152512E-2</c:v>
                </c:pt>
                <c:pt idx="7348">
                  <c:v>3.936012315037203E-5</c:v>
                </c:pt>
                <c:pt idx="7349">
                  <c:v>6.902421731412341E-3</c:v>
                </c:pt>
                <c:pt idx="7350">
                  <c:v>1.5447773274387011E-2</c:v>
                </c:pt>
                <c:pt idx="7351">
                  <c:v>6.8299878561241959E-3</c:v>
                </c:pt>
                <c:pt idx="7352">
                  <c:v>-1.2767617435488933E-2</c:v>
                </c:pt>
                <c:pt idx="7353">
                  <c:v>-3.1010629984708723E-3</c:v>
                </c:pt>
                <c:pt idx="7354">
                  <c:v>1.550312357047335E-2</c:v>
                </c:pt>
                <c:pt idx="7355">
                  <c:v>-5.4139329319934206E-3</c:v>
                </c:pt>
                <c:pt idx="7356">
                  <c:v>-4.3698963005587652E-3</c:v>
                </c:pt>
                <c:pt idx="7357">
                  <c:v>1.7224484834998485E-2</c:v>
                </c:pt>
                <c:pt idx="7358">
                  <c:v>1.5256424869112492E-3</c:v>
                </c:pt>
                <c:pt idx="7359">
                  <c:v>1.2464785096161057E-2</c:v>
                </c:pt>
                <c:pt idx="7360">
                  <c:v>8.2205343572782068E-4</c:v>
                </c:pt>
                <c:pt idx="7361">
                  <c:v>8.8945755283971885E-4</c:v>
                </c:pt>
                <c:pt idx="7362">
                  <c:v>-5.6915638180892484E-3</c:v>
                </c:pt>
                <c:pt idx="7363">
                  <c:v>-7.0261800767564596E-3</c:v>
                </c:pt>
                <c:pt idx="7364">
                  <c:v>1.4273937409673313E-2</c:v>
                </c:pt>
                <c:pt idx="7365">
                  <c:v>-1.1936725719391525E-3</c:v>
                </c:pt>
                <c:pt idx="7366">
                  <c:v>-5.8311274746953795E-3</c:v>
                </c:pt>
                <c:pt idx="7367">
                  <c:v>1.8370703590710844E-3</c:v>
                </c:pt>
                <c:pt idx="7368">
                  <c:v>6.5253088767270708E-3</c:v>
                </c:pt>
                <c:pt idx="7369">
                  <c:v>-6.6894471351412335E-3</c:v>
                </c:pt>
                <c:pt idx="7370">
                  <c:v>1.8409472250935839E-3</c:v>
                </c:pt>
                <c:pt idx="7371">
                  <c:v>1.4943771616834625E-2</c:v>
                </c:pt>
                <c:pt idx="7372">
                  <c:v>-1.1302113777379467E-2</c:v>
                </c:pt>
                <c:pt idx="7373">
                  <c:v>-1.9940202542907959E-2</c:v>
                </c:pt>
                <c:pt idx="7374">
                  <c:v>2.2865696262967207E-3</c:v>
                </c:pt>
                <c:pt idx="7375">
                  <c:v>5.1894752334335293E-3</c:v>
                </c:pt>
                <c:pt idx="7376">
                  <c:v>-7.3280072174071904E-3</c:v>
                </c:pt>
                <c:pt idx="7377">
                  <c:v>-1.3452721378495089E-2</c:v>
                </c:pt>
                <c:pt idx="7378">
                  <c:v>-1.811974430796414E-2</c:v>
                </c:pt>
                <c:pt idx="7379">
                  <c:v>2.3197327539964743E-3</c:v>
                </c:pt>
                <c:pt idx="7380">
                  <c:v>-1.9828780844395651E-2</c:v>
                </c:pt>
                <c:pt idx="7381">
                  <c:v>5.117154959378957E-3</c:v>
                </c:pt>
                <c:pt idx="7382">
                  <c:v>2.4779141075285571E-3</c:v>
                </c:pt>
                <c:pt idx="7383">
                  <c:v>-1.0864655958177738E-2</c:v>
                </c:pt>
                <c:pt idx="7384">
                  <c:v>1.0245874906794588E-2</c:v>
                </c:pt>
                <c:pt idx="7385">
                  <c:v>-4.748140339244377E-3</c:v>
                </c:pt>
                <c:pt idx="7386">
                  <c:v>-7.7554967745062072E-3</c:v>
                </c:pt>
                <c:pt idx="7387">
                  <c:v>-4.6766675592072437E-3</c:v>
                </c:pt>
                <c:pt idx="7388">
                  <c:v>1.656589362537883E-2</c:v>
                </c:pt>
                <c:pt idx="7389">
                  <c:v>-1.1248735160927703E-2</c:v>
                </c:pt>
                <c:pt idx="7390">
                  <c:v>-2.4246097996153664E-3</c:v>
                </c:pt>
                <c:pt idx="7391">
                  <c:v>-2.3696151285999067E-2</c:v>
                </c:pt>
                <c:pt idx="7392">
                  <c:v>4.3921063256220491E-3</c:v>
                </c:pt>
                <c:pt idx="7393">
                  <c:v>-1.0893800230971801E-2</c:v>
                </c:pt>
                <c:pt idx="7394">
                  <c:v>-1.6323241996774477E-4</c:v>
                </c:pt>
                <c:pt idx="7395">
                  <c:v>2.039012238422466E-3</c:v>
                </c:pt>
                <c:pt idx="7396">
                  <c:v>-2.2693458613359525E-3</c:v>
                </c:pt>
                <c:pt idx="7397">
                  <c:v>-2.1623732518561319E-2</c:v>
                </c:pt>
                <c:pt idx="7398">
                  <c:v>1.5630205207798963E-2</c:v>
                </c:pt>
                <c:pt idx="7399">
                  <c:v>-3.0971377778520898E-3</c:v>
                </c:pt>
                <c:pt idx="7400">
                  <c:v>-9.0140490642903791E-4</c:v>
                </c:pt>
                <c:pt idx="7401">
                  <c:v>-1.5138440650523501E-2</c:v>
                </c:pt>
                <c:pt idx="7402">
                  <c:v>-5.4991717747553499E-3</c:v>
                </c:pt>
                <c:pt idx="7403">
                  <c:v>-1.3646934074545687E-4</c:v>
                </c:pt>
                <c:pt idx="7404">
                  <c:v>8.758153902681547E-3</c:v>
                </c:pt>
                <c:pt idx="7405">
                  <c:v>6.3039662959456511E-3</c:v>
                </c:pt>
                <c:pt idx="7406">
                  <c:v>9.3857917407372243E-3</c:v>
                </c:pt>
                <c:pt idx="7407">
                  <c:v>-1.1657019203022537E-2</c:v>
                </c:pt>
                <c:pt idx="7408">
                  <c:v>5.5787373810464082E-3</c:v>
                </c:pt>
                <c:pt idx="7409">
                  <c:v>-5.9396569830175638E-3</c:v>
                </c:pt>
                <c:pt idx="7410">
                  <c:v>6.0620302958061993E-3</c:v>
                </c:pt>
                <c:pt idx="7411">
                  <c:v>-7.8234141422467429E-3</c:v>
                </c:pt>
                <c:pt idx="7412">
                  <c:v>-3.3722990470020212E-3</c:v>
                </c:pt>
                <c:pt idx="7413">
                  <c:v>-1.2417751465131731E-2</c:v>
                </c:pt>
                <c:pt idx="7414">
                  <c:v>-8.3656280271400159E-3</c:v>
                </c:pt>
                <c:pt idx="7415">
                  <c:v>-7.2846928997359565E-3</c:v>
                </c:pt>
                <c:pt idx="7416">
                  <c:v>7.5661243765125247E-3</c:v>
                </c:pt>
                <c:pt idx="7417">
                  <c:v>-3.0013257724443203E-3</c:v>
                </c:pt>
                <c:pt idx="7418">
                  <c:v>-1.5307883730160614E-2</c:v>
                </c:pt>
                <c:pt idx="7419">
                  <c:v>9.1619141526705049E-3</c:v>
                </c:pt>
                <c:pt idx="7420">
                  <c:v>-4.2609129526577716E-3</c:v>
                </c:pt>
                <c:pt idx="7421">
                  <c:v>-4.0767593903949257E-3</c:v>
                </c:pt>
                <c:pt idx="7422">
                  <c:v>5.210455185809584E-3</c:v>
                </c:pt>
                <c:pt idx="7423">
                  <c:v>-5.8153290431953598E-3</c:v>
                </c:pt>
                <c:pt idx="7424">
                  <c:v>-2.8815274695959858E-3</c:v>
                </c:pt>
                <c:pt idx="7425">
                  <c:v>-4.4229432711470002E-3</c:v>
                </c:pt>
                <c:pt idx="7426">
                  <c:v>3.220856280248961E-3</c:v>
                </c:pt>
                <c:pt idx="7427">
                  <c:v>-6.3745837540692555E-3</c:v>
                </c:pt>
                <c:pt idx="7428">
                  <c:v>-1.9059856690875329E-2</c:v>
                </c:pt>
                <c:pt idx="7429">
                  <c:v>-4.1697482621189143E-3</c:v>
                </c:pt>
                <c:pt idx="7430">
                  <c:v>3.3281900386400521E-3</c:v>
                </c:pt>
                <c:pt idx="7431">
                  <c:v>-6.3510326832480739E-3</c:v>
                </c:pt>
                <c:pt idx="7432">
                  <c:v>-1.4996822279754987E-3</c:v>
                </c:pt>
                <c:pt idx="7433">
                  <c:v>7.6770162936043709E-3</c:v>
                </c:pt>
                <c:pt idx="7434">
                  <c:v>-1.8687620033443725E-2</c:v>
                </c:pt>
                <c:pt idx="7435">
                  <c:v>2.0398840923293647E-3</c:v>
                </c:pt>
                <c:pt idx="7436">
                  <c:v>9.1527477160173541E-3</c:v>
                </c:pt>
                <c:pt idx="7437">
                  <c:v>1.4779036848870853E-2</c:v>
                </c:pt>
                <c:pt idx="7438">
                  <c:v>2.5527190118976372E-2</c:v>
                </c:pt>
                <c:pt idx="7439">
                  <c:v>-7.8012546648182383E-3</c:v>
                </c:pt>
                <c:pt idx="7440">
                  <c:v>-2.6052122225583759E-4</c:v>
                </c:pt>
                <c:pt idx="7441">
                  <c:v>-2.1147731157285651E-3</c:v>
                </c:pt>
                <c:pt idx="7442">
                  <c:v>3.8164837255696758E-3</c:v>
                </c:pt>
                <c:pt idx="7443">
                  <c:v>-2.7344418966967978E-3</c:v>
                </c:pt>
                <c:pt idx="7444">
                  <c:v>-1.6142670004796245E-2</c:v>
                </c:pt>
                <c:pt idx="7445">
                  <c:v>-6.7858513307640436E-3</c:v>
                </c:pt>
                <c:pt idx="7446">
                  <c:v>1.0172486897245662E-4</c:v>
                </c:pt>
                <c:pt idx="7447">
                  <c:v>-2.5860881740593328E-3</c:v>
                </c:pt>
                <c:pt idx="7448">
                  <c:v>1.8800092830269455E-2</c:v>
                </c:pt>
                <c:pt idx="7449">
                  <c:v>2.8060656612454945E-3</c:v>
                </c:pt>
                <c:pt idx="7450">
                  <c:v>-7.1864676148749246E-3</c:v>
                </c:pt>
                <c:pt idx="7451">
                  <c:v>7.7970463593983637E-3</c:v>
                </c:pt>
                <c:pt idx="7452">
                  <c:v>-1.3955023390979735E-2</c:v>
                </c:pt>
                <c:pt idx="7453">
                  <c:v>-2.1996884178133839E-2</c:v>
                </c:pt>
                <c:pt idx="7454">
                  <c:v>-1.3273045608322181E-2</c:v>
                </c:pt>
                <c:pt idx="7455">
                  <c:v>2.310347446647073E-3</c:v>
                </c:pt>
                <c:pt idx="7456">
                  <c:v>1.1433690329862696E-2</c:v>
                </c:pt>
                <c:pt idx="7457">
                  <c:v>8.1338742220063015E-3</c:v>
                </c:pt>
                <c:pt idx="7458">
                  <c:v>1.2495679283620494E-2</c:v>
                </c:pt>
                <c:pt idx="7459">
                  <c:v>4.7453594562687973E-3</c:v>
                </c:pt>
                <c:pt idx="7460">
                  <c:v>7.2550610132863852E-3</c:v>
                </c:pt>
                <c:pt idx="7461">
                  <c:v>-4.8589296843800532E-3</c:v>
                </c:pt>
                <c:pt idx="7462">
                  <c:v>-6.6334185845807732E-4</c:v>
                </c:pt>
                <c:pt idx="7463">
                  <c:v>-6.1774627676921953E-3</c:v>
                </c:pt>
                <c:pt idx="7464">
                  <c:v>8.0762556814377197E-3</c:v>
                </c:pt>
                <c:pt idx="7465">
                  <c:v>-7.2192942903777127E-5</c:v>
                </c:pt>
                <c:pt idx="7466">
                  <c:v>-1.0578190872021293E-2</c:v>
                </c:pt>
                <c:pt idx="7467">
                  <c:v>7.2154570921315331E-3</c:v>
                </c:pt>
                <c:pt idx="7468">
                  <c:v>-4.5555612303110901E-3</c:v>
                </c:pt>
                <c:pt idx="7469">
                  <c:v>2.9645853472517563E-2</c:v>
                </c:pt>
                <c:pt idx="7470">
                  <c:v>1.6392980908278124E-2</c:v>
                </c:pt>
                <c:pt idx="7471">
                  <c:v>5.2731434083869025E-3</c:v>
                </c:pt>
                <c:pt idx="7472">
                  <c:v>-2.82474249468486E-2</c:v>
                </c:pt>
                <c:pt idx="7473">
                  <c:v>-8.3828505111816654E-3</c:v>
                </c:pt>
                <c:pt idx="7474">
                  <c:v>1.0982139650076342E-2</c:v>
                </c:pt>
                <c:pt idx="7475">
                  <c:v>-1.5858527552266133E-2</c:v>
                </c:pt>
                <c:pt idx="7476">
                  <c:v>-9.5145982950053005E-3</c:v>
                </c:pt>
                <c:pt idx="7477">
                  <c:v>5.1777665966069161E-3</c:v>
                </c:pt>
                <c:pt idx="7478">
                  <c:v>-7.8244002343529802E-3</c:v>
                </c:pt>
                <c:pt idx="7479">
                  <c:v>8.7931519091449524E-4</c:v>
                </c:pt>
                <c:pt idx="7480">
                  <c:v>-8.8597859745342747E-3</c:v>
                </c:pt>
                <c:pt idx="7481">
                  <c:v>1.2829864383498086E-2</c:v>
                </c:pt>
                <c:pt idx="7482">
                  <c:v>-1.0594739607731694E-2</c:v>
                </c:pt>
                <c:pt idx="7483">
                  <c:v>-1.1144390013404851E-2</c:v>
                </c:pt>
                <c:pt idx="7484">
                  <c:v>-1.4172701554452396E-3</c:v>
                </c:pt>
                <c:pt idx="7485">
                  <c:v>-7.5580187420031973E-3</c:v>
                </c:pt>
                <c:pt idx="7486">
                  <c:v>-2.3926411249633479E-2</c:v>
                </c:pt>
                <c:pt idx="7487">
                  <c:v>-1.5861091464200592E-2</c:v>
                </c:pt>
                <c:pt idx="7488">
                  <c:v>-1.0898704000484843E-3</c:v>
                </c:pt>
                <c:pt idx="7489">
                  <c:v>4.810000540722178E-3</c:v>
                </c:pt>
                <c:pt idx="7490">
                  <c:v>-5.6503563171483593E-3</c:v>
                </c:pt>
                <c:pt idx="7491">
                  <c:v>-4.1722103523322614E-3</c:v>
                </c:pt>
                <c:pt idx="7492">
                  <c:v>-8.0876692634503696E-3</c:v>
                </c:pt>
                <c:pt idx="7493">
                  <c:v>1.1075611599509733E-2</c:v>
                </c:pt>
                <c:pt idx="7494">
                  <c:v>1.4773349938162272E-2</c:v>
                </c:pt>
                <c:pt idx="7495">
                  <c:v>-5.361923113378274E-3</c:v>
                </c:pt>
                <c:pt idx="7496">
                  <c:v>2.0279905852384747E-2</c:v>
                </c:pt>
                <c:pt idx="7497">
                  <c:v>-1.1447955600278696E-2</c:v>
                </c:pt>
                <c:pt idx="7498">
                  <c:v>-5.1954538475245853E-3</c:v>
                </c:pt>
                <c:pt idx="7499">
                  <c:v>-1.3325144722901755E-2</c:v>
                </c:pt>
                <c:pt idx="7500">
                  <c:v>7.8129930873145226E-3</c:v>
                </c:pt>
                <c:pt idx="7501">
                  <c:v>4.0350993452881604E-3</c:v>
                </c:pt>
                <c:pt idx="7502">
                  <c:v>-7.5798156326604309E-4</c:v>
                </c:pt>
                <c:pt idx="7503">
                  <c:v>-1.3329917173207913E-2</c:v>
                </c:pt>
                <c:pt idx="7504">
                  <c:v>-1.9716204045783864E-2</c:v>
                </c:pt>
                <c:pt idx="7505">
                  <c:v>-2.3692951113173017E-3</c:v>
                </c:pt>
                <c:pt idx="7506">
                  <c:v>-4.4810632607806674E-3</c:v>
                </c:pt>
                <c:pt idx="7507">
                  <c:v>-1.296690146167145E-2</c:v>
                </c:pt>
                <c:pt idx="7508">
                  <c:v>1.1806213070611735E-2</c:v>
                </c:pt>
                <c:pt idx="7509">
                  <c:v>-4.2528445686617067E-3</c:v>
                </c:pt>
                <c:pt idx="7510">
                  <c:v>-7.5048418059962983E-3</c:v>
                </c:pt>
                <c:pt idx="7511">
                  <c:v>-2.4290531834771947E-2</c:v>
                </c:pt>
                <c:pt idx="7512">
                  <c:v>-3.5693785325247112E-3</c:v>
                </c:pt>
                <c:pt idx="7513">
                  <c:v>8.6899819897825175E-3</c:v>
                </c:pt>
                <c:pt idx="7514">
                  <c:v>1.3899808477002465E-2</c:v>
                </c:pt>
                <c:pt idx="7515">
                  <c:v>-4.4543408546675756E-3</c:v>
                </c:pt>
                <c:pt idx="7516">
                  <c:v>-5.0858329450169989E-3</c:v>
                </c:pt>
                <c:pt idx="7517">
                  <c:v>-1.4642653078108886E-2</c:v>
                </c:pt>
                <c:pt idx="7518">
                  <c:v>8.5705264511893014E-3</c:v>
                </c:pt>
                <c:pt idx="7519">
                  <c:v>1.4940423914242518E-3</c:v>
                </c:pt>
                <c:pt idx="7520">
                  <c:v>1.1217320084468053E-2</c:v>
                </c:pt>
                <c:pt idx="7521">
                  <c:v>3.451700312667037E-3</c:v>
                </c:pt>
                <c:pt idx="7522">
                  <c:v>-1.115788257769609E-3</c:v>
                </c:pt>
                <c:pt idx="7523">
                  <c:v>-2.756689260873111E-3</c:v>
                </c:pt>
                <c:pt idx="7524">
                  <c:v>-3.7343132085448207E-3</c:v>
                </c:pt>
                <c:pt idx="7525">
                  <c:v>9.2063744549296406E-3</c:v>
                </c:pt>
                <c:pt idx="7526">
                  <c:v>-1.0295159199767083E-2</c:v>
                </c:pt>
                <c:pt idx="7527">
                  <c:v>1.514354217697803E-3</c:v>
                </c:pt>
                <c:pt idx="7528">
                  <c:v>-9.102517888226809E-3</c:v>
                </c:pt>
                <c:pt idx="7529">
                  <c:v>-1.7289079401252745E-2</c:v>
                </c:pt>
                <c:pt idx="7530">
                  <c:v>-3.7812955216660264E-3</c:v>
                </c:pt>
                <c:pt idx="7531">
                  <c:v>-7.7321322430659693E-3</c:v>
                </c:pt>
                <c:pt idx="7532">
                  <c:v>1.3535686985636737E-2</c:v>
                </c:pt>
                <c:pt idx="7533">
                  <c:v>1.2991790505153252E-2</c:v>
                </c:pt>
                <c:pt idx="7534">
                  <c:v>-1.0510939374885158E-2</c:v>
                </c:pt>
                <c:pt idx="7535">
                  <c:v>1.2262554920334358E-3</c:v>
                </c:pt>
                <c:pt idx="7536">
                  <c:v>-5.6474274293671846E-4</c:v>
                </c:pt>
                <c:pt idx="7537">
                  <c:v>7.6122920146615538E-3</c:v>
                </c:pt>
                <c:pt idx="7538">
                  <c:v>2.0085395399512571E-2</c:v>
                </c:pt>
                <c:pt idx="7539">
                  <c:v>-1.2600946367627285E-2</c:v>
                </c:pt>
                <c:pt idx="7540">
                  <c:v>-1.1049652375592729E-2</c:v>
                </c:pt>
                <c:pt idx="7541">
                  <c:v>-9.4885530704708881E-3</c:v>
                </c:pt>
                <c:pt idx="7542">
                  <c:v>-1.4538971329417099E-2</c:v>
                </c:pt>
                <c:pt idx="7543">
                  <c:v>6.6745813027792918E-3</c:v>
                </c:pt>
                <c:pt idx="7544">
                  <c:v>-1.9801699180178461E-3</c:v>
                </c:pt>
                <c:pt idx="7545">
                  <c:v>-1.4165827336935154E-2</c:v>
                </c:pt>
                <c:pt idx="7546">
                  <c:v>1.7064134942915112E-2</c:v>
                </c:pt>
                <c:pt idx="7547">
                  <c:v>1.7017048489882575E-2</c:v>
                </c:pt>
                <c:pt idx="7548">
                  <c:v>-1.1735499396552612E-2</c:v>
                </c:pt>
                <c:pt idx="7549">
                  <c:v>1.234894695431786E-2</c:v>
                </c:pt>
                <c:pt idx="7550">
                  <c:v>6.5154795607319266E-4</c:v>
                </c:pt>
                <c:pt idx="7551">
                  <c:v>-3.2128676817587644E-3</c:v>
                </c:pt>
                <c:pt idx="7552">
                  <c:v>3.8388764391004476E-3</c:v>
                </c:pt>
                <c:pt idx="7553">
                  <c:v>-6.698325682538707E-4</c:v>
                </c:pt>
                <c:pt idx="7554">
                  <c:v>4.8921122910989484E-3</c:v>
                </c:pt>
                <c:pt idx="7555">
                  <c:v>-1.4044647203758675E-2</c:v>
                </c:pt>
                <c:pt idx="7556">
                  <c:v>3.6648316225783807E-3</c:v>
                </c:pt>
                <c:pt idx="7557">
                  <c:v>-2.0445565625517039E-3</c:v>
                </c:pt>
                <c:pt idx="7558">
                  <c:v>-2.6722952478796656E-2</c:v>
                </c:pt>
                <c:pt idx="7559">
                  <c:v>6.6753606181499375E-3</c:v>
                </c:pt>
                <c:pt idx="7560">
                  <c:v>-1.338897542989336E-2</c:v>
                </c:pt>
                <c:pt idx="7561">
                  <c:v>-7.5754625218610247E-3</c:v>
                </c:pt>
                <c:pt idx="7562">
                  <c:v>-1.0056716662932319E-2</c:v>
                </c:pt>
                <c:pt idx="7563">
                  <c:v>1.127679635035936E-2</c:v>
                </c:pt>
                <c:pt idx="7564">
                  <c:v>1.0902476542916829E-2</c:v>
                </c:pt>
                <c:pt idx="7565">
                  <c:v>4.0145152619006702E-3</c:v>
                </c:pt>
                <c:pt idx="7566">
                  <c:v>9.8771213685191518E-4</c:v>
                </c:pt>
                <c:pt idx="7567">
                  <c:v>-4.6200067641065431E-3</c:v>
                </c:pt>
                <c:pt idx="7568">
                  <c:v>-1.8581518795392816E-3</c:v>
                </c:pt>
                <c:pt idx="7569">
                  <c:v>-3.1374540472963947E-3</c:v>
                </c:pt>
                <c:pt idx="7570">
                  <c:v>-4.0991866106895843E-3</c:v>
                </c:pt>
                <c:pt idx="7571">
                  <c:v>-9.2669421490552809E-4</c:v>
                </c:pt>
                <c:pt idx="7572">
                  <c:v>1.6457921497923748E-2</c:v>
                </c:pt>
                <c:pt idx="7573">
                  <c:v>3.6757702152268655E-3</c:v>
                </c:pt>
                <c:pt idx="7574">
                  <c:v>1.1484873118871411E-2</c:v>
                </c:pt>
                <c:pt idx="7575">
                  <c:v>-1.1434061254482862E-2</c:v>
                </c:pt>
                <c:pt idx="7576">
                  <c:v>-2.5415799540802844E-3</c:v>
                </c:pt>
                <c:pt idx="7577">
                  <c:v>-1.1778218272894334E-2</c:v>
                </c:pt>
                <c:pt idx="7578">
                  <c:v>1.6547442318344967E-2</c:v>
                </c:pt>
                <c:pt idx="7579">
                  <c:v>-1.2628180127280224E-2</c:v>
                </c:pt>
                <c:pt idx="7580">
                  <c:v>7.1651541660936412E-4</c:v>
                </c:pt>
                <c:pt idx="7581">
                  <c:v>5.9183339044777735E-3</c:v>
                </c:pt>
                <c:pt idx="7582">
                  <c:v>-8.908410990522966E-3</c:v>
                </c:pt>
                <c:pt idx="7583">
                  <c:v>3.0630500202567571E-3</c:v>
                </c:pt>
                <c:pt idx="7584">
                  <c:v>7.3261184076830518E-3</c:v>
                </c:pt>
                <c:pt idx="7585">
                  <c:v>1.3822672524083385E-2</c:v>
                </c:pt>
                <c:pt idx="7586">
                  <c:v>1.0173148852244164E-3</c:v>
                </c:pt>
                <c:pt idx="7587">
                  <c:v>-4.2908582288364635E-3</c:v>
                </c:pt>
                <c:pt idx="7588">
                  <c:v>5.1907762065835829E-3</c:v>
                </c:pt>
                <c:pt idx="7589">
                  <c:v>-7.9343844006892015E-3</c:v>
                </c:pt>
                <c:pt idx="7590">
                  <c:v>1.2989042313796642E-2</c:v>
                </c:pt>
                <c:pt idx="7591">
                  <c:v>5.603693436863736E-3</c:v>
                </c:pt>
                <c:pt idx="7592">
                  <c:v>-2.4601164271086822E-4</c:v>
                </c:pt>
                <c:pt idx="7593">
                  <c:v>-1.2601990601349429E-2</c:v>
                </c:pt>
                <c:pt idx="7594">
                  <c:v>-8.0842314205189225E-3</c:v>
                </c:pt>
                <c:pt idx="7595">
                  <c:v>2.1800458486664447E-3</c:v>
                </c:pt>
                <c:pt idx="7596">
                  <c:v>-5.4957895940468899E-3</c:v>
                </c:pt>
                <c:pt idx="7597">
                  <c:v>-1.1883421101568715E-2</c:v>
                </c:pt>
                <c:pt idx="7598">
                  <c:v>-4.6101646785391111E-3</c:v>
                </c:pt>
                <c:pt idx="7599">
                  <c:v>-1.0889318536332916E-2</c:v>
                </c:pt>
                <c:pt idx="7600">
                  <c:v>7.5743484235594643E-3</c:v>
                </c:pt>
                <c:pt idx="7601">
                  <c:v>-6.4530873329825319E-3</c:v>
                </c:pt>
                <c:pt idx="7602">
                  <c:v>-5.5244956471301307E-3</c:v>
                </c:pt>
                <c:pt idx="7603">
                  <c:v>1.5971949882471234E-2</c:v>
                </c:pt>
                <c:pt idx="7604">
                  <c:v>-6.6800623010340966E-3</c:v>
                </c:pt>
                <c:pt idx="7605">
                  <c:v>1.3552058592793426E-2</c:v>
                </c:pt>
                <c:pt idx="7606">
                  <c:v>7.2921774667092766E-3</c:v>
                </c:pt>
                <c:pt idx="7607">
                  <c:v>1.2624961732616584E-2</c:v>
                </c:pt>
                <c:pt idx="7608">
                  <c:v>1.2882038141231508E-2</c:v>
                </c:pt>
                <c:pt idx="7609">
                  <c:v>-1.0262457321825924E-2</c:v>
                </c:pt>
                <c:pt idx="7610">
                  <c:v>4.0440836252194417E-3</c:v>
                </c:pt>
                <c:pt idx="7611">
                  <c:v>-8.4533822755987233E-3</c:v>
                </c:pt>
                <c:pt idx="7612">
                  <c:v>-3.4578841155089345E-3</c:v>
                </c:pt>
                <c:pt idx="7613">
                  <c:v>-8.5285254054984199E-3</c:v>
                </c:pt>
                <c:pt idx="7614">
                  <c:v>-5.8369622187917783E-3</c:v>
                </c:pt>
                <c:pt idx="7615">
                  <c:v>-2.457267648603496E-2</c:v>
                </c:pt>
                <c:pt idx="7616">
                  <c:v>1.0193356177329014E-3</c:v>
                </c:pt>
                <c:pt idx="7617">
                  <c:v>1.8922457031054338E-3</c:v>
                </c:pt>
                <c:pt idx="7618">
                  <c:v>-5.649591565042961E-3</c:v>
                </c:pt>
                <c:pt idx="7619">
                  <c:v>2.6067661376197263E-3</c:v>
                </c:pt>
                <c:pt idx="7620">
                  <c:v>-1.4269229033004539E-3</c:v>
                </c:pt>
                <c:pt idx="7621">
                  <c:v>-1.2787256427766952E-2</c:v>
                </c:pt>
                <c:pt idx="7622">
                  <c:v>9.2048979815592628E-3</c:v>
                </c:pt>
                <c:pt idx="7623">
                  <c:v>-1.7947715997805931E-2</c:v>
                </c:pt>
                <c:pt idx="7624">
                  <c:v>-8.4975497499611245E-3</c:v>
                </c:pt>
                <c:pt idx="7625">
                  <c:v>-8.8005116118858549E-3</c:v>
                </c:pt>
                <c:pt idx="7626">
                  <c:v>9.0042315073840268E-3</c:v>
                </c:pt>
                <c:pt idx="7627">
                  <c:v>1.4493307236134565E-2</c:v>
                </c:pt>
                <c:pt idx="7628">
                  <c:v>-4.1407311842122435E-3</c:v>
                </c:pt>
                <c:pt idx="7629">
                  <c:v>2.7552682553068156E-3</c:v>
                </c:pt>
                <c:pt idx="7630">
                  <c:v>9.6017480402274934E-3</c:v>
                </c:pt>
                <c:pt idx="7631">
                  <c:v>-1.1684401476861526E-2</c:v>
                </c:pt>
                <c:pt idx="7632">
                  <c:v>-2.5443969544595864E-3</c:v>
                </c:pt>
                <c:pt idx="7633">
                  <c:v>-5.5269552399334109E-4</c:v>
                </c:pt>
                <c:pt idx="7634">
                  <c:v>1.7172550943833929E-2</c:v>
                </c:pt>
                <c:pt idx="7635">
                  <c:v>-1.5919638191580945E-2</c:v>
                </c:pt>
                <c:pt idx="7636">
                  <c:v>-7.5950685279641428E-3</c:v>
                </c:pt>
                <c:pt idx="7637">
                  <c:v>-9.3786934060432203E-3</c:v>
                </c:pt>
                <c:pt idx="7638">
                  <c:v>-1.5861488348286622E-2</c:v>
                </c:pt>
                <c:pt idx="7639">
                  <c:v>6.9415317194997219E-3</c:v>
                </c:pt>
                <c:pt idx="7640">
                  <c:v>-9.3982668261504212E-3</c:v>
                </c:pt>
                <c:pt idx="7641">
                  <c:v>-7.7738990281816522E-3</c:v>
                </c:pt>
                <c:pt idx="7642">
                  <c:v>2.8588445022431383E-3</c:v>
                </c:pt>
                <c:pt idx="7643">
                  <c:v>-1.8782173239528112E-2</c:v>
                </c:pt>
                <c:pt idx="7644">
                  <c:v>-5.8087282602677552E-3</c:v>
                </c:pt>
                <c:pt idx="7645">
                  <c:v>2.9569037352962183E-3</c:v>
                </c:pt>
                <c:pt idx="7646">
                  <c:v>1.3937782222009352E-3</c:v>
                </c:pt>
                <c:pt idx="7647">
                  <c:v>-2.6223536665614701E-3</c:v>
                </c:pt>
                <c:pt idx="7648">
                  <c:v>1.1606041513485864E-2</c:v>
                </c:pt>
                <c:pt idx="7649">
                  <c:v>-2.0569964662308124E-3</c:v>
                </c:pt>
                <c:pt idx="7650">
                  <c:v>-1.0136107394553074E-3</c:v>
                </c:pt>
                <c:pt idx="7651">
                  <c:v>-8.0633967264538385E-3</c:v>
                </c:pt>
                <c:pt idx="7652">
                  <c:v>8.0332486693172802E-3</c:v>
                </c:pt>
                <c:pt idx="7653">
                  <c:v>-3.7308573215347383E-3</c:v>
                </c:pt>
                <c:pt idx="7654">
                  <c:v>-8.1899777610782622E-3</c:v>
                </c:pt>
                <c:pt idx="7655">
                  <c:v>-1.6095401119219262E-2</c:v>
                </c:pt>
                <c:pt idx="7656">
                  <c:v>2.5044972410131574E-3</c:v>
                </c:pt>
                <c:pt idx="7657">
                  <c:v>-1.4493884576893773E-2</c:v>
                </c:pt>
                <c:pt idx="7658">
                  <c:v>-1.9108731949259816E-5</c:v>
                </c:pt>
                <c:pt idx="7659">
                  <c:v>1.1031364658304005E-3</c:v>
                </c:pt>
                <c:pt idx="7660">
                  <c:v>4.2230810017528644E-3</c:v>
                </c:pt>
                <c:pt idx="7661">
                  <c:v>2.2936655175211318E-2</c:v>
                </c:pt>
                <c:pt idx="7662">
                  <c:v>2.1714983075801671E-3</c:v>
                </c:pt>
                <c:pt idx="7663">
                  <c:v>-2.0977164149504264E-3</c:v>
                </c:pt>
                <c:pt idx="7664">
                  <c:v>4.2123762081757573E-3</c:v>
                </c:pt>
                <c:pt idx="7665">
                  <c:v>1.4851141841978773E-2</c:v>
                </c:pt>
                <c:pt idx="7666">
                  <c:v>2.3758031744312066E-2</c:v>
                </c:pt>
                <c:pt idx="7667">
                  <c:v>-7.237133025965084E-3</c:v>
                </c:pt>
                <c:pt idx="7668">
                  <c:v>-1.9537125945406259E-2</c:v>
                </c:pt>
                <c:pt idx="7669">
                  <c:v>-1.0395546806405254E-2</c:v>
                </c:pt>
                <c:pt idx="7670">
                  <c:v>3.1638778105144479E-3</c:v>
                </c:pt>
                <c:pt idx="7671">
                  <c:v>9.6433607352865696E-3</c:v>
                </c:pt>
                <c:pt idx="7672">
                  <c:v>-1.6306656757103813E-2</c:v>
                </c:pt>
                <c:pt idx="7673">
                  <c:v>-6.3400112124110796E-3</c:v>
                </c:pt>
                <c:pt idx="7674">
                  <c:v>-8.001430760175102E-3</c:v>
                </c:pt>
                <c:pt idx="7675">
                  <c:v>2.0881568666101729E-2</c:v>
                </c:pt>
                <c:pt idx="7676">
                  <c:v>-8.146216496015107E-3</c:v>
                </c:pt>
                <c:pt idx="7677">
                  <c:v>-1.2164284493567297E-2</c:v>
                </c:pt>
                <c:pt idx="7678">
                  <c:v>-1.3671120254966834E-2</c:v>
                </c:pt>
                <c:pt idx="7679">
                  <c:v>-6.2830674560086081E-4</c:v>
                </c:pt>
                <c:pt idx="7680">
                  <c:v>-3.089749325063007E-3</c:v>
                </c:pt>
                <c:pt idx="7681">
                  <c:v>-4.571963254822238E-3</c:v>
                </c:pt>
                <c:pt idx="7682">
                  <c:v>-7.0877175130092058E-3</c:v>
                </c:pt>
                <c:pt idx="7683">
                  <c:v>-4.694641787896958E-3</c:v>
                </c:pt>
                <c:pt idx="7684">
                  <c:v>-1.1038230312698421E-2</c:v>
                </c:pt>
                <c:pt idx="7685">
                  <c:v>-3.9594621229691387E-3</c:v>
                </c:pt>
                <c:pt idx="7686">
                  <c:v>-1.0941995128221504E-2</c:v>
                </c:pt>
                <c:pt idx="7687">
                  <c:v>-2.9430162974434003E-3</c:v>
                </c:pt>
                <c:pt idx="7688">
                  <c:v>8.9609429612301072E-3</c:v>
                </c:pt>
                <c:pt idx="7689">
                  <c:v>-7.5407769139787381E-3</c:v>
                </c:pt>
                <c:pt idx="7690">
                  <c:v>-6.57713284813451E-3</c:v>
                </c:pt>
                <c:pt idx="7691">
                  <c:v>-3.5350511908604637E-3</c:v>
                </c:pt>
                <c:pt idx="7692">
                  <c:v>-3.3473844213889226E-3</c:v>
                </c:pt>
                <c:pt idx="7693">
                  <c:v>-3.0560713328984791E-2</c:v>
                </c:pt>
                <c:pt idx="7694">
                  <c:v>8.6130187553013927E-3</c:v>
                </c:pt>
                <c:pt idx="7695">
                  <c:v>-7.7103097744684039E-4</c:v>
                </c:pt>
                <c:pt idx="7696">
                  <c:v>-7.241878084465892E-3</c:v>
                </c:pt>
                <c:pt idx="7697">
                  <c:v>-1.2177692916134254E-2</c:v>
                </c:pt>
                <c:pt idx="7698">
                  <c:v>1.1294441794238747E-2</c:v>
                </c:pt>
                <c:pt idx="7699">
                  <c:v>2.7203025269636394E-3</c:v>
                </c:pt>
                <c:pt idx="7700">
                  <c:v>1.41105496649192E-2</c:v>
                </c:pt>
                <c:pt idx="7701">
                  <c:v>-4.2640158273163217E-3</c:v>
                </c:pt>
                <c:pt idx="7702">
                  <c:v>-1.4266329318000717E-3</c:v>
                </c:pt>
                <c:pt idx="7703">
                  <c:v>1.2218255368480844E-2</c:v>
                </c:pt>
                <c:pt idx="7704">
                  <c:v>-4.7327794853531602E-4</c:v>
                </c:pt>
                <c:pt idx="7705">
                  <c:v>-1.0001044134121334E-2</c:v>
                </c:pt>
                <c:pt idx="7706">
                  <c:v>1.3624190236827502E-4</c:v>
                </c:pt>
                <c:pt idx="7707">
                  <c:v>1.3245226096776292E-3</c:v>
                </c:pt>
                <c:pt idx="7708">
                  <c:v>-3.9424986066433042E-3</c:v>
                </c:pt>
                <c:pt idx="7709">
                  <c:v>8.2387258166932639E-3</c:v>
                </c:pt>
                <c:pt idx="7710">
                  <c:v>-1.5403674074105114E-2</c:v>
                </c:pt>
                <c:pt idx="7711">
                  <c:v>9.3779672989135216E-3</c:v>
                </c:pt>
                <c:pt idx="7712">
                  <c:v>9.1931739315537653E-3</c:v>
                </c:pt>
                <c:pt idx="7713">
                  <c:v>8.7597124731972065E-3</c:v>
                </c:pt>
                <c:pt idx="7714">
                  <c:v>2.202858348318586E-3</c:v>
                </c:pt>
                <c:pt idx="7715">
                  <c:v>8.4855095211530569E-3</c:v>
                </c:pt>
                <c:pt idx="7716">
                  <c:v>3.2054240077165805E-3</c:v>
                </c:pt>
                <c:pt idx="7717">
                  <c:v>-2.9416045224597907E-3</c:v>
                </c:pt>
                <c:pt idx="7718">
                  <c:v>8.7205970256223756E-4</c:v>
                </c:pt>
                <c:pt idx="7719">
                  <c:v>-1.8856237505601892E-3</c:v>
                </c:pt>
                <c:pt idx="7720">
                  <c:v>-1.4884986804944223E-2</c:v>
                </c:pt>
                <c:pt idx="7721">
                  <c:v>1.1307192370326449E-2</c:v>
                </c:pt>
                <c:pt idx="7722">
                  <c:v>6.9875495549118422E-3</c:v>
                </c:pt>
                <c:pt idx="7723">
                  <c:v>-1.718700762020263E-2</c:v>
                </c:pt>
                <c:pt idx="7724">
                  <c:v>4.3035180288582553E-3</c:v>
                </c:pt>
                <c:pt idx="7725">
                  <c:v>4.009401256975526E-3</c:v>
                </c:pt>
                <c:pt idx="7726">
                  <c:v>-1.7930053670358537E-2</c:v>
                </c:pt>
                <c:pt idx="7727">
                  <c:v>-3.1523541906666166E-4</c:v>
                </c:pt>
                <c:pt idx="7728">
                  <c:v>1.301074004358041E-2</c:v>
                </c:pt>
                <c:pt idx="7729">
                  <c:v>1.5435674828914694E-2</c:v>
                </c:pt>
                <c:pt idx="7730">
                  <c:v>-5.9047040994007578E-3</c:v>
                </c:pt>
                <c:pt idx="7731">
                  <c:v>2.2459785953476397E-3</c:v>
                </c:pt>
                <c:pt idx="7732">
                  <c:v>1.7565438055970772E-2</c:v>
                </c:pt>
                <c:pt idx="7733">
                  <c:v>-3.3630165496795635E-3</c:v>
                </c:pt>
                <c:pt idx="7734">
                  <c:v>-1.0173232219628445E-2</c:v>
                </c:pt>
                <c:pt idx="7735">
                  <c:v>7.9279296816447895E-3</c:v>
                </c:pt>
                <c:pt idx="7736">
                  <c:v>1.1764965466304745E-2</c:v>
                </c:pt>
                <c:pt idx="7737">
                  <c:v>1.6331552225723911E-2</c:v>
                </c:pt>
                <c:pt idx="7738">
                  <c:v>-1.2005990191880365E-2</c:v>
                </c:pt>
                <c:pt idx="7739">
                  <c:v>-1.2110827664491158E-2</c:v>
                </c:pt>
                <c:pt idx="7740">
                  <c:v>-5.9674769988876291E-3</c:v>
                </c:pt>
                <c:pt idx="7741">
                  <c:v>1.0154361145424572E-2</c:v>
                </c:pt>
                <c:pt idx="7742">
                  <c:v>-2.1168762669678265E-2</c:v>
                </c:pt>
                <c:pt idx="7743">
                  <c:v>1.5759904617415155E-3</c:v>
                </c:pt>
                <c:pt idx="7744">
                  <c:v>7.3816689334910302E-3</c:v>
                </c:pt>
                <c:pt idx="7745">
                  <c:v>-1.8143409214810523E-2</c:v>
                </c:pt>
                <c:pt idx="7746">
                  <c:v>-1.3843716736366434E-2</c:v>
                </c:pt>
                <c:pt idx="7747">
                  <c:v>8.0601855406876831E-3</c:v>
                </c:pt>
                <c:pt idx="7748">
                  <c:v>-9.6651964687831451E-3</c:v>
                </c:pt>
                <c:pt idx="7749">
                  <c:v>1.8925588481798424E-2</c:v>
                </c:pt>
                <c:pt idx="7750">
                  <c:v>-1.5112415271352429E-2</c:v>
                </c:pt>
                <c:pt idx="7751">
                  <c:v>-4.0441131503125716E-3</c:v>
                </c:pt>
                <c:pt idx="7752">
                  <c:v>-6.1158436781661996E-3</c:v>
                </c:pt>
                <c:pt idx="7753">
                  <c:v>-7.0415502475275234E-3</c:v>
                </c:pt>
                <c:pt idx="7754">
                  <c:v>1.5223880143734986E-2</c:v>
                </c:pt>
                <c:pt idx="7755">
                  <c:v>8.7108778537186068E-3</c:v>
                </c:pt>
                <c:pt idx="7756">
                  <c:v>-8.8639264891580884E-3</c:v>
                </c:pt>
                <c:pt idx="7757">
                  <c:v>-4.3526536548600262E-3</c:v>
                </c:pt>
                <c:pt idx="7758">
                  <c:v>-6.4327740794429848E-3</c:v>
                </c:pt>
                <c:pt idx="7759">
                  <c:v>1.1540290396220761E-2</c:v>
                </c:pt>
                <c:pt idx="7760">
                  <c:v>-1.6072390114257931E-3</c:v>
                </c:pt>
                <c:pt idx="7761">
                  <c:v>-5.0533998049597656E-3</c:v>
                </c:pt>
                <c:pt idx="7762">
                  <c:v>7.6694066038948995E-3</c:v>
                </c:pt>
                <c:pt idx="7763">
                  <c:v>3.1622967973128592E-3</c:v>
                </c:pt>
                <c:pt idx="7764">
                  <c:v>-1.113240074023693E-2</c:v>
                </c:pt>
                <c:pt idx="7765">
                  <c:v>1.102835610599368E-2</c:v>
                </c:pt>
                <c:pt idx="7766">
                  <c:v>-2.3959840488060979E-3</c:v>
                </c:pt>
                <c:pt idx="7767">
                  <c:v>8.6961670979378899E-3</c:v>
                </c:pt>
                <c:pt idx="7768">
                  <c:v>9.0101832636499835E-3</c:v>
                </c:pt>
                <c:pt idx="7769">
                  <c:v>-1.375140616596246E-3</c:v>
                </c:pt>
                <c:pt idx="7770">
                  <c:v>-2.8994999383400569E-2</c:v>
                </c:pt>
                <c:pt idx="7771">
                  <c:v>5.6989711303561119E-3</c:v>
                </c:pt>
                <c:pt idx="7772">
                  <c:v>-2.1676686677869785E-2</c:v>
                </c:pt>
                <c:pt idx="7773">
                  <c:v>-6.2287853042841254E-3</c:v>
                </c:pt>
                <c:pt idx="7774">
                  <c:v>-1.0417647057055458E-2</c:v>
                </c:pt>
                <c:pt idx="7775">
                  <c:v>9.8994463098290176E-3</c:v>
                </c:pt>
                <c:pt idx="7776">
                  <c:v>-1.4147978452564425E-2</c:v>
                </c:pt>
                <c:pt idx="7777">
                  <c:v>-1.2935311782302266E-2</c:v>
                </c:pt>
                <c:pt idx="7778">
                  <c:v>1.6562150755803331E-2</c:v>
                </c:pt>
                <c:pt idx="7779">
                  <c:v>-4.8392865494393039E-3</c:v>
                </c:pt>
                <c:pt idx="7780">
                  <c:v>1.4115087671845064E-2</c:v>
                </c:pt>
                <c:pt idx="7781">
                  <c:v>-3.793550805584607E-3</c:v>
                </c:pt>
                <c:pt idx="7782">
                  <c:v>-1.8722382623500188E-2</c:v>
                </c:pt>
                <c:pt idx="7783">
                  <c:v>-1.1391127232799258E-3</c:v>
                </c:pt>
                <c:pt idx="7784">
                  <c:v>-1.6894446577850012E-3</c:v>
                </c:pt>
                <c:pt idx="7785">
                  <c:v>-1.6968138304153033E-2</c:v>
                </c:pt>
                <c:pt idx="7786">
                  <c:v>-1.3103747645432897E-2</c:v>
                </c:pt>
                <c:pt idx="7787">
                  <c:v>-1.1851838258409901E-2</c:v>
                </c:pt>
                <c:pt idx="7788">
                  <c:v>1.1028449534154111E-2</c:v>
                </c:pt>
                <c:pt idx="7789">
                  <c:v>-3.4662684205374601E-3</c:v>
                </c:pt>
                <c:pt idx="7790">
                  <c:v>1.0418713193769663E-2</c:v>
                </c:pt>
                <c:pt idx="7791">
                  <c:v>-1.1646269336030026E-2</c:v>
                </c:pt>
                <c:pt idx="7792">
                  <c:v>5.0480663290489915E-3</c:v>
                </c:pt>
                <c:pt idx="7793">
                  <c:v>1.6544709747541738E-3</c:v>
                </c:pt>
                <c:pt idx="7794">
                  <c:v>1.0191624287828023E-2</c:v>
                </c:pt>
                <c:pt idx="7795">
                  <c:v>1.0870871889344235E-3</c:v>
                </c:pt>
                <c:pt idx="7796">
                  <c:v>-7.6639882592798221E-4</c:v>
                </c:pt>
                <c:pt idx="7797">
                  <c:v>-1.9989230611889165E-3</c:v>
                </c:pt>
                <c:pt idx="7798">
                  <c:v>6.2144432849607781E-3</c:v>
                </c:pt>
                <c:pt idx="7799">
                  <c:v>9.5413692449917431E-3</c:v>
                </c:pt>
                <c:pt idx="7800">
                  <c:v>5.7007863534547856E-3</c:v>
                </c:pt>
                <c:pt idx="7801">
                  <c:v>4.5464231558845014E-3</c:v>
                </c:pt>
                <c:pt idx="7802">
                  <c:v>-5.3352362941076811E-3</c:v>
                </c:pt>
                <c:pt idx="7803">
                  <c:v>-8.8659218469024099E-3</c:v>
                </c:pt>
                <c:pt idx="7804">
                  <c:v>-1.8065942755559512E-2</c:v>
                </c:pt>
                <c:pt idx="7805">
                  <c:v>5.1818445789281282E-3</c:v>
                </c:pt>
                <c:pt idx="7806">
                  <c:v>-1.0835366626473561E-2</c:v>
                </c:pt>
                <c:pt idx="7807">
                  <c:v>1.0804985438616409E-3</c:v>
                </c:pt>
                <c:pt idx="7808">
                  <c:v>1.1097112142069385E-2</c:v>
                </c:pt>
                <c:pt idx="7809">
                  <c:v>-4.13607216924302E-3</c:v>
                </c:pt>
                <c:pt idx="7810">
                  <c:v>9.7426930593762333E-3</c:v>
                </c:pt>
                <c:pt idx="7811">
                  <c:v>-4.4510351841189361E-3</c:v>
                </c:pt>
                <c:pt idx="7812">
                  <c:v>-1.4304889740606865E-2</c:v>
                </c:pt>
                <c:pt idx="7813">
                  <c:v>-4.3580182610781634E-3</c:v>
                </c:pt>
                <c:pt idx="7814">
                  <c:v>9.4042650355546128E-4</c:v>
                </c:pt>
                <c:pt idx="7815">
                  <c:v>8.3189521583369695E-3</c:v>
                </c:pt>
                <c:pt idx="7816">
                  <c:v>5.9549864972380691E-3</c:v>
                </c:pt>
                <c:pt idx="7817">
                  <c:v>-1.5025739790250851E-3</c:v>
                </c:pt>
                <c:pt idx="7818">
                  <c:v>-1.6031725896954528E-2</c:v>
                </c:pt>
                <c:pt idx="7819">
                  <c:v>-2.6688707427143577E-3</c:v>
                </c:pt>
                <c:pt idx="7820">
                  <c:v>6.0416846048350539E-3</c:v>
                </c:pt>
                <c:pt idx="7821">
                  <c:v>-1.1234878817996288E-4</c:v>
                </c:pt>
                <c:pt idx="7822">
                  <c:v>8.8866326503739008E-3</c:v>
                </c:pt>
                <c:pt idx="7823">
                  <c:v>4.8941755522975217E-3</c:v>
                </c:pt>
                <c:pt idx="7824">
                  <c:v>-2.1530666519311982E-3</c:v>
                </c:pt>
                <c:pt idx="7825">
                  <c:v>2.1959777063851839E-4</c:v>
                </c:pt>
                <c:pt idx="7826">
                  <c:v>-1.2995720904683464E-2</c:v>
                </c:pt>
                <c:pt idx="7827">
                  <c:v>2.348752250381328E-3</c:v>
                </c:pt>
                <c:pt idx="7828">
                  <c:v>9.2085065407798202E-3</c:v>
                </c:pt>
                <c:pt idx="7829">
                  <c:v>2.1043585116919131E-5</c:v>
                </c:pt>
                <c:pt idx="7830">
                  <c:v>-7.8637218427719882E-3</c:v>
                </c:pt>
                <c:pt idx="7831">
                  <c:v>-4.0870702399661372E-3</c:v>
                </c:pt>
                <c:pt idx="7832">
                  <c:v>-8.6174777330975186E-3</c:v>
                </c:pt>
                <c:pt idx="7833">
                  <c:v>-9.5368931560017873E-3</c:v>
                </c:pt>
                <c:pt idx="7834">
                  <c:v>-1.6296701528191243E-3</c:v>
                </c:pt>
                <c:pt idx="7835">
                  <c:v>-9.3567195948280855E-3</c:v>
                </c:pt>
                <c:pt idx="7836">
                  <c:v>8.6521608775492389E-3</c:v>
                </c:pt>
                <c:pt idx="7837">
                  <c:v>1.5868358363361524E-2</c:v>
                </c:pt>
                <c:pt idx="7838">
                  <c:v>-8.631949604241974E-3</c:v>
                </c:pt>
                <c:pt idx="7839">
                  <c:v>-3.3545902143923305E-3</c:v>
                </c:pt>
                <c:pt idx="7840">
                  <c:v>-8.8070204819981606E-3</c:v>
                </c:pt>
                <c:pt idx="7841">
                  <c:v>1.0932181403813869E-2</c:v>
                </c:pt>
                <c:pt idx="7842">
                  <c:v>-1.8807019307896832E-3</c:v>
                </c:pt>
                <c:pt idx="7843">
                  <c:v>-7.7717649399178679E-3</c:v>
                </c:pt>
                <c:pt idx="7844">
                  <c:v>4.4542174305949446E-4</c:v>
                </c:pt>
                <c:pt idx="7845">
                  <c:v>-1.0394490719595723E-2</c:v>
                </c:pt>
                <c:pt idx="7846">
                  <c:v>-1.0002852953030413E-2</c:v>
                </c:pt>
                <c:pt idx="7847">
                  <c:v>-2.4608700690926594E-2</c:v>
                </c:pt>
                <c:pt idx="7848">
                  <c:v>-1.0776158513870917E-2</c:v>
                </c:pt>
                <c:pt idx="7849">
                  <c:v>-1.0152922367034958E-2</c:v>
                </c:pt>
                <c:pt idx="7850">
                  <c:v>-5.8042218172898129E-4</c:v>
                </c:pt>
                <c:pt idx="7851">
                  <c:v>8.5047741562526789E-3</c:v>
                </c:pt>
                <c:pt idx="7852">
                  <c:v>1.1616728248882742E-2</c:v>
                </c:pt>
                <c:pt idx="7853">
                  <c:v>-1.6991079139804788E-2</c:v>
                </c:pt>
                <c:pt idx="7854">
                  <c:v>1.1383475407396695E-5</c:v>
                </c:pt>
                <c:pt idx="7855">
                  <c:v>8.1574873530760907E-3</c:v>
                </c:pt>
                <c:pt idx="7856">
                  <c:v>1.3863362457030141E-3</c:v>
                </c:pt>
                <c:pt idx="7857">
                  <c:v>-7.4020973344127812E-4</c:v>
                </c:pt>
                <c:pt idx="7858">
                  <c:v>3.9817492370636288E-3</c:v>
                </c:pt>
                <c:pt idx="7859">
                  <c:v>1.2681428107242888E-3</c:v>
                </c:pt>
                <c:pt idx="7860">
                  <c:v>-8.368415390070617E-3</c:v>
                </c:pt>
                <c:pt idx="7861">
                  <c:v>-4.2763863561735204E-3</c:v>
                </c:pt>
                <c:pt idx="7862">
                  <c:v>6.7764483025160591E-3</c:v>
                </c:pt>
                <c:pt idx="7863">
                  <c:v>-7.9568314752164176E-3</c:v>
                </c:pt>
                <c:pt idx="7864">
                  <c:v>-1.1741409280702424E-2</c:v>
                </c:pt>
                <c:pt idx="7865">
                  <c:v>6.611332287368191E-3</c:v>
                </c:pt>
                <c:pt idx="7866">
                  <c:v>-6.8206311636868251E-3</c:v>
                </c:pt>
                <c:pt idx="7867">
                  <c:v>-1.1865665627700481E-2</c:v>
                </c:pt>
                <c:pt idx="7868">
                  <c:v>6.5653683227769937E-3</c:v>
                </c:pt>
                <c:pt idx="7869">
                  <c:v>-9.4499812105591557E-4</c:v>
                </c:pt>
                <c:pt idx="7870">
                  <c:v>-1.6131716299423488E-3</c:v>
                </c:pt>
                <c:pt idx="7871">
                  <c:v>-2.8945401184783184E-3</c:v>
                </c:pt>
                <c:pt idx="7872">
                  <c:v>-2.1730647441960543E-3</c:v>
                </c:pt>
                <c:pt idx="7873">
                  <c:v>-3.5429588995713454E-4</c:v>
                </c:pt>
                <c:pt idx="7874">
                  <c:v>3.2352185136845235E-3</c:v>
                </c:pt>
                <c:pt idx="7875">
                  <c:v>-1.2323836018925753E-2</c:v>
                </c:pt>
                <c:pt idx="7876">
                  <c:v>-1.7920733596688747E-4</c:v>
                </c:pt>
                <c:pt idx="7877">
                  <c:v>1.3169947530536814E-3</c:v>
                </c:pt>
                <c:pt idx="7878">
                  <c:v>3.0710517412547629E-3</c:v>
                </c:pt>
                <c:pt idx="7879">
                  <c:v>1.5291167983915567E-2</c:v>
                </c:pt>
                <c:pt idx="7880">
                  <c:v>2.1270806339130977E-3</c:v>
                </c:pt>
                <c:pt idx="7881">
                  <c:v>-4.4170637797192516E-3</c:v>
                </c:pt>
                <c:pt idx="7882">
                  <c:v>-1.158851591825219E-2</c:v>
                </c:pt>
                <c:pt idx="7883">
                  <c:v>1.4434850339039013E-2</c:v>
                </c:pt>
                <c:pt idx="7884">
                  <c:v>-7.9799236638085774E-3</c:v>
                </c:pt>
                <c:pt idx="7885">
                  <c:v>-6.7619494476963233E-3</c:v>
                </c:pt>
                <c:pt idx="7886">
                  <c:v>9.0327624595849029E-3</c:v>
                </c:pt>
                <c:pt idx="7887">
                  <c:v>-3.1498141631020123E-3</c:v>
                </c:pt>
                <c:pt idx="7888">
                  <c:v>-4.1367624120555915E-3</c:v>
                </c:pt>
                <c:pt idx="7889">
                  <c:v>2.6678626924502625E-3</c:v>
                </c:pt>
                <c:pt idx="7890">
                  <c:v>8.8645564513776809E-3</c:v>
                </c:pt>
                <c:pt idx="7891">
                  <c:v>-1.4903613111731606E-2</c:v>
                </c:pt>
                <c:pt idx="7892">
                  <c:v>5.2916891831579398E-3</c:v>
                </c:pt>
                <c:pt idx="7893">
                  <c:v>7.4598875189439825E-3</c:v>
                </c:pt>
                <c:pt idx="7894">
                  <c:v>1.2430920520347158E-2</c:v>
                </c:pt>
                <c:pt idx="7895">
                  <c:v>-2.7598001378812314E-3</c:v>
                </c:pt>
                <c:pt idx="7896">
                  <c:v>-9.3269919798092734E-3</c:v>
                </c:pt>
                <c:pt idx="7897">
                  <c:v>-1.986524887943944E-2</c:v>
                </c:pt>
                <c:pt idx="7898">
                  <c:v>3.4540534296905782E-3</c:v>
                </c:pt>
                <c:pt idx="7899">
                  <c:v>4.131749172421418E-3</c:v>
                </c:pt>
                <c:pt idx="7900">
                  <c:v>1.7422910407388905E-3</c:v>
                </c:pt>
                <c:pt idx="7901">
                  <c:v>4.0711837646123725E-3</c:v>
                </c:pt>
                <c:pt idx="7902">
                  <c:v>-2.9326840175162077E-3</c:v>
                </c:pt>
                <c:pt idx="7903">
                  <c:v>-7.8093290083834435E-3</c:v>
                </c:pt>
                <c:pt idx="7904">
                  <c:v>-1.1420557228559428E-2</c:v>
                </c:pt>
                <c:pt idx="7905">
                  <c:v>-8.7874595250079304E-3</c:v>
                </c:pt>
                <c:pt idx="7906">
                  <c:v>1.412291881708108E-2</c:v>
                </c:pt>
                <c:pt idx="7907">
                  <c:v>9.6994483297470728E-3</c:v>
                </c:pt>
                <c:pt idx="7908">
                  <c:v>2.4013992530631063E-3</c:v>
                </c:pt>
                <c:pt idx="7909">
                  <c:v>-9.0857413504495908E-3</c:v>
                </c:pt>
                <c:pt idx="7910">
                  <c:v>-8.3684418974782626E-3</c:v>
                </c:pt>
                <c:pt idx="7911">
                  <c:v>1.8550508480049728E-4</c:v>
                </c:pt>
                <c:pt idx="7912">
                  <c:v>-1.8581749029710228E-3</c:v>
                </c:pt>
                <c:pt idx="7913">
                  <c:v>-9.0464467387651286E-3</c:v>
                </c:pt>
                <c:pt idx="7914">
                  <c:v>3.9189676703118822E-4</c:v>
                </c:pt>
                <c:pt idx="7915">
                  <c:v>-1.3112089101965187E-2</c:v>
                </c:pt>
                <c:pt idx="7916">
                  <c:v>6.6779079702662201E-3</c:v>
                </c:pt>
                <c:pt idx="7917">
                  <c:v>-8.1862430363632659E-3</c:v>
                </c:pt>
                <c:pt idx="7918">
                  <c:v>2.8964917661834853E-3</c:v>
                </c:pt>
                <c:pt idx="7919">
                  <c:v>2.5815746516030615E-3</c:v>
                </c:pt>
                <c:pt idx="7920">
                  <c:v>-7.7633784568599479E-3</c:v>
                </c:pt>
                <c:pt idx="7921">
                  <c:v>8.3656049091191138E-3</c:v>
                </c:pt>
                <c:pt idx="7922">
                  <c:v>1.467846748349971E-3</c:v>
                </c:pt>
                <c:pt idx="7923">
                  <c:v>9.318855530533009E-3</c:v>
                </c:pt>
                <c:pt idx="7924">
                  <c:v>-1.206296637843781E-2</c:v>
                </c:pt>
                <c:pt idx="7925">
                  <c:v>1.3571726909687597E-3</c:v>
                </c:pt>
                <c:pt idx="7926">
                  <c:v>9.1691661468489959E-3</c:v>
                </c:pt>
                <c:pt idx="7927">
                  <c:v>-2.1776729741492543E-2</c:v>
                </c:pt>
                <c:pt idx="7928">
                  <c:v>1.8034332582604957E-2</c:v>
                </c:pt>
                <c:pt idx="7929">
                  <c:v>-1.0286005913290826E-2</c:v>
                </c:pt>
                <c:pt idx="7930">
                  <c:v>-1.5245624433970399E-2</c:v>
                </c:pt>
                <c:pt idx="7931">
                  <c:v>1.6668926713911243E-2</c:v>
                </c:pt>
                <c:pt idx="7932">
                  <c:v>2.0572456874450216E-2</c:v>
                </c:pt>
                <c:pt idx="7933">
                  <c:v>1.3243982298657919E-2</c:v>
                </c:pt>
                <c:pt idx="7934">
                  <c:v>-2.9375948062056949E-2</c:v>
                </c:pt>
                <c:pt idx="7935">
                  <c:v>5.7750818609569668E-3</c:v>
                </c:pt>
                <c:pt idx="7936">
                  <c:v>2.5098027431192092E-3</c:v>
                </c:pt>
                <c:pt idx="7937">
                  <c:v>2.5690422169200901E-2</c:v>
                </c:pt>
                <c:pt idx="7938">
                  <c:v>-9.8313512995367586E-3</c:v>
                </c:pt>
                <c:pt idx="7939">
                  <c:v>-6.5288126838677766E-4</c:v>
                </c:pt>
                <c:pt idx="7940">
                  <c:v>-5.195762056005168E-3</c:v>
                </c:pt>
                <c:pt idx="7941">
                  <c:v>-1.0185501669178991E-2</c:v>
                </c:pt>
                <c:pt idx="7942">
                  <c:v>-1.027407422727409E-2</c:v>
                </c:pt>
                <c:pt idx="7943">
                  <c:v>1.0988585785875428E-2</c:v>
                </c:pt>
                <c:pt idx="7944">
                  <c:v>6.7495894197655568E-3</c:v>
                </c:pt>
                <c:pt idx="7945">
                  <c:v>-1.360732482976563E-2</c:v>
                </c:pt>
                <c:pt idx="7946">
                  <c:v>1.1648337322432629E-2</c:v>
                </c:pt>
                <c:pt idx="7947">
                  <c:v>-1.258182558230714E-2</c:v>
                </c:pt>
                <c:pt idx="7948">
                  <c:v>1.1812437881249267E-2</c:v>
                </c:pt>
                <c:pt idx="7949">
                  <c:v>-1.5843819464465499E-2</c:v>
                </c:pt>
                <c:pt idx="7950">
                  <c:v>-7.9315608169003415E-3</c:v>
                </c:pt>
                <c:pt idx="7951">
                  <c:v>-3.6846823658788987E-3</c:v>
                </c:pt>
                <c:pt idx="7952">
                  <c:v>-4.6803528980907108E-3</c:v>
                </c:pt>
                <c:pt idx="7953">
                  <c:v>2.0165564041896289E-3</c:v>
                </c:pt>
                <c:pt idx="7954">
                  <c:v>1.1144729042711087E-2</c:v>
                </c:pt>
                <c:pt idx="7955">
                  <c:v>1.8046706394695036E-3</c:v>
                </c:pt>
                <c:pt idx="7956">
                  <c:v>-5.0459134176056341E-3</c:v>
                </c:pt>
                <c:pt idx="7957">
                  <c:v>1.263546031853003E-3</c:v>
                </c:pt>
                <c:pt idx="7958">
                  <c:v>2.0465188704505092E-3</c:v>
                </c:pt>
                <c:pt idx="7959">
                  <c:v>-5.7397342887384236E-3</c:v>
                </c:pt>
                <c:pt idx="7960">
                  <c:v>-1.134202289656353E-2</c:v>
                </c:pt>
                <c:pt idx="7961">
                  <c:v>-4.1211989513010357E-3</c:v>
                </c:pt>
                <c:pt idx="7962">
                  <c:v>1.0017302043102748E-3</c:v>
                </c:pt>
                <c:pt idx="7963">
                  <c:v>1.7058998349924994E-2</c:v>
                </c:pt>
                <c:pt idx="7964">
                  <c:v>1.1212150508252054E-3</c:v>
                </c:pt>
                <c:pt idx="7965">
                  <c:v>4.7159753220592731E-4</c:v>
                </c:pt>
                <c:pt idx="7966">
                  <c:v>-6.4292981675217204E-3</c:v>
                </c:pt>
                <c:pt idx="7967">
                  <c:v>1.3181493631571714E-3</c:v>
                </c:pt>
                <c:pt idx="7968">
                  <c:v>1.0063125522448242E-2</c:v>
                </c:pt>
                <c:pt idx="7969">
                  <c:v>6.5138392664203541E-3</c:v>
                </c:pt>
                <c:pt idx="7970">
                  <c:v>-3.9099999924686298E-3</c:v>
                </c:pt>
                <c:pt idx="7971">
                  <c:v>-5.7541714497306606E-5</c:v>
                </c:pt>
                <c:pt idx="7972">
                  <c:v>9.3863171507330579E-3</c:v>
                </c:pt>
                <c:pt idx="7973">
                  <c:v>7.0427246545351041E-4</c:v>
                </c:pt>
                <c:pt idx="7974">
                  <c:v>-8.0827279306616324E-3</c:v>
                </c:pt>
                <c:pt idx="7975">
                  <c:v>1.3559246335332752E-2</c:v>
                </c:pt>
                <c:pt idx="7976">
                  <c:v>-7.8103175542055257E-4</c:v>
                </c:pt>
                <c:pt idx="7977">
                  <c:v>-2.5901705751922516E-3</c:v>
                </c:pt>
                <c:pt idx="7978">
                  <c:v>-7.163920832198056E-3</c:v>
                </c:pt>
                <c:pt idx="7979">
                  <c:v>4.3183192166610894E-3</c:v>
                </c:pt>
                <c:pt idx="7980">
                  <c:v>1.4564464047059725E-2</c:v>
                </c:pt>
                <c:pt idx="7981">
                  <c:v>4.9857161222018704E-3</c:v>
                </c:pt>
                <c:pt idx="7982">
                  <c:v>-9.2889509674721118E-3</c:v>
                </c:pt>
                <c:pt idx="7983">
                  <c:v>-5.652532458105786E-3</c:v>
                </c:pt>
                <c:pt idx="7984">
                  <c:v>1.3113193044216756E-2</c:v>
                </c:pt>
                <c:pt idx="7985">
                  <c:v>-8.4419749200243758E-3</c:v>
                </c:pt>
                <c:pt idx="7986">
                  <c:v>-1.0690196030953409E-2</c:v>
                </c:pt>
                <c:pt idx="7987">
                  <c:v>-1.7022452668340696E-2</c:v>
                </c:pt>
                <c:pt idx="7988">
                  <c:v>6.7817134660193125E-3</c:v>
                </c:pt>
                <c:pt idx="7989">
                  <c:v>-7.9531893819521169E-3</c:v>
                </c:pt>
                <c:pt idx="7990">
                  <c:v>-7.3089630961605456E-3</c:v>
                </c:pt>
                <c:pt idx="7991">
                  <c:v>-1.1626663121599723E-3</c:v>
                </c:pt>
                <c:pt idx="7992">
                  <c:v>-2.5479354183357804E-3</c:v>
                </c:pt>
                <c:pt idx="7993">
                  <c:v>-1.6382852297132208E-2</c:v>
                </c:pt>
                <c:pt idx="7994">
                  <c:v>2.964190320520975E-3</c:v>
                </c:pt>
                <c:pt idx="7995">
                  <c:v>-8.5489002906972457E-3</c:v>
                </c:pt>
                <c:pt idx="7996">
                  <c:v>4.2969240081784559E-3</c:v>
                </c:pt>
                <c:pt idx="7997">
                  <c:v>-2.8965072109958857E-3</c:v>
                </c:pt>
                <c:pt idx="7998">
                  <c:v>-3.7728083023605254E-3</c:v>
                </c:pt>
                <c:pt idx="7999">
                  <c:v>-7.0499607348169435E-3</c:v>
                </c:pt>
                <c:pt idx="8000">
                  <c:v>4.0579674574672178E-3</c:v>
                </c:pt>
                <c:pt idx="8001">
                  <c:v>3.3048405037281632E-2</c:v>
                </c:pt>
                <c:pt idx="8002">
                  <c:v>-4.9068483424958668E-3</c:v>
                </c:pt>
                <c:pt idx="8003">
                  <c:v>7.7240429969737652E-3</c:v>
                </c:pt>
                <c:pt idx="8004">
                  <c:v>-7.7366544501693947E-3</c:v>
                </c:pt>
                <c:pt idx="8005">
                  <c:v>-4.6188637002398938E-3</c:v>
                </c:pt>
                <c:pt idx="8006">
                  <c:v>-7.9292290808211322E-3</c:v>
                </c:pt>
                <c:pt idx="8007">
                  <c:v>6.3968805161108032E-3</c:v>
                </c:pt>
                <c:pt idx="8008">
                  <c:v>9.5965483751328795E-3</c:v>
                </c:pt>
                <c:pt idx="8009">
                  <c:v>1.0458927045365229E-2</c:v>
                </c:pt>
                <c:pt idx="8010">
                  <c:v>8.3351911580280841E-3</c:v>
                </c:pt>
                <c:pt idx="8011">
                  <c:v>4.1729458571267439E-5</c:v>
                </c:pt>
                <c:pt idx="8012">
                  <c:v>6.0760404099713386E-3</c:v>
                </c:pt>
                <c:pt idx="8013">
                  <c:v>-7.9565031610523366E-3</c:v>
                </c:pt>
                <c:pt idx="8014">
                  <c:v>-6.4970005335653978E-3</c:v>
                </c:pt>
                <c:pt idx="8015">
                  <c:v>-1.0659390912716824E-3</c:v>
                </c:pt>
                <c:pt idx="8016">
                  <c:v>-6.0701887717285472E-3</c:v>
                </c:pt>
                <c:pt idx="8017">
                  <c:v>-3.6326814574067494E-2</c:v>
                </c:pt>
                <c:pt idx="8018">
                  <c:v>2.12324414965054E-2</c:v>
                </c:pt>
                <c:pt idx="8019">
                  <c:v>-1.4505049543986221E-2</c:v>
                </c:pt>
                <c:pt idx="8020">
                  <c:v>-1.0924307679901645E-2</c:v>
                </c:pt>
                <c:pt idx="8021">
                  <c:v>8.2777375373196162E-3</c:v>
                </c:pt>
                <c:pt idx="8022">
                  <c:v>2.7382050623508136E-2</c:v>
                </c:pt>
                <c:pt idx="8023">
                  <c:v>-1.5448723885171409E-3</c:v>
                </c:pt>
                <c:pt idx="8024">
                  <c:v>-2.2184890136059312E-3</c:v>
                </c:pt>
                <c:pt idx="8025">
                  <c:v>-8.1189131645660918E-3</c:v>
                </c:pt>
                <c:pt idx="8026">
                  <c:v>-6.7816757673230409E-4</c:v>
                </c:pt>
                <c:pt idx="8027">
                  <c:v>2.7583039279896274E-5</c:v>
                </c:pt>
                <c:pt idx="8028">
                  <c:v>3.5552309749055234E-3</c:v>
                </c:pt>
                <c:pt idx="8029">
                  <c:v>7.7125307936688422E-4</c:v>
                </c:pt>
                <c:pt idx="8030">
                  <c:v>9.0654619503244792E-3</c:v>
                </c:pt>
                <c:pt idx="8031">
                  <c:v>-8.4281313020859745E-3</c:v>
                </c:pt>
                <c:pt idx="8032">
                  <c:v>1.1511204063245008E-3</c:v>
                </c:pt>
                <c:pt idx="8033">
                  <c:v>-9.9155215286964443E-3</c:v>
                </c:pt>
                <c:pt idx="8034">
                  <c:v>-2.3463706267860488E-3</c:v>
                </c:pt>
                <c:pt idx="8035">
                  <c:v>1.0468532634702197E-3</c:v>
                </c:pt>
                <c:pt idx="8036">
                  <c:v>7.4935108010293142E-3</c:v>
                </c:pt>
                <c:pt idx="8037">
                  <c:v>1.987525843455748E-2</c:v>
                </c:pt>
                <c:pt idx="8038">
                  <c:v>-9.9508474340492137E-3</c:v>
                </c:pt>
                <c:pt idx="8039">
                  <c:v>1.2670296429662244E-2</c:v>
                </c:pt>
                <c:pt idx="8040">
                  <c:v>1.2613548526733347E-2</c:v>
                </c:pt>
                <c:pt idx="8041">
                  <c:v>-1.1461170340559636E-2</c:v>
                </c:pt>
                <c:pt idx="8042">
                  <c:v>-5.6145769070340057E-3</c:v>
                </c:pt>
                <c:pt idx="8043">
                  <c:v>4.6677980537682745E-3</c:v>
                </c:pt>
                <c:pt idx="8044">
                  <c:v>1.2902428416543211E-3</c:v>
                </c:pt>
                <c:pt idx="8045">
                  <c:v>1.124858086638701E-2</c:v>
                </c:pt>
                <c:pt idx="8046">
                  <c:v>3.9578202904325226E-3</c:v>
                </c:pt>
                <c:pt idx="8047">
                  <c:v>-1.3936942398126663E-2</c:v>
                </c:pt>
                <c:pt idx="8048">
                  <c:v>-1.5614620924993871E-2</c:v>
                </c:pt>
                <c:pt idx="8049">
                  <c:v>-8.4394371096944837E-3</c:v>
                </c:pt>
                <c:pt idx="8050">
                  <c:v>-3.6877125853157296E-3</c:v>
                </c:pt>
                <c:pt idx="8051">
                  <c:v>3.3698883412705103E-3</c:v>
                </c:pt>
                <c:pt idx="8052">
                  <c:v>-1.5202696889477945E-3</c:v>
                </c:pt>
                <c:pt idx="8053">
                  <c:v>-1.5605421079148815E-3</c:v>
                </c:pt>
                <c:pt idx="8054">
                  <c:v>-9.8301489751422277E-3</c:v>
                </c:pt>
                <c:pt idx="8055">
                  <c:v>-8.672623932525934E-3</c:v>
                </c:pt>
                <c:pt idx="8056">
                  <c:v>-1.2868074762447019E-2</c:v>
                </c:pt>
                <c:pt idx="8057">
                  <c:v>-1.2242442478094097E-2</c:v>
                </c:pt>
                <c:pt idx="8058">
                  <c:v>1.4196349872126414E-3</c:v>
                </c:pt>
                <c:pt idx="8059">
                  <c:v>-3.7653382116530675E-3</c:v>
                </c:pt>
                <c:pt idx="8060">
                  <c:v>-1.894744372696305E-2</c:v>
                </c:pt>
                <c:pt idx="8061">
                  <c:v>-1.3884762000982953E-2</c:v>
                </c:pt>
                <c:pt idx="8062">
                  <c:v>5.864269427428623E-3</c:v>
                </c:pt>
                <c:pt idx="8063">
                  <c:v>-5.8618887845186081E-3</c:v>
                </c:pt>
                <c:pt idx="8064">
                  <c:v>-9.2274827115507354E-3</c:v>
                </c:pt>
                <c:pt idx="8065">
                  <c:v>-1.5929610444156965E-2</c:v>
                </c:pt>
                <c:pt idx="8066">
                  <c:v>-5.065401797002521E-3</c:v>
                </c:pt>
                <c:pt idx="8067">
                  <c:v>-5.8766236073767913E-3</c:v>
                </c:pt>
                <c:pt idx="8068">
                  <c:v>-3.0678202982618711E-3</c:v>
                </c:pt>
                <c:pt idx="8069">
                  <c:v>-1.884806019136618E-2</c:v>
                </c:pt>
                <c:pt idx="8070">
                  <c:v>-1.8860974473289957E-3</c:v>
                </c:pt>
                <c:pt idx="8071">
                  <c:v>5.0656407130570159E-3</c:v>
                </c:pt>
                <c:pt idx="8072">
                  <c:v>5.9104589178589099E-3</c:v>
                </c:pt>
                <c:pt idx="8073">
                  <c:v>-1.0100115269783033E-3</c:v>
                </c:pt>
                <c:pt idx="8074">
                  <c:v>1.1064677642542466E-2</c:v>
                </c:pt>
                <c:pt idx="8075">
                  <c:v>-1.4435304409171391E-2</c:v>
                </c:pt>
                <c:pt idx="8076">
                  <c:v>-1.5548158275446151E-2</c:v>
                </c:pt>
                <c:pt idx="8077">
                  <c:v>-1.0213372594834414E-2</c:v>
                </c:pt>
                <c:pt idx="8078">
                  <c:v>-1.6775150733654688E-2</c:v>
                </c:pt>
                <c:pt idx="8079">
                  <c:v>3.330809069812346E-2</c:v>
                </c:pt>
                <c:pt idx="8080">
                  <c:v>9.9851362966624328E-3</c:v>
                </c:pt>
                <c:pt idx="8081">
                  <c:v>9.3621959274122098E-3</c:v>
                </c:pt>
                <c:pt idx="8082">
                  <c:v>-8.4291208457033875E-3</c:v>
                </c:pt>
                <c:pt idx="8083">
                  <c:v>-4.9488287781190047E-3</c:v>
                </c:pt>
                <c:pt idx="8084">
                  <c:v>-5.011535799658828E-3</c:v>
                </c:pt>
                <c:pt idx="8085">
                  <c:v>1.4358835758203356E-2</c:v>
                </c:pt>
                <c:pt idx="8086">
                  <c:v>-9.391711992256354E-3</c:v>
                </c:pt>
                <c:pt idx="8087">
                  <c:v>-4.8740863863446617E-3</c:v>
                </c:pt>
                <c:pt idx="8088">
                  <c:v>1.1081595295239128E-2</c:v>
                </c:pt>
                <c:pt idx="8089">
                  <c:v>-1.5798284030971145E-2</c:v>
                </c:pt>
                <c:pt idx="8090">
                  <c:v>-6.2516440369972358E-3</c:v>
                </c:pt>
                <c:pt idx="8091">
                  <c:v>-1.0826094588117918E-4</c:v>
                </c:pt>
                <c:pt idx="8092">
                  <c:v>1.0424351552889926E-3</c:v>
                </c:pt>
                <c:pt idx="8093">
                  <c:v>-9.1611853858297714E-3</c:v>
                </c:pt>
                <c:pt idx="8094">
                  <c:v>5.7168577247276673E-3</c:v>
                </c:pt>
                <c:pt idx="8095">
                  <c:v>2.1565812233612022E-3</c:v>
                </c:pt>
                <c:pt idx="8096">
                  <c:v>-7.1743049452126567E-3</c:v>
                </c:pt>
                <c:pt idx="8097">
                  <c:v>-5.6095211716374327E-3</c:v>
                </c:pt>
                <c:pt idx="8098">
                  <c:v>7.6381848962393051E-3</c:v>
                </c:pt>
                <c:pt idx="8099">
                  <c:v>-4.3713555448875452E-3</c:v>
                </c:pt>
                <c:pt idx="8100">
                  <c:v>-1.4161146274459871E-3</c:v>
                </c:pt>
                <c:pt idx="8101">
                  <c:v>-3.979671617946501E-3</c:v>
                </c:pt>
                <c:pt idx="8102">
                  <c:v>-2.2564461844058942E-2</c:v>
                </c:pt>
                <c:pt idx="8103">
                  <c:v>-1.5882705125472019E-2</c:v>
                </c:pt>
                <c:pt idx="8104">
                  <c:v>1.1260137584286805E-2</c:v>
                </c:pt>
                <c:pt idx="8105">
                  <c:v>2.0378719351211378E-3</c:v>
                </c:pt>
                <c:pt idx="8106">
                  <c:v>-6.6413255655563301E-3</c:v>
                </c:pt>
                <c:pt idx="8107">
                  <c:v>3.5470455936622235E-3</c:v>
                </c:pt>
                <c:pt idx="8108">
                  <c:v>2.0906987976105677E-2</c:v>
                </c:pt>
                <c:pt idx="8109">
                  <c:v>8.1113298294040355E-3</c:v>
                </c:pt>
                <c:pt idx="8110">
                  <c:v>-4.2974211522828079E-3</c:v>
                </c:pt>
                <c:pt idx="8111">
                  <c:v>6.5543245385484708E-3</c:v>
                </c:pt>
                <c:pt idx="8112">
                  <c:v>-3.4199700201532582E-2</c:v>
                </c:pt>
                <c:pt idx="8113">
                  <c:v>2.0771501668699028E-2</c:v>
                </c:pt>
                <c:pt idx="8114">
                  <c:v>1.0243144609544534E-2</c:v>
                </c:pt>
                <c:pt idx="8115">
                  <c:v>5.4099312539348078E-3</c:v>
                </c:pt>
                <c:pt idx="8116">
                  <c:v>9.726360784346022E-3</c:v>
                </c:pt>
                <c:pt idx="8117">
                  <c:v>-5.0273110598565299E-3</c:v>
                </c:pt>
                <c:pt idx="8118">
                  <c:v>9.0751900040305176E-3</c:v>
                </c:pt>
                <c:pt idx="8119">
                  <c:v>-8.3716190045859842E-4</c:v>
                </c:pt>
                <c:pt idx="8120">
                  <c:v>2.2757870534507881E-3</c:v>
                </c:pt>
                <c:pt idx="8121">
                  <c:v>9.7727803349230424E-3</c:v>
                </c:pt>
                <c:pt idx="8122">
                  <c:v>-7.4295014037505719E-3</c:v>
                </c:pt>
                <c:pt idx="8123">
                  <c:v>6.7117545247832519E-3</c:v>
                </c:pt>
                <c:pt idx="8124">
                  <c:v>5.2110433766161613E-3</c:v>
                </c:pt>
                <c:pt idx="8125">
                  <c:v>2.1085835771572844E-2</c:v>
                </c:pt>
                <c:pt idx="8126">
                  <c:v>6.8498248157357298E-3</c:v>
                </c:pt>
                <c:pt idx="8127">
                  <c:v>2.8894500392946092E-3</c:v>
                </c:pt>
                <c:pt idx="8128">
                  <c:v>7.7457971758331261E-4</c:v>
                </c:pt>
                <c:pt idx="8129">
                  <c:v>2.6368127188751526E-3</c:v>
                </c:pt>
                <c:pt idx="8130">
                  <c:v>2.0268216288656844E-2</c:v>
                </c:pt>
                <c:pt idx="8131">
                  <c:v>1.6240480115318038E-2</c:v>
                </c:pt>
                <c:pt idx="8132">
                  <c:v>5.914012562562806E-3</c:v>
                </c:pt>
                <c:pt idx="8133">
                  <c:v>1.0886740815271906E-2</c:v>
                </c:pt>
                <c:pt idx="8134">
                  <c:v>-2.4609286077727146E-4</c:v>
                </c:pt>
                <c:pt idx="8135">
                  <c:v>1.382778701122891E-3</c:v>
                </c:pt>
                <c:pt idx="8136">
                  <c:v>-3.4582323913383501E-3</c:v>
                </c:pt>
                <c:pt idx="8137">
                  <c:v>1.1509218867127603E-4</c:v>
                </c:pt>
                <c:pt idx="8138">
                  <c:v>8.5823943574553207E-3</c:v>
                </c:pt>
                <c:pt idx="8139">
                  <c:v>2.2648777188737559E-3</c:v>
                </c:pt>
                <c:pt idx="8140">
                  <c:v>-3.023210870970986E-3</c:v>
                </c:pt>
                <c:pt idx="8141">
                  <c:v>-3.5361864943720574E-3</c:v>
                </c:pt>
                <c:pt idx="8142">
                  <c:v>1.6892191045467443E-2</c:v>
                </c:pt>
                <c:pt idx="8143">
                  <c:v>6.3424187126800832E-3</c:v>
                </c:pt>
                <c:pt idx="8144">
                  <c:v>7.7822968607295312E-3</c:v>
                </c:pt>
                <c:pt idx="8145">
                  <c:v>-4.4672535232626832E-3</c:v>
                </c:pt>
                <c:pt idx="8146">
                  <c:v>-6.4227241753760326E-3</c:v>
                </c:pt>
                <c:pt idx="8147">
                  <c:v>-1.2119217453351032E-2</c:v>
                </c:pt>
                <c:pt idx="8148">
                  <c:v>-3.3173064623371077E-3</c:v>
                </c:pt>
                <c:pt idx="8149">
                  <c:v>-7.4591058198658624E-3</c:v>
                </c:pt>
                <c:pt idx="8150">
                  <c:v>1.7971466132762688E-2</c:v>
                </c:pt>
                <c:pt idx="8151">
                  <c:v>-7.8807997795218634E-5</c:v>
                </c:pt>
                <c:pt idx="8152">
                  <c:v>-8.0995905657557498E-3</c:v>
                </c:pt>
                <c:pt idx="8153">
                  <c:v>7.0530942662415581E-4</c:v>
                </c:pt>
                <c:pt idx="8154">
                  <c:v>5.7539935191371072E-3</c:v>
                </c:pt>
                <c:pt idx="8155">
                  <c:v>1.3877754374170187E-2</c:v>
                </c:pt>
                <c:pt idx="8156">
                  <c:v>2.0913348519677158E-3</c:v>
                </c:pt>
                <c:pt idx="8157">
                  <c:v>-1.3066431724990306E-2</c:v>
                </c:pt>
                <c:pt idx="8158">
                  <c:v>-2.7178596259621397E-3</c:v>
                </c:pt>
                <c:pt idx="8159">
                  <c:v>-6.992896099568293E-3</c:v>
                </c:pt>
                <c:pt idx="8160">
                  <c:v>-9.016785886505967E-3</c:v>
                </c:pt>
                <c:pt idx="8161">
                  <c:v>-2.6780247479676706E-3</c:v>
                </c:pt>
                <c:pt idx="8162">
                  <c:v>-5.9339407562301839E-4</c:v>
                </c:pt>
                <c:pt idx="8163">
                  <c:v>-4.6391949286159022E-3</c:v>
                </c:pt>
                <c:pt idx="8164">
                  <c:v>5.7977501087063824E-3</c:v>
                </c:pt>
                <c:pt idx="8165">
                  <c:v>-2.7407917057510741E-3</c:v>
                </c:pt>
                <c:pt idx="8166">
                  <c:v>9.8023408605005576E-3</c:v>
                </c:pt>
                <c:pt idx="8167">
                  <c:v>-3.0791914376164459E-3</c:v>
                </c:pt>
                <c:pt idx="8168">
                  <c:v>-2.3134561208232252E-2</c:v>
                </c:pt>
                <c:pt idx="8169">
                  <c:v>-1.7532233157357566E-2</c:v>
                </c:pt>
                <c:pt idx="8170">
                  <c:v>1.8572464315862165E-3</c:v>
                </c:pt>
                <c:pt idx="8171">
                  <c:v>4.1089250683620845E-3</c:v>
                </c:pt>
                <c:pt idx="8172">
                  <c:v>-1.8515930660210948E-2</c:v>
                </c:pt>
                <c:pt idx="8173">
                  <c:v>-2.9693531219536291E-2</c:v>
                </c:pt>
                <c:pt idx="8174">
                  <c:v>1.1169937456127857E-2</c:v>
                </c:pt>
                <c:pt idx="8175">
                  <c:v>-1.6821183382977754E-2</c:v>
                </c:pt>
                <c:pt idx="8176">
                  <c:v>2.5916349704835982E-3</c:v>
                </c:pt>
                <c:pt idx="8177">
                  <c:v>-1.0949195008153884E-2</c:v>
                </c:pt>
                <c:pt idx="8178">
                  <c:v>2.5502876521861215E-2</c:v>
                </c:pt>
                <c:pt idx="8179">
                  <c:v>-1.5255577682239412E-2</c:v>
                </c:pt>
                <c:pt idx="8180">
                  <c:v>-1.1092586758654138E-2</c:v>
                </c:pt>
                <c:pt idx="8181">
                  <c:v>4.6813071077021363E-3</c:v>
                </c:pt>
                <c:pt idx="8182">
                  <c:v>9.5339898863597283E-3</c:v>
                </c:pt>
                <c:pt idx="8183">
                  <c:v>1.1626340898222445E-2</c:v>
                </c:pt>
                <c:pt idx="8184">
                  <c:v>8.0520807001780905E-3</c:v>
                </c:pt>
                <c:pt idx="8185">
                  <c:v>-8.7121548524064542E-3</c:v>
                </c:pt>
                <c:pt idx="8186">
                  <c:v>-2.7881195460435142E-3</c:v>
                </c:pt>
                <c:pt idx="8187">
                  <c:v>6.9771683663373205E-3</c:v>
                </c:pt>
                <c:pt idx="8188">
                  <c:v>-9.4635348500633851E-3</c:v>
                </c:pt>
                <c:pt idx="8189">
                  <c:v>1.9046354670825494E-2</c:v>
                </c:pt>
                <c:pt idx="8190">
                  <c:v>-1.1571777755306385E-2</c:v>
                </c:pt>
                <c:pt idx="8191">
                  <c:v>1.3261414731831464E-2</c:v>
                </c:pt>
                <c:pt idx="8192">
                  <c:v>-2.2590629791729794E-2</c:v>
                </c:pt>
                <c:pt idx="8193">
                  <c:v>-3.1138656370147798E-3</c:v>
                </c:pt>
                <c:pt idx="8194">
                  <c:v>-1.0848488573929109E-2</c:v>
                </c:pt>
                <c:pt idx="8195">
                  <c:v>2.816479343745243E-3</c:v>
                </c:pt>
                <c:pt idx="8196">
                  <c:v>3.2615514656816596E-3</c:v>
                </c:pt>
                <c:pt idx="8197">
                  <c:v>-1.477058370991903E-2</c:v>
                </c:pt>
                <c:pt idx="8198">
                  <c:v>-4.1708546598350198E-3</c:v>
                </c:pt>
                <c:pt idx="8199">
                  <c:v>2.7734982123913975E-2</c:v>
                </c:pt>
                <c:pt idx="8200">
                  <c:v>4.4809756412387148E-3</c:v>
                </c:pt>
                <c:pt idx="8201">
                  <c:v>5.3781083857343589E-3</c:v>
                </c:pt>
                <c:pt idx="8202">
                  <c:v>-1.9111478155950777E-4</c:v>
                </c:pt>
                <c:pt idx="8203">
                  <c:v>-4.159298361671759E-3</c:v>
                </c:pt>
                <c:pt idx="8204">
                  <c:v>-3.9120943922697272E-4</c:v>
                </c:pt>
                <c:pt idx="8205">
                  <c:v>-9.1667843001607338E-3</c:v>
                </c:pt>
                <c:pt idx="8206">
                  <c:v>1.2413905877393869E-2</c:v>
                </c:pt>
                <c:pt idx="8207">
                  <c:v>-1.4548565244509105E-2</c:v>
                </c:pt>
                <c:pt idx="8208">
                  <c:v>-2.1026354087432769E-3</c:v>
                </c:pt>
                <c:pt idx="8209">
                  <c:v>-1.0409258541587054E-2</c:v>
                </c:pt>
                <c:pt idx="8210">
                  <c:v>-2.6561531271124812E-3</c:v>
                </c:pt>
                <c:pt idx="8211">
                  <c:v>-1.133560066351736E-2</c:v>
                </c:pt>
                <c:pt idx="8212">
                  <c:v>6.3037866615542849E-3</c:v>
                </c:pt>
                <c:pt idx="8213">
                  <c:v>5.7587576624589824E-3</c:v>
                </c:pt>
                <c:pt idx="8214">
                  <c:v>1.1492158008882035E-2</c:v>
                </c:pt>
                <c:pt idx="8215">
                  <c:v>-7.4878184060431603E-3</c:v>
                </c:pt>
                <c:pt idx="8216">
                  <c:v>-8.9925727578122402E-4</c:v>
                </c:pt>
                <c:pt idx="8217">
                  <c:v>-1.6623125973913543E-2</c:v>
                </c:pt>
                <c:pt idx="8218">
                  <c:v>1.0512943911086942E-2</c:v>
                </c:pt>
                <c:pt idx="8219">
                  <c:v>2.8352551974045663E-3</c:v>
                </c:pt>
                <c:pt idx="8220">
                  <c:v>-4.6769479683706313E-4</c:v>
                </c:pt>
                <c:pt idx="8221">
                  <c:v>8.7461888811884547E-4</c:v>
                </c:pt>
                <c:pt idx="8222">
                  <c:v>-2.5234305784977724E-3</c:v>
                </c:pt>
                <c:pt idx="8223">
                  <c:v>-1.7984646429246319E-2</c:v>
                </c:pt>
                <c:pt idx="8224">
                  <c:v>-9.0410676697054698E-3</c:v>
                </c:pt>
                <c:pt idx="8225">
                  <c:v>4.4254446629229428E-3</c:v>
                </c:pt>
                <c:pt idx="8226">
                  <c:v>-5.7658350401147034E-4</c:v>
                </c:pt>
                <c:pt idx="8227">
                  <c:v>-8.113823991777536E-3</c:v>
                </c:pt>
                <c:pt idx="8228">
                  <c:v>3.6783690726043469E-3</c:v>
                </c:pt>
                <c:pt idx="8229">
                  <c:v>7.8256869904863645E-4</c:v>
                </c:pt>
                <c:pt idx="8230">
                  <c:v>1.9438328826206497E-4</c:v>
                </c:pt>
                <c:pt idx="8231">
                  <c:v>1.0931963628411806E-2</c:v>
                </c:pt>
                <c:pt idx="8232">
                  <c:v>-1.5520159510656592E-2</c:v>
                </c:pt>
                <c:pt idx="8233">
                  <c:v>-5.4304390033226534E-3</c:v>
                </c:pt>
                <c:pt idx="8234">
                  <c:v>2.0802917469769622E-3</c:v>
                </c:pt>
                <c:pt idx="8235">
                  <c:v>-3.1999192157894699E-3</c:v>
                </c:pt>
                <c:pt idx="8236">
                  <c:v>-6.5448955578776367E-3</c:v>
                </c:pt>
                <c:pt idx="8237">
                  <c:v>-1.7813902230884109E-3</c:v>
                </c:pt>
                <c:pt idx="8238">
                  <c:v>1.4309953646769633E-2</c:v>
                </c:pt>
                <c:pt idx="8239">
                  <c:v>-1.5391591091439441E-2</c:v>
                </c:pt>
                <c:pt idx="8240">
                  <c:v>6.3567139616049345E-3</c:v>
                </c:pt>
                <c:pt idx="8241">
                  <c:v>5.7451337433255803E-3</c:v>
                </c:pt>
                <c:pt idx="8242">
                  <c:v>4.8355828227303506E-3</c:v>
                </c:pt>
                <c:pt idx="8243">
                  <c:v>-5.9252250929248797E-3</c:v>
                </c:pt>
                <c:pt idx="8244">
                  <c:v>-5.1213128535070786E-3</c:v>
                </c:pt>
                <c:pt idx="8245">
                  <c:v>-1.2828351312351145E-2</c:v>
                </c:pt>
                <c:pt idx="8246">
                  <c:v>-1.4249665998709174E-2</c:v>
                </c:pt>
                <c:pt idx="8247">
                  <c:v>2.9803235550334602E-3</c:v>
                </c:pt>
                <c:pt idx="8248">
                  <c:v>-1.5474279259222262E-2</c:v>
                </c:pt>
                <c:pt idx="8249">
                  <c:v>7.4692722530474466E-3</c:v>
                </c:pt>
                <c:pt idx="8250">
                  <c:v>6.7451706898081585E-3</c:v>
                </c:pt>
                <c:pt idx="8251">
                  <c:v>-8.4241651082307377E-3</c:v>
                </c:pt>
                <c:pt idx="8252">
                  <c:v>-5.1879658176311487E-4</c:v>
                </c:pt>
                <c:pt idx="8253">
                  <c:v>-1.5939289394539025E-2</c:v>
                </c:pt>
                <c:pt idx="8254">
                  <c:v>1.5123112089589439E-2</c:v>
                </c:pt>
                <c:pt idx="8255">
                  <c:v>-9.2292889557194224E-3</c:v>
                </c:pt>
                <c:pt idx="8256">
                  <c:v>-1.4615304342357754E-2</c:v>
                </c:pt>
                <c:pt idx="8257">
                  <c:v>4.3146063957750971E-3</c:v>
                </c:pt>
                <c:pt idx="8258">
                  <c:v>6.7332416758832166E-3</c:v>
                </c:pt>
                <c:pt idx="8259">
                  <c:v>2.7221389089340368E-3</c:v>
                </c:pt>
                <c:pt idx="8260">
                  <c:v>1.8889942940163534E-2</c:v>
                </c:pt>
                <c:pt idx="8261">
                  <c:v>4.9098563640696011E-4</c:v>
                </c:pt>
                <c:pt idx="8262">
                  <c:v>3.027565576773307E-2</c:v>
                </c:pt>
                <c:pt idx="8263">
                  <c:v>5.0366590625342787E-3</c:v>
                </c:pt>
                <c:pt idx="8264">
                  <c:v>1.503542471144015E-2</c:v>
                </c:pt>
                <c:pt idx="8265">
                  <c:v>9.9799384916261624E-3</c:v>
                </c:pt>
                <c:pt idx="8266">
                  <c:v>6.6122655323028676E-3</c:v>
                </c:pt>
                <c:pt idx="8267">
                  <c:v>6.6695709723156001E-3</c:v>
                </c:pt>
                <c:pt idx="8268">
                  <c:v>9.322526982812494E-3</c:v>
                </c:pt>
                <c:pt idx="8269">
                  <c:v>7.7754918164858202E-4</c:v>
                </c:pt>
                <c:pt idx="8270">
                  <c:v>7.6178433641310682E-3</c:v>
                </c:pt>
                <c:pt idx="8271">
                  <c:v>-2.1731028198482974E-3</c:v>
                </c:pt>
                <c:pt idx="8272">
                  <c:v>6.6817575884339812E-3</c:v>
                </c:pt>
                <c:pt idx="8273">
                  <c:v>-1.6030378085633873E-2</c:v>
                </c:pt>
                <c:pt idx="8274">
                  <c:v>6.8670785682942454E-3</c:v>
                </c:pt>
                <c:pt idx="8275">
                  <c:v>-2.4776026895875097E-4</c:v>
                </c:pt>
                <c:pt idx="8276">
                  <c:v>1.3460763492055136E-3</c:v>
                </c:pt>
                <c:pt idx="8277">
                  <c:v>1.1032647017871811E-2</c:v>
                </c:pt>
                <c:pt idx="8278">
                  <c:v>-2.8000156050322837E-3</c:v>
                </c:pt>
                <c:pt idx="8279">
                  <c:v>-1.2808858491950353E-2</c:v>
                </c:pt>
                <c:pt idx="8280">
                  <c:v>-2.3204471165875077E-3</c:v>
                </c:pt>
                <c:pt idx="8281">
                  <c:v>5.6761266624042192E-3</c:v>
                </c:pt>
                <c:pt idx="8282">
                  <c:v>1.5885151112203226E-3</c:v>
                </c:pt>
                <c:pt idx="8283">
                  <c:v>-2.6344256055666564E-3</c:v>
                </c:pt>
                <c:pt idx="8284">
                  <c:v>-1.9265723760086135E-2</c:v>
                </c:pt>
                <c:pt idx="8285">
                  <c:v>-6.2017547772271907E-4</c:v>
                </c:pt>
                <c:pt idx="8286">
                  <c:v>-1.2828524258322017E-3</c:v>
                </c:pt>
                <c:pt idx="8287">
                  <c:v>6.7056416713446006E-3</c:v>
                </c:pt>
                <c:pt idx="8288">
                  <c:v>3.3872839852450288E-3</c:v>
                </c:pt>
                <c:pt idx="8289">
                  <c:v>1.6137856192077801E-2</c:v>
                </c:pt>
                <c:pt idx="8290">
                  <c:v>3.7083252608239147E-3</c:v>
                </c:pt>
                <c:pt idx="8291">
                  <c:v>6.0352573828024092E-4</c:v>
                </c:pt>
                <c:pt idx="8292">
                  <c:v>2.9157676047169151E-3</c:v>
                </c:pt>
                <c:pt idx="8293">
                  <c:v>6.5472255110476871E-3</c:v>
                </c:pt>
                <c:pt idx="8294">
                  <c:v>-1.2830760073221169E-2</c:v>
                </c:pt>
                <c:pt idx="8295">
                  <c:v>8.4833498450201782E-3</c:v>
                </c:pt>
                <c:pt idx="8296">
                  <c:v>2.3253460302017716E-2</c:v>
                </c:pt>
                <c:pt idx="8297">
                  <c:v>1.6826206985329293E-3</c:v>
                </c:pt>
                <c:pt idx="8298">
                  <c:v>-4.7021393328811039E-3</c:v>
                </c:pt>
                <c:pt idx="8299">
                  <c:v>-5.3085084804573796E-3</c:v>
                </c:pt>
                <c:pt idx="8300">
                  <c:v>-1.7507950126216688E-2</c:v>
                </c:pt>
                <c:pt idx="8301">
                  <c:v>-2.4309915889570255E-3</c:v>
                </c:pt>
                <c:pt idx="8302">
                  <c:v>2.1921850134996406E-2</c:v>
                </c:pt>
                <c:pt idx="8303">
                  <c:v>-2.4996049275037629E-3</c:v>
                </c:pt>
                <c:pt idx="8304">
                  <c:v>-1.7733760653957473E-2</c:v>
                </c:pt>
                <c:pt idx="8305">
                  <c:v>1.0279575471993542E-2</c:v>
                </c:pt>
                <c:pt idx="8306">
                  <c:v>1.6836103557302473E-2</c:v>
                </c:pt>
                <c:pt idx="8307">
                  <c:v>-1.6289500398445973E-2</c:v>
                </c:pt>
                <c:pt idx="8308">
                  <c:v>1.4383833290736142E-2</c:v>
                </c:pt>
                <c:pt idx="8309">
                  <c:v>-1.731054681762365E-3</c:v>
                </c:pt>
                <c:pt idx="8310">
                  <c:v>-6.5017815599108294E-3</c:v>
                </c:pt>
                <c:pt idx="8311">
                  <c:v>-7.9801879939429346E-3</c:v>
                </c:pt>
                <c:pt idx="8312">
                  <c:v>-1.5943087315521482E-2</c:v>
                </c:pt>
                <c:pt idx="8313">
                  <c:v>3.5575056984606325E-3</c:v>
                </c:pt>
                <c:pt idx="8314">
                  <c:v>3.4068135266997774E-3</c:v>
                </c:pt>
                <c:pt idx="8315">
                  <c:v>1.2078388370619403E-3</c:v>
                </c:pt>
                <c:pt idx="8316">
                  <c:v>1.063957877090254E-2</c:v>
                </c:pt>
                <c:pt idx="8317">
                  <c:v>5.529337613506405E-3</c:v>
                </c:pt>
                <c:pt idx="8318">
                  <c:v>-1.7622252259371158E-2</c:v>
                </c:pt>
                <c:pt idx="8319">
                  <c:v>-9.2337569778097092E-3</c:v>
                </c:pt>
                <c:pt idx="8320">
                  <c:v>9.1322013303018791E-3</c:v>
                </c:pt>
                <c:pt idx="8321">
                  <c:v>-3.329593708266887E-3</c:v>
                </c:pt>
                <c:pt idx="8322">
                  <c:v>-2.7634158480953862E-2</c:v>
                </c:pt>
                <c:pt idx="8323">
                  <c:v>-1.789328365795078E-2</c:v>
                </c:pt>
                <c:pt idx="8324">
                  <c:v>-2.4627082340814493E-2</c:v>
                </c:pt>
                <c:pt idx="8325">
                  <c:v>5.639522442237165E-4</c:v>
                </c:pt>
                <c:pt idx="8326">
                  <c:v>1.3242181733428442E-2</c:v>
                </c:pt>
                <c:pt idx="8327">
                  <c:v>-6.9671340995489334E-4</c:v>
                </c:pt>
                <c:pt idx="8328">
                  <c:v>2.3015234410636703E-4</c:v>
                </c:pt>
                <c:pt idx="8329">
                  <c:v>-3.8084027014019502E-3</c:v>
                </c:pt>
                <c:pt idx="8330">
                  <c:v>8.3307459816307891E-4</c:v>
                </c:pt>
                <c:pt idx="8331">
                  <c:v>1.7491670503391071E-3</c:v>
                </c:pt>
                <c:pt idx="8332">
                  <c:v>-1.0677323562094863E-2</c:v>
                </c:pt>
                <c:pt idx="8333">
                  <c:v>6.4131032014670391E-3</c:v>
                </c:pt>
                <c:pt idx="8334">
                  <c:v>1.4444175658497175E-2</c:v>
                </c:pt>
                <c:pt idx="8335">
                  <c:v>-1.5560332050820241E-3</c:v>
                </c:pt>
                <c:pt idx="8336">
                  <c:v>7.7436821366616204E-3</c:v>
                </c:pt>
                <c:pt idx="8337">
                  <c:v>-8.1375842002682948E-3</c:v>
                </c:pt>
                <c:pt idx="8338">
                  <c:v>2.4136083505245181E-3</c:v>
                </c:pt>
                <c:pt idx="8339">
                  <c:v>4.030508834302525E-3</c:v>
                </c:pt>
                <c:pt idx="8340">
                  <c:v>-2.161126199266496E-2</c:v>
                </c:pt>
                <c:pt idx="8341">
                  <c:v>4.7209893034360264E-3</c:v>
                </c:pt>
                <c:pt idx="8342">
                  <c:v>-1.6245865790502623E-2</c:v>
                </c:pt>
                <c:pt idx="8343">
                  <c:v>-6.8518394933672821E-3</c:v>
                </c:pt>
                <c:pt idx="8344">
                  <c:v>-4.0625858140924123E-4</c:v>
                </c:pt>
                <c:pt idx="8345">
                  <c:v>-4.6931648792535143E-3</c:v>
                </c:pt>
                <c:pt idx="8346">
                  <c:v>-2.7704197748047925E-3</c:v>
                </c:pt>
                <c:pt idx="8347">
                  <c:v>-4.766975570772259E-3</c:v>
                </c:pt>
                <c:pt idx="8348">
                  <c:v>6.2875612966670222E-3</c:v>
                </c:pt>
                <c:pt idx="8349">
                  <c:v>-3.9781495311520957E-3</c:v>
                </c:pt>
                <c:pt idx="8350">
                  <c:v>1.6077764556524998E-2</c:v>
                </c:pt>
                <c:pt idx="8351">
                  <c:v>-6.9598572898680799E-3</c:v>
                </c:pt>
                <c:pt idx="8352">
                  <c:v>7.5075960848259692E-3</c:v>
                </c:pt>
                <c:pt idx="8353">
                  <c:v>6.9288137166476447E-3</c:v>
                </c:pt>
                <c:pt idx="8354">
                  <c:v>-7.4215634958860249E-3</c:v>
                </c:pt>
                <c:pt idx="8355">
                  <c:v>6.832773409149737E-3</c:v>
                </c:pt>
                <c:pt idx="8356">
                  <c:v>1.7463588714013691E-2</c:v>
                </c:pt>
                <c:pt idx="8357">
                  <c:v>5.5548587544539726E-3</c:v>
                </c:pt>
                <c:pt idx="8358">
                  <c:v>-1.2442564607674357E-2</c:v>
                </c:pt>
                <c:pt idx="8359">
                  <c:v>4.98392028953949E-4</c:v>
                </c:pt>
                <c:pt idx="8360">
                  <c:v>-9.8769794433512647E-3</c:v>
                </c:pt>
                <c:pt idx="8361">
                  <c:v>-8.5579651156596371E-3</c:v>
                </c:pt>
                <c:pt idx="8362">
                  <c:v>-1.4387570219182797E-2</c:v>
                </c:pt>
                <c:pt idx="8363">
                  <c:v>-1.2666848057902042E-2</c:v>
                </c:pt>
                <c:pt idx="8364">
                  <c:v>-4.689156339830124E-3</c:v>
                </c:pt>
                <c:pt idx="8365">
                  <c:v>-1.1771998523994047E-2</c:v>
                </c:pt>
                <c:pt idx="8366">
                  <c:v>-1.1069087030987678E-2</c:v>
                </c:pt>
                <c:pt idx="8367">
                  <c:v>6.8377413456830998E-3</c:v>
                </c:pt>
                <c:pt idx="8368">
                  <c:v>-3.7194808583053286E-3</c:v>
                </c:pt>
                <c:pt idx="8369">
                  <c:v>-6.2472535566091099E-3</c:v>
                </c:pt>
                <c:pt idx="8370">
                  <c:v>-9.2120620393037009E-3</c:v>
                </c:pt>
                <c:pt idx="8371">
                  <c:v>1.1579142812609597E-2</c:v>
                </c:pt>
                <c:pt idx="8372">
                  <c:v>-5.2797075035478118E-3</c:v>
                </c:pt>
                <c:pt idx="8373">
                  <c:v>-7.5333405490035773E-3</c:v>
                </c:pt>
                <c:pt idx="8374">
                  <c:v>5.2052556329273084E-3</c:v>
                </c:pt>
                <c:pt idx="8375">
                  <c:v>-1.0046185486021576E-2</c:v>
                </c:pt>
                <c:pt idx="8376">
                  <c:v>-8.0738251043943731E-3</c:v>
                </c:pt>
                <c:pt idx="8377">
                  <c:v>-3.2954569761404632E-3</c:v>
                </c:pt>
                <c:pt idx="8378">
                  <c:v>3.7199625449714094E-3</c:v>
                </c:pt>
                <c:pt idx="8379">
                  <c:v>1.610720022522398E-2</c:v>
                </c:pt>
                <c:pt idx="8380">
                  <c:v>-5.7659631126345517E-3</c:v>
                </c:pt>
                <c:pt idx="8381">
                  <c:v>-3.242195887695551E-3</c:v>
                </c:pt>
                <c:pt idx="8382">
                  <c:v>1.5336480276135895E-2</c:v>
                </c:pt>
                <c:pt idx="8383">
                  <c:v>-7.335910693856855E-3</c:v>
                </c:pt>
                <c:pt idx="8384">
                  <c:v>-5.0186837640009158E-3</c:v>
                </c:pt>
                <c:pt idx="8385">
                  <c:v>-1.665181609412392E-2</c:v>
                </c:pt>
                <c:pt idx="8386">
                  <c:v>2.4524407840931028E-2</c:v>
                </c:pt>
                <c:pt idx="8387">
                  <c:v>-5.3350585715724961E-3</c:v>
                </c:pt>
                <c:pt idx="8388">
                  <c:v>-9.1495785837755958E-3</c:v>
                </c:pt>
                <c:pt idx="8389">
                  <c:v>-9.1813020557980733E-3</c:v>
                </c:pt>
                <c:pt idx="8390">
                  <c:v>-1.7625633684835575E-2</c:v>
                </c:pt>
                <c:pt idx="8391">
                  <c:v>8.6126793895078164E-3</c:v>
                </c:pt>
                <c:pt idx="8392">
                  <c:v>-1.534468258752634E-2</c:v>
                </c:pt>
                <c:pt idx="8393">
                  <c:v>2.2024533098078527E-2</c:v>
                </c:pt>
                <c:pt idx="8394">
                  <c:v>-1.0282407018619327E-2</c:v>
                </c:pt>
                <c:pt idx="8395">
                  <c:v>-1.6458785617757321E-2</c:v>
                </c:pt>
                <c:pt idx="8396">
                  <c:v>-1.7808153173964347E-2</c:v>
                </c:pt>
                <c:pt idx="8397">
                  <c:v>9.4760153246270171E-3</c:v>
                </c:pt>
                <c:pt idx="8398">
                  <c:v>-3.2351256858059803E-3</c:v>
                </c:pt>
                <c:pt idx="8399">
                  <c:v>-2.9609052289958824E-3</c:v>
                </c:pt>
                <c:pt idx="8400">
                  <c:v>-7.9212474771237409E-3</c:v>
                </c:pt>
                <c:pt idx="8401">
                  <c:v>1.2789709929185973E-2</c:v>
                </c:pt>
                <c:pt idx="8402">
                  <c:v>1.7516121174809807E-3</c:v>
                </c:pt>
                <c:pt idx="8403">
                  <c:v>-3.8513187858105011E-3</c:v>
                </c:pt>
                <c:pt idx="8404">
                  <c:v>-7.5862122325486159E-3</c:v>
                </c:pt>
                <c:pt idx="8405">
                  <c:v>-1.5862082262196976E-2</c:v>
                </c:pt>
                <c:pt idx="8406">
                  <c:v>-1.7158208384574988E-3</c:v>
                </c:pt>
                <c:pt idx="8407">
                  <c:v>1.1081169003376832E-2</c:v>
                </c:pt>
                <c:pt idx="8408">
                  <c:v>-6.6903471364405743E-3</c:v>
                </c:pt>
                <c:pt idx="8409">
                  <c:v>6.0485859715309464E-3</c:v>
                </c:pt>
                <c:pt idx="8410">
                  <c:v>-4.8591159963959707E-3</c:v>
                </c:pt>
                <c:pt idx="8411">
                  <c:v>-2.5170875373752501E-3</c:v>
                </c:pt>
                <c:pt idx="8412">
                  <c:v>-1.0042283430541558E-2</c:v>
                </c:pt>
                <c:pt idx="8413">
                  <c:v>-9.2530674342265768E-3</c:v>
                </c:pt>
                <c:pt idx="8414">
                  <c:v>-7.5128606912533927E-3</c:v>
                </c:pt>
                <c:pt idx="8415">
                  <c:v>-3.1139646931646024E-3</c:v>
                </c:pt>
                <c:pt idx="8416">
                  <c:v>1.6249298708971901E-2</c:v>
                </c:pt>
                <c:pt idx="8417">
                  <c:v>1.8489259861064979E-3</c:v>
                </c:pt>
                <c:pt idx="8418">
                  <c:v>1.4565165148290728E-2</c:v>
                </c:pt>
                <c:pt idx="8419">
                  <c:v>6.2513586472696652E-3</c:v>
                </c:pt>
                <c:pt idx="8420">
                  <c:v>-1.3256693280496262E-4</c:v>
                </c:pt>
                <c:pt idx="8421">
                  <c:v>-2.6423248741944045E-3</c:v>
                </c:pt>
                <c:pt idx="8422">
                  <c:v>1.7293699132781393E-2</c:v>
                </c:pt>
                <c:pt idx="8423">
                  <c:v>5.2041595135558227E-3</c:v>
                </c:pt>
                <c:pt idx="8424">
                  <c:v>4.5805784358690883E-3</c:v>
                </c:pt>
                <c:pt idx="8425">
                  <c:v>-1.3410355126998978E-2</c:v>
                </c:pt>
                <c:pt idx="8426">
                  <c:v>1.4143929173600812E-2</c:v>
                </c:pt>
                <c:pt idx="8427">
                  <c:v>1.3861103800550226E-2</c:v>
                </c:pt>
                <c:pt idx="8428">
                  <c:v>-6.6047264681240859E-5</c:v>
                </c:pt>
                <c:pt idx="8429">
                  <c:v>-8.5075501145646746E-3</c:v>
                </c:pt>
                <c:pt idx="8430">
                  <c:v>6.283792526009864E-3</c:v>
                </c:pt>
                <c:pt idx="8431">
                  <c:v>-1.0091398368727534E-3</c:v>
                </c:pt>
                <c:pt idx="8432">
                  <c:v>-1.3536703522818301E-2</c:v>
                </c:pt>
                <c:pt idx="8433">
                  <c:v>1.4804428521083358E-2</c:v>
                </c:pt>
                <c:pt idx="8434">
                  <c:v>9.4322153138705952E-3</c:v>
                </c:pt>
                <c:pt idx="8435">
                  <c:v>-2.2795847330213611E-2</c:v>
                </c:pt>
                <c:pt idx="8436">
                  <c:v>6.9384612647006155E-3</c:v>
                </c:pt>
                <c:pt idx="8437">
                  <c:v>-1.5732372991509289E-2</c:v>
                </c:pt>
                <c:pt idx="8438">
                  <c:v>-4.2099081408491216E-4</c:v>
                </c:pt>
                <c:pt idx="8439">
                  <c:v>-1.3651566630616122E-2</c:v>
                </c:pt>
                <c:pt idx="8440">
                  <c:v>-1.1420839197754202E-2</c:v>
                </c:pt>
                <c:pt idx="8441">
                  <c:v>1.9133116554691559E-2</c:v>
                </c:pt>
                <c:pt idx="8442">
                  <c:v>9.707232856983973E-3</c:v>
                </c:pt>
                <c:pt idx="8443">
                  <c:v>5.0200554546472901E-3</c:v>
                </c:pt>
                <c:pt idx="8444">
                  <c:v>1.5541366047216159E-2</c:v>
                </c:pt>
                <c:pt idx="8445">
                  <c:v>-7.6778278059819668E-3</c:v>
                </c:pt>
                <c:pt idx="8446">
                  <c:v>-6.1453198188393815E-3</c:v>
                </c:pt>
                <c:pt idx="8447">
                  <c:v>-8.2090571367356008E-3</c:v>
                </c:pt>
                <c:pt idx="8448">
                  <c:v>1.6201251702754077E-2</c:v>
                </c:pt>
                <c:pt idx="8449">
                  <c:v>4.9788295311747714E-4</c:v>
                </c:pt>
                <c:pt idx="8450">
                  <c:v>1.7460182418396009E-3</c:v>
                </c:pt>
                <c:pt idx="8451">
                  <c:v>-6.7261708137665794E-4</c:v>
                </c:pt>
                <c:pt idx="8452">
                  <c:v>3.3426469577663371E-3</c:v>
                </c:pt>
                <c:pt idx="8453">
                  <c:v>2.2508826021664374E-3</c:v>
                </c:pt>
                <c:pt idx="8454">
                  <c:v>6.7074359502761714E-3</c:v>
                </c:pt>
                <c:pt idx="8455">
                  <c:v>9.7652882682611967E-3</c:v>
                </c:pt>
                <c:pt idx="8456">
                  <c:v>-4.9118939412044309E-3</c:v>
                </c:pt>
                <c:pt idx="8457">
                  <c:v>5.0429289252217077E-3</c:v>
                </c:pt>
                <c:pt idx="8458">
                  <c:v>-2.5433650897532329E-4</c:v>
                </c:pt>
                <c:pt idx="8459">
                  <c:v>-3.5015456326092258E-2</c:v>
                </c:pt>
                <c:pt idx="8460">
                  <c:v>1.623678205807462E-2</c:v>
                </c:pt>
                <c:pt idx="8461">
                  <c:v>4.4572457623861918E-3</c:v>
                </c:pt>
                <c:pt idx="8462">
                  <c:v>2.1480360482296911E-2</c:v>
                </c:pt>
                <c:pt idx="8463">
                  <c:v>8.3879330056926132E-3</c:v>
                </c:pt>
                <c:pt idx="8464">
                  <c:v>5.8781867151226777E-3</c:v>
                </c:pt>
                <c:pt idx="8465">
                  <c:v>-1.9290998754595921E-2</c:v>
                </c:pt>
                <c:pt idx="8466">
                  <c:v>2.3798745001454034E-2</c:v>
                </c:pt>
                <c:pt idx="8467">
                  <c:v>-5.3962785401500703E-4</c:v>
                </c:pt>
                <c:pt idx="8468">
                  <c:v>6.6867803939329633E-3</c:v>
                </c:pt>
                <c:pt idx="8469">
                  <c:v>-4.9828975622728082E-3</c:v>
                </c:pt>
                <c:pt idx="8470">
                  <c:v>9.4976781384609361E-3</c:v>
                </c:pt>
                <c:pt idx="8471">
                  <c:v>-5.7808679324153431E-3</c:v>
                </c:pt>
                <c:pt idx="8472">
                  <c:v>1.7802654457253021E-2</c:v>
                </c:pt>
                <c:pt idx="8473">
                  <c:v>-4.9188346017747719E-3</c:v>
                </c:pt>
                <c:pt idx="8474">
                  <c:v>-1.1494272065534779E-2</c:v>
                </c:pt>
                <c:pt idx="8475">
                  <c:v>-6.2976072584175341E-3</c:v>
                </c:pt>
                <c:pt idx="8476">
                  <c:v>-9.5146079234590519E-3</c:v>
                </c:pt>
                <c:pt idx="8477">
                  <c:v>-1.5905075786001376E-2</c:v>
                </c:pt>
                <c:pt idx="8478">
                  <c:v>-7.4007023816992489E-3</c:v>
                </c:pt>
                <c:pt idx="8479">
                  <c:v>1.8919594561486067E-2</c:v>
                </c:pt>
                <c:pt idx="8480">
                  <c:v>-2.9287883197597494E-3</c:v>
                </c:pt>
                <c:pt idx="8481">
                  <c:v>1.44104147280186E-2</c:v>
                </c:pt>
                <c:pt idx="8482">
                  <c:v>-4.7295529904711744E-3</c:v>
                </c:pt>
                <c:pt idx="8483">
                  <c:v>-2.6344746547662637E-3</c:v>
                </c:pt>
                <c:pt idx="8484">
                  <c:v>4.0666333866898633E-3</c:v>
                </c:pt>
                <c:pt idx="8485">
                  <c:v>1.8851998714499104E-3</c:v>
                </c:pt>
                <c:pt idx="8486">
                  <c:v>1.1355279220477625E-2</c:v>
                </c:pt>
                <c:pt idx="8487">
                  <c:v>-6.5117503448028349E-3</c:v>
                </c:pt>
                <c:pt idx="8488">
                  <c:v>3.4272663840193419E-3</c:v>
                </c:pt>
                <c:pt idx="8489">
                  <c:v>-1.3510510355690887E-4</c:v>
                </c:pt>
                <c:pt idx="8490">
                  <c:v>-1.9316558098914968E-2</c:v>
                </c:pt>
                <c:pt idx="8491">
                  <c:v>1.7896880625843329E-2</c:v>
                </c:pt>
                <c:pt idx="8492">
                  <c:v>-8.7131268979495965E-3</c:v>
                </c:pt>
                <c:pt idx="8493">
                  <c:v>7.1449094687673822E-3</c:v>
                </c:pt>
                <c:pt idx="8494">
                  <c:v>2.0504408386258425E-3</c:v>
                </c:pt>
                <c:pt idx="8495">
                  <c:v>1.3758651843431694E-2</c:v>
                </c:pt>
                <c:pt idx="8496">
                  <c:v>2.1692263356456899E-3</c:v>
                </c:pt>
                <c:pt idx="8497">
                  <c:v>1.5880468305808622E-3</c:v>
                </c:pt>
                <c:pt idx="8498">
                  <c:v>-6.2289956721547782E-3</c:v>
                </c:pt>
                <c:pt idx="8499">
                  <c:v>2.0836589919674683E-2</c:v>
                </c:pt>
                <c:pt idx="8500">
                  <c:v>-5.5131385040495459E-3</c:v>
                </c:pt>
                <c:pt idx="8501">
                  <c:v>-6.2391888088436471E-3</c:v>
                </c:pt>
                <c:pt idx="8502">
                  <c:v>-4.4521674078175496E-3</c:v>
                </c:pt>
                <c:pt idx="8503">
                  <c:v>3.1560501964772278E-3</c:v>
                </c:pt>
                <c:pt idx="8504">
                  <c:v>-1.0258885643748715E-2</c:v>
                </c:pt>
                <c:pt idx="8505">
                  <c:v>9.1935610971361093E-3</c:v>
                </c:pt>
                <c:pt idx="8506">
                  <c:v>5.4874746385401903E-3</c:v>
                </c:pt>
                <c:pt idx="8507">
                  <c:v>-3.5436638850854147E-4</c:v>
                </c:pt>
                <c:pt idx="8508">
                  <c:v>-8.5812982230454322E-3</c:v>
                </c:pt>
                <c:pt idx="8509">
                  <c:v>-1.2050994428903852E-2</c:v>
                </c:pt>
                <c:pt idx="8510">
                  <c:v>3.8171203655953442E-3</c:v>
                </c:pt>
                <c:pt idx="8511">
                  <c:v>-1.0442366152003375E-2</c:v>
                </c:pt>
                <c:pt idx="8512">
                  <c:v>2.7609345355837423E-3</c:v>
                </c:pt>
                <c:pt idx="8513">
                  <c:v>1.2710408266180046E-2</c:v>
                </c:pt>
                <c:pt idx="8514">
                  <c:v>-1.1679093804200616E-2</c:v>
                </c:pt>
                <c:pt idx="8515">
                  <c:v>8.6101069543771565E-3</c:v>
                </c:pt>
                <c:pt idx="8516">
                  <c:v>1.0807293152238077E-2</c:v>
                </c:pt>
                <c:pt idx="8517">
                  <c:v>-6.8384580769180914E-4</c:v>
                </c:pt>
                <c:pt idx="8518">
                  <c:v>-1.5670577140142514E-4</c:v>
                </c:pt>
                <c:pt idx="8519">
                  <c:v>5.6828713206031447E-3</c:v>
                </c:pt>
                <c:pt idx="8520">
                  <c:v>7.4292108754096513E-3</c:v>
                </c:pt>
                <c:pt idx="8521">
                  <c:v>-6.145389146669282E-3</c:v>
                </c:pt>
                <c:pt idx="8522">
                  <c:v>6.7824485409725341E-3</c:v>
                </c:pt>
                <c:pt idx="8523">
                  <c:v>5.3424059801815624E-3</c:v>
                </c:pt>
                <c:pt idx="8524">
                  <c:v>-1.2318494305743489E-3</c:v>
                </c:pt>
                <c:pt idx="8525">
                  <c:v>1.6318958953678048E-2</c:v>
                </c:pt>
                <c:pt idx="8526">
                  <c:v>-9.2067511892715073E-3</c:v>
                </c:pt>
                <c:pt idx="8527">
                  <c:v>-1.5936911185527685E-2</c:v>
                </c:pt>
                <c:pt idx="8528">
                  <c:v>6.669368823899461E-3</c:v>
                </c:pt>
                <c:pt idx="8529">
                  <c:v>3.0491528891722153E-3</c:v>
                </c:pt>
                <c:pt idx="8530">
                  <c:v>-1.0777473362675635E-2</c:v>
                </c:pt>
                <c:pt idx="8531">
                  <c:v>-1.0001090005670294E-3</c:v>
                </c:pt>
                <c:pt idx="8532">
                  <c:v>7.3514840926528517E-3</c:v>
                </c:pt>
                <c:pt idx="8533">
                  <c:v>2.9934795528484093E-3</c:v>
                </c:pt>
                <c:pt idx="8534">
                  <c:v>4.3755382987994106E-3</c:v>
                </c:pt>
                <c:pt idx="8535">
                  <c:v>-7.280087407742962E-3</c:v>
                </c:pt>
                <c:pt idx="8536">
                  <c:v>-1.5111764774871797E-2</c:v>
                </c:pt>
                <c:pt idx="8537">
                  <c:v>8.7205273613432648E-3</c:v>
                </c:pt>
                <c:pt idx="8538">
                  <c:v>1.1328279477727642E-2</c:v>
                </c:pt>
                <c:pt idx="8539">
                  <c:v>4.3854370827227365E-3</c:v>
                </c:pt>
                <c:pt idx="8540">
                  <c:v>8.564752667144248E-3</c:v>
                </c:pt>
                <c:pt idx="8541">
                  <c:v>1.1391242619209319E-2</c:v>
                </c:pt>
                <c:pt idx="8542">
                  <c:v>-5.5012511477024878E-3</c:v>
                </c:pt>
                <c:pt idx="8543">
                  <c:v>-9.1666075839378219E-3</c:v>
                </c:pt>
                <c:pt idx="8544">
                  <c:v>1.7035201548015494E-2</c:v>
                </c:pt>
                <c:pt idx="8545">
                  <c:v>-6.3415222464427142E-4</c:v>
                </c:pt>
                <c:pt idx="8546">
                  <c:v>4.6672570230213949E-3</c:v>
                </c:pt>
                <c:pt idx="8547">
                  <c:v>-1.4419187722382326E-2</c:v>
                </c:pt>
                <c:pt idx="8548">
                  <c:v>1.4603376926781261E-2</c:v>
                </c:pt>
                <c:pt idx="8549">
                  <c:v>2.012127278203291E-3</c:v>
                </c:pt>
                <c:pt idx="8550">
                  <c:v>1.1785311691651854E-2</c:v>
                </c:pt>
                <c:pt idx="8551">
                  <c:v>9.3589234388178136E-3</c:v>
                </c:pt>
                <c:pt idx="8552">
                  <c:v>-1.5094309892711894E-2</c:v>
                </c:pt>
                <c:pt idx="8553">
                  <c:v>-2.9402286081577178E-3</c:v>
                </c:pt>
                <c:pt idx="8554">
                  <c:v>1.6800238767431145E-2</c:v>
                </c:pt>
                <c:pt idx="8555">
                  <c:v>-2.1287405976970358E-2</c:v>
                </c:pt>
                <c:pt idx="8556">
                  <c:v>-1.1894202913980587E-3</c:v>
                </c:pt>
                <c:pt idx="8557">
                  <c:v>-4.1988201516353135E-3</c:v>
                </c:pt>
                <c:pt idx="8558">
                  <c:v>-1.7602741530547566E-3</c:v>
                </c:pt>
                <c:pt idx="8559">
                  <c:v>5.2427841705175596E-3</c:v>
                </c:pt>
                <c:pt idx="8560">
                  <c:v>7.6712184191831097E-3</c:v>
                </c:pt>
                <c:pt idx="8561">
                  <c:v>-1.487711223939033E-3</c:v>
                </c:pt>
                <c:pt idx="8562">
                  <c:v>1.9442467691310565E-3</c:v>
                </c:pt>
                <c:pt idx="8563">
                  <c:v>-3.2476609877273282E-3</c:v>
                </c:pt>
                <c:pt idx="8564">
                  <c:v>-1.1064462192622927E-2</c:v>
                </c:pt>
                <c:pt idx="8565">
                  <c:v>3.1059349555874536E-4</c:v>
                </c:pt>
                <c:pt idx="8566">
                  <c:v>-7.2496991641657644E-3</c:v>
                </c:pt>
                <c:pt idx="8567">
                  <c:v>4.3076936006994576E-3</c:v>
                </c:pt>
                <c:pt idx="8568">
                  <c:v>1.6797254984683787E-2</c:v>
                </c:pt>
                <c:pt idx="8569">
                  <c:v>1.9888485614277675E-2</c:v>
                </c:pt>
                <c:pt idx="8570">
                  <c:v>3.4639923300193356E-3</c:v>
                </c:pt>
                <c:pt idx="8571">
                  <c:v>6.3012423431455019E-3</c:v>
                </c:pt>
                <c:pt idx="8572">
                  <c:v>2.8257303820124598E-2</c:v>
                </c:pt>
                <c:pt idx="8573">
                  <c:v>3.1783741638648347E-2</c:v>
                </c:pt>
                <c:pt idx="8574">
                  <c:v>-7.1518466684226912E-3</c:v>
                </c:pt>
                <c:pt idx="8575">
                  <c:v>4.5218046556580044E-3</c:v>
                </c:pt>
                <c:pt idx="8576">
                  <c:v>-5.4253235249128165E-3</c:v>
                </c:pt>
                <c:pt idx="8577">
                  <c:v>-8.7904724961515857E-3</c:v>
                </c:pt>
                <c:pt idx="8578">
                  <c:v>-4.0424980303883445E-2</c:v>
                </c:pt>
                <c:pt idx="8579">
                  <c:v>-8.4532561895160029E-3</c:v>
                </c:pt>
                <c:pt idx="8580">
                  <c:v>-2.6682739234768862E-3</c:v>
                </c:pt>
                <c:pt idx="8581">
                  <c:v>7.3824720627192969E-3</c:v>
                </c:pt>
                <c:pt idx="8582">
                  <c:v>1.1601725941944203E-2</c:v>
                </c:pt>
                <c:pt idx="8583">
                  <c:v>1.946916652084585E-4</c:v>
                </c:pt>
                <c:pt idx="8584">
                  <c:v>-1.7425116628326413E-2</c:v>
                </c:pt>
                <c:pt idx="8585">
                  <c:v>6.5380443769884255E-3</c:v>
                </c:pt>
                <c:pt idx="8586">
                  <c:v>9.5236155479115243E-3</c:v>
                </c:pt>
                <c:pt idx="8587">
                  <c:v>1.6409332300288562E-3</c:v>
                </c:pt>
                <c:pt idx="8588">
                  <c:v>-6.7612867004331455E-3</c:v>
                </c:pt>
                <c:pt idx="8589">
                  <c:v>-4.8289308287454147E-3</c:v>
                </c:pt>
                <c:pt idx="8590">
                  <c:v>6.3430442556700771E-3</c:v>
                </c:pt>
                <c:pt idx="8591">
                  <c:v>-1.009941173253074E-2</c:v>
                </c:pt>
                <c:pt idx="8592">
                  <c:v>1.6717141239041045E-2</c:v>
                </c:pt>
                <c:pt idx="8593">
                  <c:v>9.2795393714872818E-3</c:v>
                </c:pt>
                <c:pt idx="8594">
                  <c:v>-4.7058466139408032E-3</c:v>
                </c:pt>
                <c:pt idx="8595">
                  <c:v>-1.1653362814969545E-2</c:v>
                </c:pt>
                <c:pt idx="8596">
                  <c:v>-4.7899982443781628E-3</c:v>
                </c:pt>
                <c:pt idx="8597">
                  <c:v>1.7880288336075262E-2</c:v>
                </c:pt>
                <c:pt idx="8598">
                  <c:v>-4.3226723082520103E-3</c:v>
                </c:pt>
                <c:pt idx="8599">
                  <c:v>-1.7401501055161295E-2</c:v>
                </c:pt>
                <c:pt idx="8600">
                  <c:v>1.0867946878434823E-2</c:v>
                </c:pt>
                <c:pt idx="8601">
                  <c:v>7.8986310791434686E-4</c:v>
                </c:pt>
                <c:pt idx="8602">
                  <c:v>-5.2962713416341506E-3</c:v>
                </c:pt>
                <c:pt idx="8603">
                  <c:v>-2.0624196955548763E-2</c:v>
                </c:pt>
                <c:pt idx="8604">
                  <c:v>1.431374256872023E-2</c:v>
                </c:pt>
                <c:pt idx="8605">
                  <c:v>-6.2226095601895307E-3</c:v>
                </c:pt>
                <c:pt idx="8606">
                  <c:v>-3.359096761581048E-3</c:v>
                </c:pt>
                <c:pt idx="8607">
                  <c:v>3.227082295635736E-3</c:v>
                </c:pt>
                <c:pt idx="8608">
                  <c:v>7.4182383896506934E-3</c:v>
                </c:pt>
                <c:pt idx="8609">
                  <c:v>1.6416591354140843E-2</c:v>
                </c:pt>
                <c:pt idx="8610">
                  <c:v>1.2728700376371357E-2</c:v>
                </c:pt>
                <c:pt idx="8611">
                  <c:v>-1.5913718305488697E-2</c:v>
                </c:pt>
                <c:pt idx="8612">
                  <c:v>4.1207044683469891E-4</c:v>
                </c:pt>
                <c:pt idx="8613">
                  <c:v>-1.1327760406197887E-2</c:v>
                </c:pt>
                <c:pt idx="8614">
                  <c:v>1.3915253289000925E-2</c:v>
                </c:pt>
                <c:pt idx="8615">
                  <c:v>-1.2601825313915743E-2</c:v>
                </c:pt>
                <c:pt idx="8616">
                  <c:v>1.7327639135163088E-3</c:v>
                </c:pt>
                <c:pt idx="8617">
                  <c:v>-7.720138204816619E-3</c:v>
                </c:pt>
                <c:pt idx="8618">
                  <c:v>6.641594045221127E-3</c:v>
                </c:pt>
                <c:pt idx="8619">
                  <c:v>1.0919108156747423E-3</c:v>
                </c:pt>
                <c:pt idx="8620">
                  <c:v>5.3841643962874511E-3</c:v>
                </c:pt>
                <c:pt idx="8621">
                  <c:v>1.2079547448363247E-2</c:v>
                </c:pt>
                <c:pt idx="8622">
                  <c:v>-1.1993224963677924E-3</c:v>
                </c:pt>
                <c:pt idx="8623">
                  <c:v>5.8688612935692067E-3</c:v>
                </c:pt>
                <c:pt idx="8624">
                  <c:v>8.2531617076787389E-4</c:v>
                </c:pt>
                <c:pt idx="8625">
                  <c:v>7.3516206970920305E-3</c:v>
                </c:pt>
                <c:pt idx="8626">
                  <c:v>-3.4259658202986702E-2</c:v>
                </c:pt>
                <c:pt idx="8627">
                  <c:v>1.6444224759148232E-3</c:v>
                </c:pt>
                <c:pt idx="8628">
                  <c:v>1.0805326982879177E-3</c:v>
                </c:pt>
                <c:pt idx="8629">
                  <c:v>2.5130353994624911E-3</c:v>
                </c:pt>
                <c:pt idx="8630">
                  <c:v>-8.1931477037819507E-3</c:v>
                </c:pt>
                <c:pt idx="8631">
                  <c:v>7.0846297207425634E-6</c:v>
                </c:pt>
                <c:pt idx="8632">
                  <c:v>1.9523501952886001E-2</c:v>
                </c:pt>
                <c:pt idx="8633">
                  <c:v>-6.5657257596525532E-3</c:v>
                </c:pt>
                <c:pt idx="8634">
                  <c:v>1.7102503559574624E-2</c:v>
                </c:pt>
                <c:pt idx="8635">
                  <c:v>7.4682695899285965E-4</c:v>
                </c:pt>
                <c:pt idx="8636">
                  <c:v>-3.2009235531047539E-3</c:v>
                </c:pt>
                <c:pt idx="8637">
                  <c:v>2.3483830434138015E-3</c:v>
                </c:pt>
                <c:pt idx="8638">
                  <c:v>1.1390168852144786E-2</c:v>
                </c:pt>
                <c:pt idx="8639">
                  <c:v>-8.4205198801469514E-3</c:v>
                </c:pt>
                <c:pt idx="8640">
                  <c:v>-2.1111791988242083E-3</c:v>
                </c:pt>
                <c:pt idx="8641">
                  <c:v>1.3502591663241028E-2</c:v>
                </c:pt>
                <c:pt idx="8642">
                  <c:v>1.4094815028485112E-2</c:v>
                </c:pt>
                <c:pt idx="8643">
                  <c:v>-1.8792930575224819E-2</c:v>
                </c:pt>
                <c:pt idx="8644">
                  <c:v>5.3412625130476992E-3</c:v>
                </c:pt>
                <c:pt idx="8645">
                  <c:v>-1.2495323478901059E-3</c:v>
                </c:pt>
                <c:pt idx="8646">
                  <c:v>-3.0852523478411267E-3</c:v>
                </c:pt>
                <c:pt idx="8647">
                  <c:v>-7.7893501605577472E-3</c:v>
                </c:pt>
                <c:pt idx="8648">
                  <c:v>-2.4417034245284564E-2</c:v>
                </c:pt>
                <c:pt idx="8649">
                  <c:v>8.0096452024328649E-3</c:v>
                </c:pt>
                <c:pt idx="8650">
                  <c:v>2.0184175303682782E-2</c:v>
                </c:pt>
                <c:pt idx="8651">
                  <c:v>-1.1644703142141782E-2</c:v>
                </c:pt>
                <c:pt idx="8652">
                  <c:v>4.0076357277284737E-3</c:v>
                </c:pt>
                <c:pt idx="8653">
                  <c:v>-3.9927571644751596E-3</c:v>
                </c:pt>
                <c:pt idx="8654">
                  <c:v>-1.0878394107124682E-2</c:v>
                </c:pt>
                <c:pt idx="8655">
                  <c:v>8.0823660144930219E-3</c:v>
                </c:pt>
                <c:pt idx="8656">
                  <c:v>-1.5520943551957933E-2</c:v>
                </c:pt>
                <c:pt idx="8657">
                  <c:v>-8.4365969346423819E-3</c:v>
                </c:pt>
                <c:pt idx="8658">
                  <c:v>-7.9546934752946288E-3</c:v>
                </c:pt>
                <c:pt idx="8659">
                  <c:v>-6.4068610946317389E-3</c:v>
                </c:pt>
                <c:pt idx="8660">
                  <c:v>5.0776831528052896E-3</c:v>
                </c:pt>
                <c:pt idx="8661">
                  <c:v>9.533464122729117E-3</c:v>
                </c:pt>
                <c:pt idx="8662">
                  <c:v>4.1746777984155662E-3</c:v>
                </c:pt>
                <c:pt idx="8663">
                  <c:v>4.0535564455638712E-3</c:v>
                </c:pt>
                <c:pt idx="8664">
                  <c:v>-6.8280737886466077E-3</c:v>
                </c:pt>
                <c:pt idx="8665">
                  <c:v>5.107019225553869E-3</c:v>
                </c:pt>
                <c:pt idx="8666">
                  <c:v>-3.2694131085903729E-3</c:v>
                </c:pt>
                <c:pt idx="8667">
                  <c:v>4.049392301410438E-3</c:v>
                </c:pt>
                <c:pt idx="8668">
                  <c:v>-9.1469374869212268E-4</c:v>
                </c:pt>
                <c:pt idx="8669">
                  <c:v>-3.3167548710429191E-3</c:v>
                </c:pt>
                <c:pt idx="8670">
                  <c:v>3.7406242585396102E-4</c:v>
                </c:pt>
                <c:pt idx="8671">
                  <c:v>3.6520429701535776E-3</c:v>
                </c:pt>
                <c:pt idx="8672">
                  <c:v>-2.8831603371673162E-2</c:v>
                </c:pt>
                <c:pt idx="8673">
                  <c:v>-3.6993257137431924E-3</c:v>
                </c:pt>
                <c:pt idx="8674">
                  <c:v>3.3988400986929585E-3</c:v>
                </c:pt>
                <c:pt idx="8675">
                  <c:v>-9.8980411659979374E-3</c:v>
                </c:pt>
                <c:pt idx="8676">
                  <c:v>-9.6375098179105213E-3</c:v>
                </c:pt>
                <c:pt idx="8677">
                  <c:v>-1.7806967130554803E-3</c:v>
                </c:pt>
                <c:pt idx="8678">
                  <c:v>3.4565012472441764E-3</c:v>
                </c:pt>
                <c:pt idx="8679">
                  <c:v>1.8171632967395889E-2</c:v>
                </c:pt>
                <c:pt idx="8680">
                  <c:v>-2.8441146920687647E-3</c:v>
                </c:pt>
                <c:pt idx="8681">
                  <c:v>3.2381547311979906E-3</c:v>
                </c:pt>
                <c:pt idx="8682">
                  <c:v>2.7542384250861416E-3</c:v>
                </c:pt>
                <c:pt idx="8683">
                  <c:v>6.3977598073468242E-3</c:v>
                </c:pt>
                <c:pt idx="8684">
                  <c:v>5.7770721580207175E-4</c:v>
                </c:pt>
                <c:pt idx="8685">
                  <c:v>6.2963255384596382E-3</c:v>
                </c:pt>
                <c:pt idx="8686">
                  <c:v>4.3969696809679545E-3</c:v>
                </c:pt>
                <c:pt idx="8687">
                  <c:v>-1.076051456020947E-2</c:v>
                </c:pt>
                <c:pt idx="8688">
                  <c:v>-8.4440828283734084E-3</c:v>
                </c:pt>
                <c:pt idx="8689">
                  <c:v>2.4933178607490663E-3</c:v>
                </c:pt>
                <c:pt idx="8690">
                  <c:v>-9.7465329924289979E-4</c:v>
                </c:pt>
                <c:pt idx="8691">
                  <c:v>7.4364546518368704E-3</c:v>
                </c:pt>
                <c:pt idx="8692">
                  <c:v>2.4002646363570131E-3</c:v>
                </c:pt>
                <c:pt idx="8693">
                  <c:v>1.1835309553069316E-2</c:v>
                </c:pt>
                <c:pt idx="8694">
                  <c:v>5.2517336330840667E-3</c:v>
                </c:pt>
                <c:pt idx="8695">
                  <c:v>-7.8951269352812055E-3</c:v>
                </c:pt>
                <c:pt idx="8696">
                  <c:v>4.3902351746473983E-3</c:v>
                </c:pt>
                <c:pt idx="8697">
                  <c:v>7.0232971471111058E-3</c:v>
                </c:pt>
                <c:pt idx="8698">
                  <c:v>2.206858550023634E-2</c:v>
                </c:pt>
                <c:pt idx="8699">
                  <c:v>1.9650393782503365E-3</c:v>
                </c:pt>
                <c:pt idx="8700">
                  <c:v>1.7655146788969848E-2</c:v>
                </c:pt>
                <c:pt idx="8701">
                  <c:v>-1.0220522034855701E-2</c:v>
                </c:pt>
                <c:pt idx="8702">
                  <c:v>-1.8674874844294961E-2</c:v>
                </c:pt>
                <c:pt idx="8703">
                  <c:v>-2.3030435560235565E-3</c:v>
                </c:pt>
                <c:pt idx="8704">
                  <c:v>1.6265970197625055E-3</c:v>
                </c:pt>
                <c:pt idx="8705">
                  <c:v>-9.5637028567726581E-4</c:v>
                </c:pt>
                <c:pt idx="8706">
                  <c:v>4.1745702177114112E-3</c:v>
                </c:pt>
                <c:pt idx="8707">
                  <c:v>1.5256146817691964E-2</c:v>
                </c:pt>
                <c:pt idx="8708">
                  <c:v>-3.8183444689747067E-3</c:v>
                </c:pt>
                <c:pt idx="8709">
                  <c:v>9.8930676100500159E-3</c:v>
                </c:pt>
                <c:pt idx="8710">
                  <c:v>-7.6312978606843333E-3</c:v>
                </c:pt>
                <c:pt idx="8711">
                  <c:v>-1.0135788703542528E-2</c:v>
                </c:pt>
                <c:pt idx="8712">
                  <c:v>1.8632451439221979E-4</c:v>
                </c:pt>
                <c:pt idx="8713">
                  <c:v>3.2994194330108993E-3</c:v>
                </c:pt>
                <c:pt idx="8714">
                  <c:v>-1.6561071689873911E-3</c:v>
                </c:pt>
                <c:pt idx="8715">
                  <c:v>1.1605959865013383E-2</c:v>
                </c:pt>
                <c:pt idx="8716">
                  <c:v>1.0397314463859409E-2</c:v>
                </c:pt>
                <c:pt idx="8717">
                  <c:v>-2.1292252777610886E-3</c:v>
                </c:pt>
                <c:pt idx="8718">
                  <c:v>-1.3996009156107334E-2</c:v>
                </c:pt>
                <c:pt idx="8719">
                  <c:v>-7.5861400572548327E-3</c:v>
                </c:pt>
                <c:pt idx="8720">
                  <c:v>-1.2630175576314667E-2</c:v>
                </c:pt>
                <c:pt idx="8721">
                  <c:v>-1.8888133140288321E-2</c:v>
                </c:pt>
                <c:pt idx="8722">
                  <c:v>1.294095380896715E-2</c:v>
                </c:pt>
                <c:pt idx="8723">
                  <c:v>-1.4833400987735387E-2</c:v>
                </c:pt>
                <c:pt idx="8724">
                  <c:v>-5.8558571589070853E-3</c:v>
                </c:pt>
                <c:pt idx="8725">
                  <c:v>-2.7640225266417312E-3</c:v>
                </c:pt>
                <c:pt idx="8726">
                  <c:v>1.3943853823905471E-3</c:v>
                </c:pt>
                <c:pt idx="8727">
                  <c:v>2.4869707404649792E-4</c:v>
                </c:pt>
                <c:pt idx="8728">
                  <c:v>-1.283253825040971E-2</c:v>
                </c:pt>
                <c:pt idx="8729">
                  <c:v>1.6040790003631416E-3</c:v>
                </c:pt>
                <c:pt idx="8730">
                  <c:v>5.9428759844011433E-3</c:v>
                </c:pt>
                <c:pt idx="8731">
                  <c:v>-1.780926353997744E-2</c:v>
                </c:pt>
                <c:pt idx="8732">
                  <c:v>-3.7298074747571788E-3</c:v>
                </c:pt>
                <c:pt idx="8733">
                  <c:v>2.1599229478571871E-2</c:v>
                </c:pt>
                <c:pt idx="8734">
                  <c:v>3.7874820643191919E-3</c:v>
                </c:pt>
                <c:pt idx="8735">
                  <c:v>1.0448202457965976E-2</c:v>
                </c:pt>
                <c:pt idx="8736">
                  <c:v>-4.9256785717182606E-3</c:v>
                </c:pt>
                <c:pt idx="8737">
                  <c:v>1.2256752258513821E-2</c:v>
                </c:pt>
                <c:pt idx="8738">
                  <c:v>7.090868266900808E-3</c:v>
                </c:pt>
                <c:pt idx="8739">
                  <c:v>-2.0507771292833311E-2</c:v>
                </c:pt>
                <c:pt idx="8740">
                  <c:v>-1.0725987715840464E-2</c:v>
                </c:pt>
                <c:pt idx="8741">
                  <c:v>-8.8828887035006174E-3</c:v>
                </c:pt>
                <c:pt idx="8742">
                  <c:v>9.0132252655931826E-3</c:v>
                </c:pt>
                <c:pt idx="8743">
                  <c:v>-8.8286968584356165E-3</c:v>
                </c:pt>
                <c:pt idx="8744">
                  <c:v>-2.5012102835657041E-2</c:v>
                </c:pt>
                <c:pt idx="8745">
                  <c:v>-4.3080007166264233E-3</c:v>
                </c:pt>
                <c:pt idx="8746">
                  <c:v>6.0876696946047301E-4</c:v>
                </c:pt>
                <c:pt idx="8747">
                  <c:v>1.7668648960433783E-3</c:v>
                </c:pt>
                <c:pt idx="8748">
                  <c:v>-1.3869291770947449E-2</c:v>
                </c:pt>
                <c:pt idx="8749">
                  <c:v>2.6146936016728075E-3</c:v>
                </c:pt>
                <c:pt idx="8750">
                  <c:v>-6.5446374819785073E-3</c:v>
                </c:pt>
                <c:pt idx="8751">
                  <c:v>1.7490869523955579E-2</c:v>
                </c:pt>
                <c:pt idx="8752">
                  <c:v>-3.5209474041856064E-3</c:v>
                </c:pt>
                <c:pt idx="8753">
                  <c:v>2.7565285063382164E-3</c:v>
                </c:pt>
                <c:pt idx="8754">
                  <c:v>-3.6149857175517912E-3</c:v>
                </c:pt>
                <c:pt idx="8755">
                  <c:v>5.0632222991839971E-3</c:v>
                </c:pt>
                <c:pt idx="8756">
                  <c:v>5.4136294215488164E-3</c:v>
                </c:pt>
                <c:pt idx="8757">
                  <c:v>-7.7665188781165183E-4</c:v>
                </c:pt>
                <c:pt idx="8758">
                  <c:v>5.9193033820756401E-3</c:v>
                </c:pt>
                <c:pt idx="8759">
                  <c:v>1.7126087407904351E-2</c:v>
                </c:pt>
                <c:pt idx="8760">
                  <c:v>1.5751041904962725E-3</c:v>
                </c:pt>
                <c:pt idx="8761">
                  <c:v>2.3454723464562443E-4</c:v>
                </c:pt>
                <c:pt idx="8762">
                  <c:v>1.6055549897780834E-3</c:v>
                </c:pt>
                <c:pt idx="8763">
                  <c:v>1.0347165703386602E-3</c:v>
                </c:pt>
                <c:pt idx="8764">
                  <c:v>8.6883480601482217E-3</c:v>
                </c:pt>
                <c:pt idx="8765">
                  <c:v>3.54048249032825E-3</c:v>
                </c:pt>
                <c:pt idx="8766">
                  <c:v>1.4107885162668463E-2</c:v>
                </c:pt>
                <c:pt idx="8767">
                  <c:v>-1.6324978545645932E-2</c:v>
                </c:pt>
                <c:pt idx="8768">
                  <c:v>-7.2494518371756913E-3</c:v>
                </c:pt>
                <c:pt idx="8769">
                  <c:v>-2.9659026551431887E-3</c:v>
                </c:pt>
                <c:pt idx="8770">
                  <c:v>-4.4867052036523612E-3</c:v>
                </c:pt>
                <c:pt idx="8771">
                  <c:v>7.7871934229631068E-3</c:v>
                </c:pt>
                <c:pt idx="8772">
                  <c:v>-1.6801875236495793E-2</c:v>
                </c:pt>
                <c:pt idx="8773">
                  <c:v>-1.8193438107890229E-3</c:v>
                </c:pt>
                <c:pt idx="8774">
                  <c:v>9.3280428517009541E-4</c:v>
                </c:pt>
                <c:pt idx="8775">
                  <c:v>1.8106828653452908E-2</c:v>
                </c:pt>
                <c:pt idx="8776">
                  <c:v>-8.7435943488255747E-3</c:v>
                </c:pt>
                <c:pt idx="8777">
                  <c:v>5.5552369959497539E-3</c:v>
                </c:pt>
                <c:pt idx="8778">
                  <c:v>-2.6060900679581989E-2</c:v>
                </c:pt>
                <c:pt idx="8779">
                  <c:v>-1.5597107188653776E-2</c:v>
                </c:pt>
                <c:pt idx="8780">
                  <c:v>2.6598133006914266E-3</c:v>
                </c:pt>
                <c:pt idx="8781">
                  <c:v>-1.6187125499737254E-3</c:v>
                </c:pt>
                <c:pt idx="8782">
                  <c:v>-7.8929325366724947E-3</c:v>
                </c:pt>
                <c:pt idx="8783">
                  <c:v>-5.4765624427480534E-3</c:v>
                </c:pt>
                <c:pt idx="8784">
                  <c:v>1.3817686051577561E-2</c:v>
                </c:pt>
                <c:pt idx="8785">
                  <c:v>-9.1827248048235218E-3</c:v>
                </c:pt>
                <c:pt idx="8786">
                  <c:v>-1.7511299359983155E-2</c:v>
                </c:pt>
                <c:pt idx="8787">
                  <c:v>3.2530550959637521E-3</c:v>
                </c:pt>
                <c:pt idx="8788">
                  <c:v>5.1889096171063003E-3</c:v>
                </c:pt>
                <c:pt idx="8789">
                  <c:v>-9.1290697842134685E-3</c:v>
                </c:pt>
                <c:pt idx="8790">
                  <c:v>-2.4288390745519778E-3</c:v>
                </c:pt>
                <c:pt idx="8791">
                  <c:v>6.2739006915468881E-3</c:v>
                </c:pt>
                <c:pt idx="8792">
                  <c:v>2.692677694360089E-3</c:v>
                </c:pt>
                <c:pt idx="8793">
                  <c:v>4.7566653398569934E-3</c:v>
                </c:pt>
                <c:pt idx="8794">
                  <c:v>1.0617628469075747E-2</c:v>
                </c:pt>
                <c:pt idx="8795">
                  <c:v>-1.7357471700284191E-2</c:v>
                </c:pt>
                <c:pt idx="8796">
                  <c:v>1.7006304987284133E-2</c:v>
                </c:pt>
                <c:pt idx="8797">
                  <c:v>9.4156370831687073E-4</c:v>
                </c:pt>
                <c:pt idx="8798">
                  <c:v>-5.8363825569058472E-3</c:v>
                </c:pt>
                <c:pt idx="8799">
                  <c:v>6.1307149792813086E-3</c:v>
                </c:pt>
                <c:pt idx="8800">
                  <c:v>4.0639188446939742E-3</c:v>
                </c:pt>
                <c:pt idx="8801">
                  <c:v>-1.1287871614137326E-2</c:v>
                </c:pt>
                <c:pt idx="8802">
                  <c:v>-6.0192799741779655E-3</c:v>
                </c:pt>
                <c:pt idx="8803">
                  <c:v>1.5438163906476229E-3</c:v>
                </c:pt>
                <c:pt idx="8804">
                  <c:v>-4.6294169333441822E-3</c:v>
                </c:pt>
                <c:pt idx="8805">
                  <c:v>1.6163381444954427E-3</c:v>
                </c:pt>
                <c:pt idx="8806">
                  <c:v>5.8933670382967903E-3</c:v>
                </c:pt>
                <c:pt idx="8807">
                  <c:v>4.0709535745624987E-3</c:v>
                </c:pt>
                <c:pt idx="8808">
                  <c:v>-3.2617204908527172E-4</c:v>
                </c:pt>
                <c:pt idx="8809">
                  <c:v>2.6044290297464245E-2</c:v>
                </c:pt>
                <c:pt idx="8810">
                  <c:v>-2.1884680756934706E-2</c:v>
                </c:pt>
                <c:pt idx="8811">
                  <c:v>-9.3411552371027354E-5</c:v>
                </c:pt>
                <c:pt idx="8812">
                  <c:v>1.1410118846918949E-2</c:v>
                </c:pt>
                <c:pt idx="8813">
                  <c:v>4.5262074470157985E-3</c:v>
                </c:pt>
                <c:pt idx="8814">
                  <c:v>8.0084802691606748E-3</c:v>
                </c:pt>
                <c:pt idx="8815">
                  <c:v>1.6299451122636268E-3</c:v>
                </c:pt>
                <c:pt idx="8816">
                  <c:v>9.235519373848141E-3</c:v>
                </c:pt>
                <c:pt idx="8817">
                  <c:v>-8.7520726703358767E-3</c:v>
                </c:pt>
                <c:pt idx="8818">
                  <c:v>1.0349894308246255E-2</c:v>
                </c:pt>
                <c:pt idx="8819">
                  <c:v>6.7703529982723522E-3</c:v>
                </c:pt>
                <c:pt idx="8820">
                  <c:v>-2.6125219586448385E-3</c:v>
                </c:pt>
                <c:pt idx="8821">
                  <c:v>-5.260797837199742E-3</c:v>
                </c:pt>
                <c:pt idx="8822">
                  <c:v>6.6292947771276122E-3</c:v>
                </c:pt>
                <c:pt idx="8823">
                  <c:v>-1.8735649194838368E-2</c:v>
                </c:pt>
                <c:pt idx="8824">
                  <c:v>-4.8281520209946232E-3</c:v>
                </c:pt>
                <c:pt idx="8825">
                  <c:v>-1.983174053602697E-2</c:v>
                </c:pt>
                <c:pt idx="8826">
                  <c:v>8.0914659012150184E-3</c:v>
                </c:pt>
                <c:pt idx="8827">
                  <c:v>5.8822500445539314E-4</c:v>
                </c:pt>
                <c:pt idx="8828">
                  <c:v>-1.061122146461319E-3</c:v>
                </c:pt>
                <c:pt idx="8829">
                  <c:v>-5.125231626500173E-3</c:v>
                </c:pt>
                <c:pt idx="8830">
                  <c:v>-3.6071156381948521E-3</c:v>
                </c:pt>
                <c:pt idx="8831">
                  <c:v>1.38553849893709E-2</c:v>
                </c:pt>
                <c:pt idx="8832">
                  <c:v>5.7805789568624371E-3</c:v>
                </c:pt>
                <c:pt idx="8833">
                  <c:v>7.506298432804588E-3</c:v>
                </c:pt>
                <c:pt idx="8834">
                  <c:v>-3.3637267489477398E-3</c:v>
                </c:pt>
                <c:pt idx="8835">
                  <c:v>-1.7045665965107554E-2</c:v>
                </c:pt>
                <c:pt idx="8836">
                  <c:v>-5.1384821163045196E-3</c:v>
                </c:pt>
                <c:pt idx="8837">
                  <c:v>-6.927550534476459E-3</c:v>
                </c:pt>
                <c:pt idx="8838">
                  <c:v>-7.7562285055029568E-3</c:v>
                </c:pt>
                <c:pt idx="8839">
                  <c:v>8.653064311966199E-4</c:v>
                </c:pt>
                <c:pt idx="8840">
                  <c:v>4.5458453143408942E-3</c:v>
                </c:pt>
                <c:pt idx="8841">
                  <c:v>4.4059291567615753E-3</c:v>
                </c:pt>
                <c:pt idx="8842">
                  <c:v>-5.6971791537897016E-3</c:v>
                </c:pt>
                <c:pt idx="8843">
                  <c:v>5.0567730670541822E-3</c:v>
                </c:pt>
                <c:pt idx="8844">
                  <c:v>3.4577284539211118E-3</c:v>
                </c:pt>
                <c:pt idx="8845">
                  <c:v>-1.7737068008353315E-4</c:v>
                </c:pt>
                <c:pt idx="8846">
                  <c:v>-6.3774037926329907E-3</c:v>
                </c:pt>
                <c:pt idx="8847">
                  <c:v>-2.3321070936279686E-3</c:v>
                </c:pt>
                <c:pt idx="8848">
                  <c:v>1.6432001222818654E-3</c:v>
                </c:pt>
                <c:pt idx="8849">
                  <c:v>-3.0839941287691647E-3</c:v>
                </c:pt>
                <c:pt idx="8850">
                  <c:v>8.9483667405690047E-3</c:v>
                </c:pt>
                <c:pt idx="8851">
                  <c:v>-8.7051356342962116E-4</c:v>
                </c:pt>
                <c:pt idx="8852">
                  <c:v>-7.7459140172380066E-3</c:v>
                </c:pt>
                <c:pt idx="8853">
                  <c:v>1.2308130007306901E-3</c:v>
                </c:pt>
                <c:pt idx="8854">
                  <c:v>-6.0808507710868997E-3</c:v>
                </c:pt>
                <c:pt idx="8855">
                  <c:v>2.5857833125810708E-3</c:v>
                </c:pt>
                <c:pt idx="8856">
                  <c:v>1.1963059099007625E-2</c:v>
                </c:pt>
                <c:pt idx="8857">
                  <c:v>1.0643939393719852E-2</c:v>
                </c:pt>
                <c:pt idx="8858">
                  <c:v>3.7878750118433988E-2</c:v>
                </c:pt>
                <c:pt idx="8859">
                  <c:v>6.808967167408417E-3</c:v>
                </c:pt>
                <c:pt idx="8860">
                  <c:v>-2.0114432095090537E-3</c:v>
                </c:pt>
                <c:pt idx="8861">
                  <c:v>7.2434648568820521E-3</c:v>
                </c:pt>
                <c:pt idx="8862">
                  <c:v>1.1073165522566075E-2</c:v>
                </c:pt>
                <c:pt idx="8863">
                  <c:v>2.774079935474415E-3</c:v>
                </c:pt>
                <c:pt idx="8864">
                  <c:v>-6.7973000756389535E-3</c:v>
                </c:pt>
                <c:pt idx="8865">
                  <c:v>1.5511935361969145E-2</c:v>
                </c:pt>
                <c:pt idx="8866">
                  <c:v>-1.7588969661101004E-3</c:v>
                </c:pt>
                <c:pt idx="8867">
                  <c:v>-8.1900675142313802E-3</c:v>
                </c:pt>
                <c:pt idx="8868">
                  <c:v>1.2010076268520704E-2</c:v>
                </c:pt>
                <c:pt idx="8869">
                  <c:v>6.9288075806887214E-3</c:v>
                </c:pt>
                <c:pt idx="8870">
                  <c:v>-7.712421005301136E-3</c:v>
                </c:pt>
                <c:pt idx="8871">
                  <c:v>4.7800996456088436E-3</c:v>
                </c:pt>
                <c:pt idx="8872">
                  <c:v>-7.4263923644820864E-3</c:v>
                </c:pt>
                <c:pt idx="8873">
                  <c:v>8.3635984487741418E-4</c:v>
                </c:pt>
                <c:pt idx="8874">
                  <c:v>-1.0508322693872396E-2</c:v>
                </c:pt>
                <c:pt idx="8875">
                  <c:v>-2.9468843271656911E-3</c:v>
                </c:pt>
                <c:pt idx="8876">
                  <c:v>6.4076099443041122E-3</c:v>
                </c:pt>
                <c:pt idx="8877">
                  <c:v>-4.8302096782080603E-3</c:v>
                </c:pt>
                <c:pt idx="8878">
                  <c:v>-3.2312291350641122E-3</c:v>
                </c:pt>
                <c:pt idx="8879">
                  <c:v>-4.7085949509269835E-5</c:v>
                </c:pt>
                <c:pt idx="8880">
                  <c:v>-9.2278338781975316E-3</c:v>
                </c:pt>
                <c:pt idx="8881">
                  <c:v>2.3266178806911154E-2</c:v>
                </c:pt>
                <c:pt idx="8882">
                  <c:v>-1.1706667332966611E-3</c:v>
                </c:pt>
                <c:pt idx="8883">
                  <c:v>-1.0532750343116168E-2</c:v>
                </c:pt>
                <c:pt idx="8884">
                  <c:v>3.2204297901748452E-4</c:v>
                </c:pt>
                <c:pt idx="8885">
                  <c:v>-4.0150857334329861E-3</c:v>
                </c:pt>
                <c:pt idx="8886">
                  <c:v>-8.8007636407288047E-3</c:v>
                </c:pt>
                <c:pt idx="8887">
                  <c:v>1.8191309000490331E-3</c:v>
                </c:pt>
                <c:pt idx="8888">
                  <c:v>-1.5737664112040358E-2</c:v>
                </c:pt>
                <c:pt idx="8889">
                  <c:v>1.1935831141789519E-3</c:v>
                </c:pt>
                <c:pt idx="8890">
                  <c:v>8.8258021473892074E-3</c:v>
                </c:pt>
                <c:pt idx="8891">
                  <c:v>8.4122079586343272E-5</c:v>
                </c:pt>
                <c:pt idx="8892">
                  <c:v>5.8952808528112723E-3</c:v>
                </c:pt>
                <c:pt idx="8893">
                  <c:v>3.4613657901666391E-4</c:v>
                </c:pt>
                <c:pt idx="8894">
                  <c:v>-1.1441987162170186E-2</c:v>
                </c:pt>
                <c:pt idx="8895">
                  <c:v>-9.4443709149717881E-3</c:v>
                </c:pt>
                <c:pt idx="8896">
                  <c:v>-4.1201716627179844E-3</c:v>
                </c:pt>
                <c:pt idx="8897">
                  <c:v>-7.5725782857635664E-3</c:v>
                </c:pt>
                <c:pt idx="8898">
                  <c:v>-1.3077003752662015E-2</c:v>
                </c:pt>
                <c:pt idx="8899">
                  <c:v>1.4122854621584893E-3</c:v>
                </c:pt>
                <c:pt idx="8900">
                  <c:v>1.0972300789428456E-2</c:v>
                </c:pt>
                <c:pt idx="8901">
                  <c:v>5.6176984142406947E-3</c:v>
                </c:pt>
                <c:pt idx="8902">
                  <c:v>-8.1356458349399457E-3</c:v>
                </c:pt>
                <c:pt idx="8903">
                  <c:v>1.0437961549128864E-3</c:v>
                </c:pt>
                <c:pt idx="8904">
                  <c:v>1.3852535566483979E-2</c:v>
                </c:pt>
                <c:pt idx="8905">
                  <c:v>-1.7533192853328866E-3</c:v>
                </c:pt>
                <c:pt idx="8906">
                  <c:v>1.2018484660362433E-2</c:v>
                </c:pt>
                <c:pt idx="8907">
                  <c:v>-2.2847592650772845E-2</c:v>
                </c:pt>
                <c:pt idx="8908">
                  <c:v>-8.7551294663975061E-3</c:v>
                </c:pt>
                <c:pt idx="8909">
                  <c:v>1.4566543976207286E-2</c:v>
                </c:pt>
                <c:pt idx="8910">
                  <c:v>-1.3826952667479049E-2</c:v>
                </c:pt>
                <c:pt idx="8911">
                  <c:v>-5.3718792145008793E-3</c:v>
                </c:pt>
                <c:pt idx="8912">
                  <c:v>-5.1700767635706323E-4</c:v>
                </c:pt>
                <c:pt idx="8913">
                  <c:v>-7.6320599091822131E-3</c:v>
                </c:pt>
                <c:pt idx="8914">
                  <c:v>-3.3463556901171617E-4</c:v>
                </c:pt>
                <c:pt idx="8915">
                  <c:v>-2.2185442829195424E-2</c:v>
                </c:pt>
                <c:pt idx="8916">
                  <c:v>-7.1704621565510003E-3</c:v>
                </c:pt>
                <c:pt idx="8917">
                  <c:v>7.4489793100267427E-3</c:v>
                </c:pt>
                <c:pt idx="8918">
                  <c:v>-1.1442364093824571E-2</c:v>
                </c:pt>
                <c:pt idx="8919">
                  <c:v>-4.566318867855231E-3</c:v>
                </c:pt>
                <c:pt idx="8920">
                  <c:v>-7.5211833940075816E-3</c:v>
                </c:pt>
                <c:pt idx="8921">
                  <c:v>1.237266544974697E-3</c:v>
                </c:pt>
                <c:pt idx="8922">
                  <c:v>6.4114907370867481E-3</c:v>
                </c:pt>
                <c:pt idx="8923">
                  <c:v>2.2041834178188075E-3</c:v>
                </c:pt>
                <c:pt idx="8924">
                  <c:v>-1.3122202167790529E-2</c:v>
                </c:pt>
                <c:pt idx="8925">
                  <c:v>-2.0163037731380931E-3</c:v>
                </c:pt>
                <c:pt idx="8926">
                  <c:v>-3.7266524978682427E-3</c:v>
                </c:pt>
                <c:pt idx="8927">
                  <c:v>-1.0550967455400635E-2</c:v>
                </c:pt>
                <c:pt idx="8928">
                  <c:v>-1.5577533674283979E-3</c:v>
                </c:pt>
                <c:pt idx="8929">
                  <c:v>7.9808499901566372E-3</c:v>
                </c:pt>
                <c:pt idx="8930">
                  <c:v>8.4436230512492444E-4</c:v>
                </c:pt>
                <c:pt idx="8931">
                  <c:v>3.6445328781741378E-3</c:v>
                </c:pt>
                <c:pt idx="8932">
                  <c:v>-2.2449415221243503E-4</c:v>
                </c:pt>
                <c:pt idx="8933">
                  <c:v>-1.2757835884072829E-2</c:v>
                </c:pt>
                <c:pt idx="8934">
                  <c:v>8.2675480717670519E-3</c:v>
                </c:pt>
                <c:pt idx="8935">
                  <c:v>-1.4729065877217319E-3</c:v>
                </c:pt>
                <c:pt idx="8936">
                  <c:v>1.0319552733570402E-2</c:v>
                </c:pt>
                <c:pt idx="8937">
                  <c:v>5.392158314473379E-3</c:v>
                </c:pt>
                <c:pt idx="8938">
                  <c:v>-2.2674251347530542E-3</c:v>
                </c:pt>
                <c:pt idx="8939">
                  <c:v>1.6315223362641993E-2</c:v>
                </c:pt>
                <c:pt idx="8940">
                  <c:v>1.1568840874850711E-2</c:v>
                </c:pt>
                <c:pt idx="8941">
                  <c:v>8.2265934337705723E-3</c:v>
                </c:pt>
                <c:pt idx="8942">
                  <c:v>-2.2668926721259363E-4</c:v>
                </c:pt>
                <c:pt idx="8943">
                  <c:v>-3.6106633174058369E-3</c:v>
                </c:pt>
                <c:pt idx="8944">
                  <c:v>-4.8811735162798521E-3</c:v>
                </c:pt>
                <c:pt idx="8945">
                  <c:v>1.1349827301132051E-2</c:v>
                </c:pt>
                <c:pt idx="8946">
                  <c:v>1.0342212005232347E-2</c:v>
                </c:pt>
                <c:pt idx="8947">
                  <c:v>-1.0370299270670603E-2</c:v>
                </c:pt>
                <c:pt idx="8948">
                  <c:v>7.6383929121832464E-3</c:v>
                </c:pt>
                <c:pt idx="8949">
                  <c:v>-2.1117490433296856E-2</c:v>
                </c:pt>
                <c:pt idx="8950">
                  <c:v>-6.9384979737544365E-3</c:v>
                </c:pt>
                <c:pt idx="8951">
                  <c:v>2.4819751405309692E-3</c:v>
                </c:pt>
                <c:pt idx="8952">
                  <c:v>-5.3947387248774953E-4</c:v>
                </c:pt>
                <c:pt idx="8953">
                  <c:v>-8.4976751209866232E-3</c:v>
                </c:pt>
                <c:pt idx="8954">
                  <c:v>-1.171397774971733E-2</c:v>
                </c:pt>
                <c:pt idx="8955">
                  <c:v>2.9540670739384317E-4</c:v>
                </c:pt>
                <c:pt idx="8956">
                  <c:v>-2.3513711146089197E-3</c:v>
                </c:pt>
                <c:pt idx="8957">
                  <c:v>-9.5143733741134603E-3</c:v>
                </c:pt>
                <c:pt idx="8958">
                  <c:v>1.575481117082032E-2</c:v>
                </c:pt>
                <c:pt idx="8959">
                  <c:v>-1.9968752878849892E-2</c:v>
                </c:pt>
                <c:pt idx="8960">
                  <c:v>2.1777127345391578E-3</c:v>
                </c:pt>
                <c:pt idx="8961">
                  <c:v>1.0384255054341563E-2</c:v>
                </c:pt>
                <c:pt idx="8962">
                  <c:v>1.6715538891266098E-2</c:v>
                </c:pt>
                <c:pt idx="8963">
                  <c:v>3.8926188713234787E-3</c:v>
                </c:pt>
                <c:pt idx="8964">
                  <c:v>5.0013048851444612E-4</c:v>
                </c:pt>
                <c:pt idx="8965">
                  <c:v>-2.7970164164866054E-3</c:v>
                </c:pt>
                <c:pt idx="8966">
                  <c:v>2.1261307062293816E-2</c:v>
                </c:pt>
                <c:pt idx="8967">
                  <c:v>1.7483191297082313E-3</c:v>
                </c:pt>
                <c:pt idx="8968">
                  <c:v>1.399065445112023E-2</c:v>
                </c:pt>
                <c:pt idx="8969">
                  <c:v>8.3773273431396525E-3</c:v>
                </c:pt>
                <c:pt idx="8970">
                  <c:v>-2.3132704490653748E-3</c:v>
                </c:pt>
                <c:pt idx="8971">
                  <c:v>2.1275784801802158E-2</c:v>
                </c:pt>
                <c:pt idx="8972">
                  <c:v>5.8062014765100298E-3</c:v>
                </c:pt>
                <c:pt idx="8973">
                  <c:v>2.86284948675493E-3</c:v>
                </c:pt>
                <c:pt idx="8974">
                  <c:v>-8.5902369435964139E-3</c:v>
                </c:pt>
                <c:pt idx="8975">
                  <c:v>-1.6241121882364696E-2</c:v>
                </c:pt>
                <c:pt idx="8976">
                  <c:v>-1.4497782702114471E-3</c:v>
                </c:pt>
                <c:pt idx="8977">
                  <c:v>5.4368129560562993E-3</c:v>
                </c:pt>
                <c:pt idx="8978">
                  <c:v>9.5174289233914463E-3</c:v>
                </c:pt>
                <c:pt idx="8979">
                  <c:v>-1.7086381147173734E-3</c:v>
                </c:pt>
                <c:pt idx="8980">
                  <c:v>-1.4466920217131453E-2</c:v>
                </c:pt>
                <c:pt idx="8981">
                  <c:v>-1.6539334761814902E-2</c:v>
                </c:pt>
                <c:pt idx="8982">
                  <c:v>-9.1033108366397868E-3</c:v>
                </c:pt>
                <c:pt idx="8983">
                  <c:v>1.3235888757705377E-2</c:v>
                </c:pt>
                <c:pt idx="8984">
                  <c:v>4.0998229278796025E-3</c:v>
                </c:pt>
                <c:pt idx="8985">
                  <c:v>-1.9160296462029991E-2</c:v>
                </c:pt>
                <c:pt idx="8986">
                  <c:v>-1.2705322727021703E-3</c:v>
                </c:pt>
                <c:pt idx="8987">
                  <c:v>-2.791659729624388E-3</c:v>
                </c:pt>
                <c:pt idx="8988">
                  <c:v>-5.6874303843957551E-3</c:v>
                </c:pt>
                <c:pt idx="8989">
                  <c:v>-8.1668106701526175E-3</c:v>
                </c:pt>
                <c:pt idx="8990">
                  <c:v>-9.7014636690384484E-3</c:v>
                </c:pt>
                <c:pt idx="8991">
                  <c:v>2.4083825159724129E-3</c:v>
                </c:pt>
                <c:pt idx="8992">
                  <c:v>1.2220378043136318E-2</c:v>
                </c:pt>
                <c:pt idx="8993">
                  <c:v>-7.9997755475467187E-3</c:v>
                </c:pt>
                <c:pt idx="8994">
                  <c:v>7.3515725116110918E-3</c:v>
                </c:pt>
                <c:pt idx="8995">
                  <c:v>-2.3787945090160555E-3</c:v>
                </c:pt>
                <c:pt idx="8996">
                  <c:v>-9.9207231995798338E-4</c:v>
                </c:pt>
                <c:pt idx="8997">
                  <c:v>-1.5399086679203013E-2</c:v>
                </c:pt>
                <c:pt idx="8998">
                  <c:v>-1.5718615395197432E-4</c:v>
                </c:pt>
                <c:pt idx="8999">
                  <c:v>1.5681793217037415E-2</c:v>
                </c:pt>
                <c:pt idx="9000">
                  <c:v>1.157907644552603E-2</c:v>
                </c:pt>
                <c:pt idx="9001">
                  <c:v>2.1571279676803339E-3</c:v>
                </c:pt>
                <c:pt idx="9002">
                  <c:v>2.838910428243465E-3</c:v>
                </c:pt>
                <c:pt idx="9003">
                  <c:v>-1.3120270223865133E-2</c:v>
                </c:pt>
                <c:pt idx="9004">
                  <c:v>1.0738086426292058E-2</c:v>
                </c:pt>
                <c:pt idx="9005">
                  <c:v>4.0908345357124907E-3</c:v>
                </c:pt>
                <c:pt idx="9006">
                  <c:v>8.8090698586272484E-3</c:v>
                </c:pt>
                <c:pt idx="9007">
                  <c:v>-1.6479626086677655E-2</c:v>
                </c:pt>
                <c:pt idx="9008">
                  <c:v>5.5376774296725417E-5</c:v>
                </c:pt>
                <c:pt idx="9009">
                  <c:v>1.5539438058590687E-2</c:v>
                </c:pt>
                <c:pt idx="9010">
                  <c:v>-1.1843691786594251E-3</c:v>
                </c:pt>
                <c:pt idx="9011">
                  <c:v>9.0053530227512842E-3</c:v>
                </c:pt>
                <c:pt idx="9012">
                  <c:v>1.9559685344446385E-2</c:v>
                </c:pt>
                <c:pt idx="9013">
                  <c:v>-1.8326614838408938E-3</c:v>
                </c:pt>
                <c:pt idx="9014">
                  <c:v>8.8989278626114728E-3</c:v>
                </c:pt>
                <c:pt idx="9015">
                  <c:v>-2.3787619803622064E-3</c:v>
                </c:pt>
                <c:pt idx="9016">
                  <c:v>6.8630833140503108E-3</c:v>
                </c:pt>
                <c:pt idx="9017">
                  <c:v>9.5259637572766027E-3</c:v>
                </c:pt>
                <c:pt idx="9018">
                  <c:v>-1.2547050310224107E-2</c:v>
                </c:pt>
                <c:pt idx="9019">
                  <c:v>1.0109848630852044E-2</c:v>
                </c:pt>
                <c:pt idx="9020">
                  <c:v>6.9107725462612289E-3</c:v>
                </c:pt>
                <c:pt idx="9021">
                  <c:v>-2.9998510240384865E-3</c:v>
                </c:pt>
                <c:pt idx="9022">
                  <c:v>-1.8928835041739981E-2</c:v>
                </c:pt>
                <c:pt idx="9023">
                  <c:v>7.5147632940295913E-3</c:v>
                </c:pt>
                <c:pt idx="9024">
                  <c:v>4.0366201628113706E-3</c:v>
                </c:pt>
                <c:pt idx="9025">
                  <c:v>-3.6469328260127624E-3</c:v>
                </c:pt>
                <c:pt idx="9026">
                  <c:v>-6.9731156186453574E-3</c:v>
                </c:pt>
                <c:pt idx="9027">
                  <c:v>-1.4760902905476757E-2</c:v>
                </c:pt>
                <c:pt idx="9028">
                  <c:v>1.3761548685706513E-3</c:v>
                </c:pt>
                <c:pt idx="9029">
                  <c:v>-1.1889444035487102E-2</c:v>
                </c:pt>
                <c:pt idx="9030">
                  <c:v>9.0675691826835724E-3</c:v>
                </c:pt>
                <c:pt idx="9031">
                  <c:v>-1.0249831711377222E-2</c:v>
                </c:pt>
                <c:pt idx="9032">
                  <c:v>-3.7317096997662499E-3</c:v>
                </c:pt>
                <c:pt idx="9033">
                  <c:v>-1.1113310393315652E-2</c:v>
                </c:pt>
                <c:pt idx="9034">
                  <c:v>1.1204294389439854E-2</c:v>
                </c:pt>
                <c:pt idx="9035">
                  <c:v>-2.9561370928840058E-3</c:v>
                </c:pt>
                <c:pt idx="9036">
                  <c:v>1.2176509616383658E-3</c:v>
                </c:pt>
                <c:pt idx="9037">
                  <c:v>1.4801547750491041E-2</c:v>
                </c:pt>
                <c:pt idx="9038">
                  <c:v>1.0697275328625604E-3</c:v>
                </c:pt>
                <c:pt idx="9039">
                  <c:v>-3.1127652393075841E-3</c:v>
                </c:pt>
                <c:pt idx="9040">
                  <c:v>1.0203265092151751E-2</c:v>
                </c:pt>
                <c:pt idx="9041">
                  <c:v>2.8832686224829472E-3</c:v>
                </c:pt>
                <c:pt idx="9042">
                  <c:v>-2.9237868624640358E-3</c:v>
                </c:pt>
                <c:pt idx="9043">
                  <c:v>-7.7454737468567918E-3</c:v>
                </c:pt>
                <c:pt idx="9044">
                  <c:v>-2.029648303285498E-2</c:v>
                </c:pt>
                <c:pt idx="9045">
                  <c:v>-8.5028067187459117E-3</c:v>
                </c:pt>
                <c:pt idx="9046">
                  <c:v>1.6565404040170144E-2</c:v>
                </c:pt>
                <c:pt idx="9047">
                  <c:v>3.0951507257691857E-3</c:v>
                </c:pt>
                <c:pt idx="9048">
                  <c:v>8.3901487153217914E-3</c:v>
                </c:pt>
                <c:pt idx="9049">
                  <c:v>-1.415139373139134E-2</c:v>
                </c:pt>
                <c:pt idx="9050">
                  <c:v>1.9444138295993082E-3</c:v>
                </c:pt>
                <c:pt idx="9051">
                  <c:v>-3.5546878744679043E-3</c:v>
                </c:pt>
                <c:pt idx="9052">
                  <c:v>-3.7681580137076736E-3</c:v>
                </c:pt>
                <c:pt idx="9053">
                  <c:v>-6.039466799868662E-3</c:v>
                </c:pt>
                <c:pt idx="9054">
                  <c:v>7.2853928151836384E-3</c:v>
                </c:pt>
                <c:pt idx="9055">
                  <c:v>8.7843804578579508E-3</c:v>
                </c:pt>
                <c:pt idx="9056">
                  <c:v>-1.5236803060857909E-2</c:v>
                </c:pt>
                <c:pt idx="9057">
                  <c:v>2.732480986020247E-3</c:v>
                </c:pt>
                <c:pt idx="9058">
                  <c:v>1.0735388156582617E-2</c:v>
                </c:pt>
                <c:pt idx="9059">
                  <c:v>-6.0954893923053808E-3</c:v>
                </c:pt>
                <c:pt idx="9060">
                  <c:v>-2.8432466045077965E-4</c:v>
                </c:pt>
                <c:pt idx="9061">
                  <c:v>-1.1175507299834643E-2</c:v>
                </c:pt>
                <c:pt idx="9062">
                  <c:v>8.175838365113413E-3</c:v>
                </c:pt>
                <c:pt idx="9063">
                  <c:v>-1.4139403841571684E-2</c:v>
                </c:pt>
                <c:pt idx="9064">
                  <c:v>5.1295991281230099E-3</c:v>
                </c:pt>
                <c:pt idx="9065">
                  <c:v>5.675986900684195E-4</c:v>
                </c:pt>
                <c:pt idx="9066">
                  <c:v>-2.5966832118258184E-3</c:v>
                </c:pt>
                <c:pt idx="9067">
                  <c:v>4.5398529545710086E-3</c:v>
                </c:pt>
                <c:pt idx="9068">
                  <c:v>-9.6765035201484915E-3</c:v>
                </c:pt>
                <c:pt idx="9069">
                  <c:v>9.2452373254253446E-3</c:v>
                </c:pt>
                <c:pt idx="9070">
                  <c:v>-2.6307748759937517E-3</c:v>
                </c:pt>
                <c:pt idx="9071">
                  <c:v>7.6323800374396593E-3</c:v>
                </c:pt>
                <c:pt idx="9072">
                  <c:v>2.3677495346177547E-3</c:v>
                </c:pt>
                <c:pt idx="9073">
                  <c:v>3.4697159268300171E-5</c:v>
                </c:pt>
                <c:pt idx="9074">
                  <c:v>-1.330830098807044E-3</c:v>
                </c:pt>
                <c:pt idx="9075">
                  <c:v>-1.2087169908630147E-2</c:v>
                </c:pt>
                <c:pt idx="9076">
                  <c:v>1.0973252803115155E-2</c:v>
                </c:pt>
                <c:pt idx="9077">
                  <c:v>4.0110716623166301E-3</c:v>
                </c:pt>
                <c:pt idx="9078">
                  <c:v>2.7961986680537666E-3</c:v>
                </c:pt>
                <c:pt idx="9079">
                  <c:v>2.7224262683098071E-3</c:v>
                </c:pt>
                <c:pt idx="9080">
                  <c:v>-1.0205359593533411E-2</c:v>
                </c:pt>
                <c:pt idx="9081">
                  <c:v>-1.1606334961277351E-2</c:v>
                </c:pt>
                <c:pt idx="9082">
                  <c:v>-2.7101091363899887E-2</c:v>
                </c:pt>
                <c:pt idx="9083">
                  <c:v>2.8114233718783215E-3</c:v>
                </c:pt>
                <c:pt idx="9084">
                  <c:v>1.0984931681683317E-2</c:v>
                </c:pt>
                <c:pt idx="9085">
                  <c:v>-2.8019698737733706E-3</c:v>
                </c:pt>
                <c:pt idx="9086">
                  <c:v>-3.7099029226483195E-3</c:v>
                </c:pt>
                <c:pt idx="9087">
                  <c:v>3.1944001105046848E-3</c:v>
                </c:pt>
                <c:pt idx="9088">
                  <c:v>1.6053706079983588E-3</c:v>
                </c:pt>
                <c:pt idx="9089">
                  <c:v>2.1175658987957133E-3</c:v>
                </c:pt>
                <c:pt idx="9090">
                  <c:v>1.8243227650097678E-2</c:v>
                </c:pt>
                <c:pt idx="9091">
                  <c:v>8.6307465012197895E-3</c:v>
                </c:pt>
                <c:pt idx="9092">
                  <c:v>3.2227339288888768E-2</c:v>
                </c:pt>
                <c:pt idx="9093">
                  <c:v>1.4564375690493416E-3</c:v>
                </c:pt>
                <c:pt idx="9094">
                  <c:v>-1.9191910302385287E-3</c:v>
                </c:pt>
                <c:pt idx="9095">
                  <c:v>1.6273543826011618E-2</c:v>
                </c:pt>
                <c:pt idx="9096">
                  <c:v>1.9604700459856963E-3</c:v>
                </c:pt>
                <c:pt idx="9097">
                  <c:v>-1.789477237109147E-2</c:v>
                </c:pt>
                <c:pt idx="9098">
                  <c:v>-3.8618435325414144E-3</c:v>
                </c:pt>
                <c:pt idx="9099">
                  <c:v>3.7714825786236378E-3</c:v>
                </c:pt>
                <c:pt idx="9100">
                  <c:v>1.4968968154795562E-3</c:v>
                </c:pt>
                <c:pt idx="9101">
                  <c:v>9.7615663541970668E-3</c:v>
                </c:pt>
                <c:pt idx="9102">
                  <c:v>-3.4435657180150298E-3</c:v>
                </c:pt>
                <c:pt idx="9103">
                  <c:v>-5.1418038502573059E-3</c:v>
                </c:pt>
                <c:pt idx="9104">
                  <c:v>-1.0798045040857128E-3</c:v>
                </c:pt>
                <c:pt idx="9105">
                  <c:v>-4.3528357889505723E-4</c:v>
                </c:pt>
                <c:pt idx="9106">
                  <c:v>3.9164999042661987E-3</c:v>
                </c:pt>
                <c:pt idx="9107">
                  <c:v>-6.2962551322475807E-3</c:v>
                </c:pt>
                <c:pt idx="9108">
                  <c:v>7.5923917871193662E-4</c:v>
                </c:pt>
                <c:pt idx="9109">
                  <c:v>-1.0544817208657055E-2</c:v>
                </c:pt>
                <c:pt idx="9110">
                  <c:v>1.0137718898772045E-2</c:v>
                </c:pt>
                <c:pt idx="9111">
                  <c:v>7.4709495421863151E-3</c:v>
                </c:pt>
                <c:pt idx="9112">
                  <c:v>3.593285208429757E-4</c:v>
                </c:pt>
                <c:pt idx="9113">
                  <c:v>-4.2308218230983109E-3</c:v>
                </c:pt>
                <c:pt idx="9114">
                  <c:v>8.5552940547116534E-3</c:v>
                </c:pt>
                <c:pt idx="9115">
                  <c:v>6.7865403964857329E-3</c:v>
                </c:pt>
                <c:pt idx="9116">
                  <c:v>-8.4791742730918416E-3</c:v>
                </c:pt>
                <c:pt idx="9117">
                  <c:v>8.7159659095424925E-3</c:v>
                </c:pt>
                <c:pt idx="9118">
                  <c:v>-6.8934901124924767E-3</c:v>
                </c:pt>
                <c:pt idx="9119">
                  <c:v>-8.2924552842035485E-3</c:v>
                </c:pt>
                <c:pt idx="9120">
                  <c:v>1.4792076389989728E-2</c:v>
                </c:pt>
                <c:pt idx="9121">
                  <c:v>3.0778433373491562E-3</c:v>
                </c:pt>
                <c:pt idx="9122">
                  <c:v>2.1026196604253715E-3</c:v>
                </c:pt>
                <c:pt idx="9123">
                  <c:v>1.7528787603121496E-3</c:v>
                </c:pt>
                <c:pt idx="9124">
                  <c:v>-2.3636209354956486E-2</c:v>
                </c:pt>
                <c:pt idx="9125">
                  <c:v>4.7153193028348821E-3</c:v>
                </c:pt>
                <c:pt idx="9126">
                  <c:v>1.0881407297055974E-2</c:v>
                </c:pt>
                <c:pt idx="9127">
                  <c:v>-1.0550138548744608E-3</c:v>
                </c:pt>
                <c:pt idx="9128">
                  <c:v>1.4054070944045038E-2</c:v>
                </c:pt>
                <c:pt idx="9129">
                  <c:v>-5.9923684301684498E-4</c:v>
                </c:pt>
                <c:pt idx="9130">
                  <c:v>-6.3450232759044416E-3</c:v>
                </c:pt>
                <c:pt idx="9131">
                  <c:v>1.144731543624041E-2</c:v>
                </c:pt>
                <c:pt idx="9132">
                  <c:v>4.0065604444931664E-3</c:v>
                </c:pt>
                <c:pt idx="9133">
                  <c:v>-1.5593051317112253E-2</c:v>
                </c:pt>
                <c:pt idx="9134">
                  <c:v>5.2855228091426339E-3</c:v>
                </c:pt>
                <c:pt idx="9135">
                  <c:v>1.0142778381574276E-2</c:v>
                </c:pt>
                <c:pt idx="9136">
                  <c:v>-5.5032033829201712E-3</c:v>
                </c:pt>
                <c:pt idx="9137">
                  <c:v>-8.6800950663766425E-3</c:v>
                </c:pt>
                <c:pt idx="9138">
                  <c:v>-2.7916085372567592E-3</c:v>
                </c:pt>
                <c:pt idx="9139">
                  <c:v>8.1520061778733895E-3</c:v>
                </c:pt>
                <c:pt idx="9140">
                  <c:v>7.1469565619077698E-3</c:v>
                </c:pt>
                <c:pt idx="9141">
                  <c:v>-6.1116343575872553E-3</c:v>
                </c:pt>
                <c:pt idx="9142">
                  <c:v>-7.4159144290025297E-3</c:v>
                </c:pt>
                <c:pt idx="9143">
                  <c:v>6.0678322197221402E-3</c:v>
                </c:pt>
                <c:pt idx="9144">
                  <c:v>-2.0725499850624079E-3</c:v>
                </c:pt>
                <c:pt idx="9145">
                  <c:v>-1.8825023481465201E-2</c:v>
                </c:pt>
                <c:pt idx="9146">
                  <c:v>-1.7570817162645025E-2</c:v>
                </c:pt>
                <c:pt idx="9147">
                  <c:v>1.9275416481047455E-3</c:v>
                </c:pt>
                <c:pt idx="9148">
                  <c:v>2.9276968211429975E-2</c:v>
                </c:pt>
                <c:pt idx="9149">
                  <c:v>-7.2216709465486532E-3</c:v>
                </c:pt>
                <c:pt idx="9150">
                  <c:v>-1.0595709482971113E-2</c:v>
                </c:pt>
                <c:pt idx="9151">
                  <c:v>1.7389710823204584E-2</c:v>
                </c:pt>
                <c:pt idx="9152">
                  <c:v>4.0817762481484979E-5</c:v>
                </c:pt>
                <c:pt idx="9153">
                  <c:v>4.8445314872331367E-3</c:v>
                </c:pt>
                <c:pt idx="9154">
                  <c:v>-1.7150930420502008E-3</c:v>
                </c:pt>
                <c:pt idx="9155">
                  <c:v>-7.7172445312307892E-3</c:v>
                </c:pt>
                <c:pt idx="9156">
                  <c:v>-7.0660872461227294E-3</c:v>
                </c:pt>
                <c:pt idx="9157">
                  <c:v>-6.2599924130923223E-3</c:v>
                </c:pt>
                <c:pt idx="9158">
                  <c:v>-5.4442096474249116E-3</c:v>
                </c:pt>
                <c:pt idx="9159">
                  <c:v>1.4411279162792085E-3</c:v>
                </c:pt>
                <c:pt idx="9160">
                  <c:v>2.8544506713443003E-2</c:v>
                </c:pt>
                <c:pt idx="9161">
                  <c:v>-9.5796422688768073E-3</c:v>
                </c:pt>
                <c:pt idx="9162">
                  <c:v>-1.2335550977641848E-2</c:v>
                </c:pt>
                <c:pt idx="9163">
                  <c:v>-2.2636729927822691E-3</c:v>
                </c:pt>
                <c:pt idx="9164">
                  <c:v>-1.4816447146641222E-3</c:v>
                </c:pt>
                <c:pt idx="9165">
                  <c:v>-7.0614342123300018E-3</c:v>
                </c:pt>
                <c:pt idx="9166">
                  <c:v>-1.2482109158840482E-2</c:v>
                </c:pt>
                <c:pt idx="9167">
                  <c:v>2.4023284647574331E-4</c:v>
                </c:pt>
                <c:pt idx="9168">
                  <c:v>7.8332780217221301E-3</c:v>
                </c:pt>
                <c:pt idx="9169">
                  <c:v>-2.3583235045165209E-3</c:v>
                </c:pt>
                <c:pt idx="9170">
                  <c:v>-1.6336784011998496E-2</c:v>
                </c:pt>
                <c:pt idx="9171">
                  <c:v>-3.0897675365040762E-3</c:v>
                </c:pt>
                <c:pt idx="9172">
                  <c:v>-5.9182644001087685E-3</c:v>
                </c:pt>
                <c:pt idx="9173">
                  <c:v>2.0085656348939962E-3</c:v>
                </c:pt>
                <c:pt idx="9174">
                  <c:v>1.2089851701593936E-2</c:v>
                </c:pt>
                <c:pt idx="9175">
                  <c:v>-9.8375799113882938E-3</c:v>
                </c:pt>
                <c:pt idx="9176">
                  <c:v>-4.8263351929807704E-3</c:v>
                </c:pt>
                <c:pt idx="9177">
                  <c:v>-6.0217252117822995E-3</c:v>
                </c:pt>
                <c:pt idx="9178">
                  <c:v>7.2934802714048489E-3</c:v>
                </c:pt>
                <c:pt idx="9179">
                  <c:v>-9.6399992394590843E-3</c:v>
                </c:pt>
                <c:pt idx="9180">
                  <c:v>4.0919522319990253E-3</c:v>
                </c:pt>
                <c:pt idx="9181">
                  <c:v>-9.8656403636797584E-3</c:v>
                </c:pt>
                <c:pt idx="9182">
                  <c:v>2.9387847008997478E-2</c:v>
                </c:pt>
                <c:pt idx="9183">
                  <c:v>1.2751921828825041E-2</c:v>
                </c:pt>
                <c:pt idx="9184">
                  <c:v>1.9143904214247602E-2</c:v>
                </c:pt>
                <c:pt idx="9185">
                  <c:v>3.7817431468154909E-3</c:v>
                </c:pt>
                <c:pt idx="9186">
                  <c:v>6.2097201353714174E-3</c:v>
                </c:pt>
                <c:pt idx="9187">
                  <c:v>4.4096587095885003E-3</c:v>
                </c:pt>
                <c:pt idx="9188">
                  <c:v>7.2805604763410763E-4</c:v>
                </c:pt>
                <c:pt idx="9189">
                  <c:v>-4.7007736603479032E-3</c:v>
                </c:pt>
                <c:pt idx="9190">
                  <c:v>-1.3947227947975767E-2</c:v>
                </c:pt>
                <c:pt idx="9191">
                  <c:v>-8.7209775217751261E-3</c:v>
                </c:pt>
                <c:pt idx="9192">
                  <c:v>-2.26918188667431E-2</c:v>
                </c:pt>
                <c:pt idx="9193">
                  <c:v>-1.2210577697632657E-2</c:v>
                </c:pt>
                <c:pt idx="9194">
                  <c:v>-8.0606091305046867E-3</c:v>
                </c:pt>
                <c:pt idx="9195">
                  <c:v>-1.0500966466940487E-3</c:v>
                </c:pt>
                <c:pt idx="9196">
                  <c:v>5.6077326303832784E-3</c:v>
                </c:pt>
                <c:pt idx="9197">
                  <c:v>-1.2454917427384802E-2</c:v>
                </c:pt>
                <c:pt idx="9198">
                  <c:v>8.6128614940220085E-3</c:v>
                </c:pt>
                <c:pt idx="9199">
                  <c:v>2.9676715776319933E-3</c:v>
                </c:pt>
                <c:pt idx="9200">
                  <c:v>5.3817517307524409E-3</c:v>
                </c:pt>
                <c:pt idx="9201">
                  <c:v>1.3542360805200845E-2</c:v>
                </c:pt>
                <c:pt idx="9202">
                  <c:v>-2.2209651535435681E-3</c:v>
                </c:pt>
                <c:pt idx="9203">
                  <c:v>4.3775429099500316E-4</c:v>
                </c:pt>
                <c:pt idx="9204">
                  <c:v>1.1844738415453736E-2</c:v>
                </c:pt>
                <c:pt idx="9205">
                  <c:v>6.9382505970775679E-3</c:v>
                </c:pt>
                <c:pt idx="9206">
                  <c:v>-1.0990165499408374E-2</c:v>
                </c:pt>
                <c:pt idx="9207">
                  <c:v>9.6202075972490527E-3</c:v>
                </c:pt>
                <c:pt idx="9208">
                  <c:v>-4.549029055003645E-4</c:v>
                </c:pt>
                <c:pt idx="9209">
                  <c:v>1.8738206465700646E-3</c:v>
                </c:pt>
                <c:pt idx="9210">
                  <c:v>-3.2005480451967705E-3</c:v>
                </c:pt>
                <c:pt idx="9211">
                  <c:v>7.8815288118254771E-3</c:v>
                </c:pt>
                <c:pt idx="9212">
                  <c:v>5.2655364525189593E-3</c:v>
                </c:pt>
                <c:pt idx="9213">
                  <c:v>1.2685149068967085E-2</c:v>
                </c:pt>
                <c:pt idx="9214">
                  <c:v>7.4643590632244303E-3</c:v>
                </c:pt>
                <c:pt idx="9215">
                  <c:v>9.9860343344356363E-4</c:v>
                </c:pt>
                <c:pt idx="9216">
                  <c:v>-5.4285498693186617E-3</c:v>
                </c:pt>
                <c:pt idx="9217">
                  <c:v>-1.7584045002379898E-2</c:v>
                </c:pt>
                <c:pt idx="9218">
                  <c:v>5.4853566107254106E-3</c:v>
                </c:pt>
                <c:pt idx="9219">
                  <c:v>-7.2639758507994871E-3</c:v>
                </c:pt>
                <c:pt idx="9220">
                  <c:v>-1.6023890196606352E-3</c:v>
                </c:pt>
                <c:pt idx="9221">
                  <c:v>1.3934005874642295E-3</c:v>
                </c:pt>
                <c:pt idx="9222">
                  <c:v>2.7384405052464649E-3</c:v>
                </c:pt>
                <c:pt idx="9223">
                  <c:v>-8.3044810636310647E-3</c:v>
                </c:pt>
                <c:pt idx="9224">
                  <c:v>1.0842453930504859E-2</c:v>
                </c:pt>
                <c:pt idx="9225">
                  <c:v>1.0024094019905729E-2</c:v>
                </c:pt>
                <c:pt idx="9226">
                  <c:v>7.1033669695579893E-3</c:v>
                </c:pt>
                <c:pt idx="9227">
                  <c:v>1.7263587064986059E-2</c:v>
                </c:pt>
                <c:pt idx="9228">
                  <c:v>6.4473931029175088E-3</c:v>
                </c:pt>
                <c:pt idx="9229">
                  <c:v>2.0705589825384792E-2</c:v>
                </c:pt>
                <c:pt idx="9230">
                  <c:v>-1.095249517130688E-2</c:v>
                </c:pt>
                <c:pt idx="9231">
                  <c:v>2.636875979074519E-2</c:v>
                </c:pt>
                <c:pt idx="9232">
                  <c:v>-6.5225553032843128E-3</c:v>
                </c:pt>
                <c:pt idx="9233">
                  <c:v>-1.4602398334571453E-2</c:v>
                </c:pt>
                <c:pt idx="9234">
                  <c:v>1.7954352546287248E-2</c:v>
                </c:pt>
                <c:pt idx="9235">
                  <c:v>1.7331849245303513E-2</c:v>
                </c:pt>
                <c:pt idx="9236">
                  <c:v>-2.1397467039189258E-3</c:v>
                </c:pt>
                <c:pt idx="9237">
                  <c:v>9.0331426520353277E-3</c:v>
                </c:pt>
                <c:pt idx="9238">
                  <c:v>-3.0641457867752906E-3</c:v>
                </c:pt>
                <c:pt idx="9239">
                  <c:v>-1.1689200289159863E-3</c:v>
                </c:pt>
                <c:pt idx="9240">
                  <c:v>-1.4438225995121248E-2</c:v>
                </c:pt>
                <c:pt idx="9241">
                  <c:v>-1.1866853407431325E-2</c:v>
                </c:pt>
                <c:pt idx="9242">
                  <c:v>-7.960396983492074E-3</c:v>
                </c:pt>
                <c:pt idx="9243">
                  <c:v>9.72687549459577E-3</c:v>
                </c:pt>
                <c:pt idx="9244">
                  <c:v>-3.7335859046652591E-3</c:v>
                </c:pt>
                <c:pt idx="9245">
                  <c:v>-2.6235667824135015E-3</c:v>
                </c:pt>
                <c:pt idx="9246">
                  <c:v>-4.5345550011172452E-3</c:v>
                </c:pt>
                <c:pt idx="9247">
                  <c:v>-1.6523234744886449E-2</c:v>
                </c:pt>
                <c:pt idx="9248">
                  <c:v>-2.0808045888863023E-5</c:v>
                </c:pt>
                <c:pt idx="9249">
                  <c:v>2.0004132540870677E-3</c:v>
                </c:pt>
                <c:pt idx="9250">
                  <c:v>9.3006098414673468E-3</c:v>
                </c:pt>
                <c:pt idx="9251">
                  <c:v>6.9081352852638249E-3</c:v>
                </c:pt>
                <c:pt idx="9252">
                  <c:v>-9.6084422452092384E-3</c:v>
                </c:pt>
                <c:pt idx="9253">
                  <c:v>-7.3405485904692279E-3</c:v>
                </c:pt>
                <c:pt idx="9254">
                  <c:v>3.9012305218045465E-3</c:v>
                </c:pt>
                <c:pt idx="9255">
                  <c:v>2.2240941043779297E-3</c:v>
                </c:pt>
                <c:pt idx="9256">
                  <c:v>2.4278414184459559E-3</c:v>
                </c:pt>
                <c:pt idx="9257">
                  <c:v>1.2855634135429469E-2</c:v>
                </c:pt>
                <c:pt idx="9258">
                  <c:v>-5.8233888765233622E-3</c:v>
                </c:pt>
                <c:pt idx="9259">
                  <c:v>3.0732054385973241E-3</c:v>
                </c:pt>
                <c:pt idx="9260">
                  <c:v>1.8944041682918496E-3</c:v>
                </c:pt>
                <c:pt idx="9261">
                  <c:v>-9.0999151960822044E-3</c:v>
                </c:pt>
                <c:pt idx="9262">
                  <c:v>-9.3411856400645605E-3</c:v>
                </c:pt>
                <c:pt idx="9263">
                  <c:v>1.2822651032730472E-2</c:v>
                </c:pt>
                <c:pt idx="9264">
                  <c:v>-1.0769697409685438E-3</c:v>
                </c:pt>
                <c:pt idx="9265">
                  <c:v>-4.1509322428376991E-3</c:v>
                </c:pt>
                <c:pt idx="9266">
                  <c:v>5.4192288597935487E-3</c:v>
                </c:pt>
                <c:pt idx="9267">
                  <c:v>2.0939747380689891E-2</c:v>
                </c:pt>
                <c:pt idx="9268">
                  <c:v>-5.3259501173028943E-3</c:v>
                </c:pt>
                <c:pt idx="9269">
                  <c:v>1.66438400318186E-2</c:v>
                </c:pt>
                <c:pt idx="9270">
                  <c:v>2.2061941233213572E-4</c:v>
                </c:pt>
                <c:pt idx="9271">
                  <c:v>-8.340154309244059E-5</c:v>
                </c:pt>
                <c:pt idx="9272">
                  <c:v>2.1268113984363297E-3</c:v>
                </c:pt>
                <c:pt idx="9273">
                  <c:v>3.3827892593245854E-3</c:v>
                </c:pt>
                <c:pt idx="9274">
                  <c:v>1.4037337743720662E-2</c:v>
                </c:pt>
                <c:pt idx="9275">
                  <c:v>-6.8282957969217403E-3</c:v>
                </c:pt>
                <c:pt idx="9276">
                  <c:v>-3.5420067759074953E-3</c:v>
                </c:pt>
                <c:pt idx="9277">
                  <c:v>2.0247786631853469E-2</c:v>
                </c:pt>
                <c:pt idx="9278">
                  <c:v>-1.2888117388587989E-2</c:v>
                </c:pt>
                <c:pt idx="9279">
                  <c:v>-1.109948060147186E-2</c:v>
                </c:pt>
                <c:pt idx="9280">
                  <c:v>-1.4880843264125537E-2</c:v>
                </c:pt>
                <c:pt idx="9281">
                  <c:v>-7.8548922992760471E-3</c:v>
                </c:pt>
                <c:pt idx="9282">
                  <c:v>-9.4755915858260702E-3</c:v>
                </c:pt>
                <c:pt idx="9283">
                  <c:v>-3.164664833082234E-3</c:v>
                </c:pt>
                <c:pt idx="9284">
                  <c:v>-6.3453056198226531E-3</c:v>
                </c:pt>
                <c:pt idx="9285">
                  <c:v>-2.2981043679984509E-2</c:v>
                </c:pt>
                <c:pt idx="9286">
                  <c:v>-2.0996364047160378E-3</c:v>
                </c:pt>
                <c:pt idx="9287">
                  <c:v>5.4205886721260738E-4</c:v>
                </c:pt>
                <c:pt idx="9288">
                  <c:v>9.8664637578930645E-4</c:v>
                </c:pt>
                <c:pt idx="9289">
                  <c:v>1.0982661687849778E-3</c:v>
                </c:pt>
                <c:pt idx="9290">
                  <c:v>1.4614389427581196E-3</c:v>
                </c:pt>
                <c:pt idx="9291">
                  <c:v>-8.5673864448683884E-3</c:v>
                </c:pt>
                <c:pt idx="9292">
                  <c:v>6.2489475507250631E-3</c:v>
                </c:pt>
                <c:pt idx="9293">
                  <c:v>1.1063617245009035E-2</c:v>
                </c:pt>
                <c:pt idx="9294">
                  <c:v>8.4827057569979627E-3</c:v>
                </c:pt>
                <c:pt idx="9295">
                  <c:v>-3.7763727665818506E-3</c:v>
                </c:pt>
                <c:pt idx="9296">
                  <c:v>-4.47352496729798E-3</c:v>
                </c:pt>
                <c:pt idx="9297">
                  <c:v>2.8804259096009751E-3</c:v>
                </c:pt>
                <c:pt idx="9298">
                  <c:v>-4.7489387039782362E-3</c:v>
                </c:pt>
                <c:pt idx="9299">
                  <c:v>1.4904288984901864E-3</c:v>
                </c:pt>
                <c:pt idx="9300">
                  <c:v>-9.6275835660426384E-3</c:v>
                </c:pt>
                <c:pt idx="9301">
                  <c:v>-7.4666434480824056E-3</c:v>
                </c:pt>
                <c:pt idx="9302">
                  <c:v>-1.5131838287047655E-2</c:v>
                </c:pt>
                <c:pt idx="9303">
                  <c:v>1.6864895061227819E-2</c:v>
                </c:pt>
                <c:pt idx="9304">
                  <c:v>-2.1731841545687261E-2</c:v>
                </c:pt>
                <c:pt idx="9305">
                  <c:v>-7.8633415016290328E-3</c:v>
                </c:pt>
                <c:pt idx="9306">
                  <c:v>1.8618336386177818E-2</c:v>
                </c:pt>
                <c:pt idx="9307">
                  <c:v>-3.3059173087508055E-3</c:v>
                </c:pt>
                <c:pt idx="9308">
                  <c:v>-1.7112298535468149E-3</c:v>
                </c:pt>
                <c:pt idx="9309">
                  <c:v>1.7654120600904149E-3</c:v>
                </c:pt>
                <c:pt idx="9310">
                  <c:v>2.1778082689238604E-2</c:v>
                </c:pt>
                <c:pt idx="9311">
                  <c:v>2.344134729206953E-3</c:v>
                </c:pt>
                <c:pt idx="9312">
                  <c:v>-1.1211800990622722E-2</c:v>
                </c:pt>
                <c:pt idx="9313">
                  <c:v>-1.2255519024891406E-2</c:v>
                </c:pt>
                <c:pt idx="9314">
                  <c:v>-2.9593876913232907E-3</c:v>
                </c:pt>
                <c:pt idx="9315">
                  <c:v>1.5682186508933948E-2</c:v>
                </c:pt>
                <c:pt idx="9316">
                  <c:v>1.8170505900626507E-2</c:v>
                </c:pt>
                <c:pt idx="9317">
                  <c:v>-5.8153644238192912E-3</c:v>
                </c:pt>
                <c:pt idx="9318">
                  <c:v>1.8655582712753074E-3</c:v>
                </c:pt>
                <c:pt idx="9319">
                  <c:v>-6.8880923097377512E-3</c:v>
                </c:pt>
                <c:pt idx="9320">
                  <c:v>3.4116303778249975E-3</c:v>
                </c:pt>
                <c:pt idx="9321">
                  <c:v>-4.5184694064417524E-3</c:v>
                </c:pt>
                <c:pt idx="9322">
                  <c:v>-1.1703063153189409E-2</c:v>
                </c:pt>
                <c:pt idx="9323">
                  <c:v>-8.3892726773097566E-3</c:v>
                </c:pt>
                <c:pt idx="9324">
                  <c:v>-1.0659040504631529E-2</c:v>
                </c:pt>
                <c:pt idx="9325">
                  <c:v>-1.9643086045195358E-2</c:v>
                </c:pt>
                <c:pt idx="9326">
                  <c:v>7.3890413286930689E-4</c:v>
                </c:pt>
                <c:pt idx="9327">
                  <c:v>2.9910018547697078E-3</c:v>
                </c:pt>
                <c:pt idx="9328">
                  <c:v>5.7623704591485076E-3</c:v>
                </c:pt>
                <c:pt idx="9329">
                  <c:v>8.5419849611543738E-3</c:v>
                </c:pt>
                <c:pt idx="9330">
                  <c:v>-7.4069309471389462E-3</c:v>
                </c:pt>
                <c:pt idx="9331">
                  <c:v>2.9952220059960219E-3</c:v>
                </c:pt>
                <c:pt idx="9332">
                  <c:v>2.7159770378149604E-3</c:v>
                </c:pt>
                <c:pt idx="9333">
                  <c:v>1.2106349689382137E-3</c:v>
                </c:pt>
                <c:pt idx="9334">
                  <c:v>1.4098059977251781E-2</c:v>
                </c:pt>
                <c:pt idx="9335">
                  <c:v>8.8237103589173128E-3</c:v>
                </c:pt>
                <c:pt idx="9336">
                  <c:v>1.060166215714831E-2</c:v>
                </c:pt>
                <c:pt idx="9337">
                  <c:v>6.3816606262844166E-3</c:v>
                </c:pt>
                <c:pt idx="9338">
                  <c:v>1.3010271451389234E-2</c:v>
                </c:pt>
                <c:pt idx="9339">
                  <c:v>-3.6594405017490225E-3</c:v>
                </c:pt>
                <c:pt idx="9340">
                  <c:v>-1.0328222150592099E-2</c:v>
                </c:pt>
                <c:pt idx="9341">
                  <c:v>-5.6739931854700061E-3</c:v>
                </c:pt>
                <c:pt idx="9342">
                  <c:v>-1.5910391978516861E-2</c:v>
                </c:pt>
                <c:pt idx="9343">
                  <c:v>8.8178291700353757E-3</c:v>
                </c:pt>
                <c:pt idx="9344">
                  <c:v>-5.5914258350244113E-3</c:v>
                </c:pt>
                <c:pt idx="9345">
                  <c:v>4.7721516944901725E-3</c:v>
                </c:pt>
                <c:pt idx="9346">
                  <c:v>2.3129869825205911E-2</c:v>
                </c:pt>
                <c:pt idx="9347">
                  <c:v>4.7296761661469369E-3</c:v>
                </c:pt>
                <c:pt idx="9348">
                  <c:v>-2.7233283058038841E-3</c:v>
                </c:pt>
                <c:pt idx="9349">
                  <c:v>3.9654114314015554E-3</c:v>
                </c:pt>
                <c:pt idx="9350">
                  <c:v>1.1191479677202302E-2</c:v>
                </c:pt>
                <c:pt idx="9351">
                  <c:v>1.8473142535171377E-3</c:v>
                </c:pt>
                <c:pt idx="9352">
                  <c:v>-1.3135349519181995E-2</c:v>
                </c:pt>
                <c:pt idx="9353">
                  <c:v>-9.4662024031278162E-4</c:v>
                </c:pt>
                <c:pt idx="9354">
                  <c:v>-2.8578784222270756E-4</c:v>
                </c:pt>
                <c:pt idx="9355">
                  <c:v>-4.9228447265398587E-3</c:v>
                </c:pt>
                <c:pt idx="9356">
                  <c:v>-1.4663246638184762E-2</c:v>
                </c:pt>
                <c:pt idx="9357">
                  <c:v>2.0273715401067947E-2</c:v>
                </c:pt>
                <c:pt idx="9358">
                  <c:v>1.1276070627395474E-3</c:v>
                </c:pt>
                <c:pt idx="9359">
                  <c:v>-3.0319970954964157E-4</c:v>
                </c:pt>
                <c:pt idx="9360">
                  <c:v>4.6959078253371355E-3</c:v>
                </c:pt>
                <c:pt idx="9361">
                  <c:v>1.7043937909752423E-3</c:v>
                </c:pt>
                <c:pt idx="9362">
                  <c:v>-1.0644235175522444E-2</c:v>
                </c:pt>
                <c:pt idx="9363">
                  <c:v>-2.4933846807414831E-3</c:v>
                </c:pt>
                <c:pt idx="9364">
                  <c:v>-6.6373489107149179E-3</c:v>
                </c:pt>
                <c:pt idx="9365">
                  <c:v>-8.364459380777645E-3</c:v>
                </c:pt>
                <c:pt idx="9366">
                  <c:v>-6.6801988747077681E-3</c:v>
                </c:pt>
                <c:pt idx="9367">
                  <c:v>4.5581385086914368E-3</c:v>
                </c:pt>
                <c:pt idx="9368">
                  <c:v>-1.1081926892625766E-2</c:v>
                </c:pt>
                <c:pt idx="9369">
                  <c:v>-1.6072296525666472E-2</c:v>
                </c:pt>
                <c:pt idx="9370">
                  <c:v>-1.6315522147954602E-2</c:v>
                </c:pt>
                <c:pt idx="9371">
                  <c:v>4.1845226206133138E-3</c:v>
                </c:pt>
                <c:pt idx="9372">
                  <c:v>3.2040553844637082E-3</c:v>
                </c:pt>
                <c:pt idx="9373">
                  <c:v>1.9334329780224934E-3</c:v>
                </c:pt>
                <c:pt idx="9374">
                  <c:v>1.8481102306930133E-2</c:v>
                </c:pt>
                <c:pt idx="9375">
                  <c:v>2.4315614813737677E-2</c:v>
                </c:pt>
                <c:pt idx="9376">
                  <c:v>4.6411110289810622E-3</c:v>
                </c:pt>
                <c:pt idx="9377">
                  <c:v>-2.5824221702690103E-3</c:v>
                </c:pt>
                <c:pt idx="9378">
                  <c:v>-2.7445373811091885E-3</c:v>
                </c:pt>
                <c:pt idx="9379">
                  <c:v>-2.7427132336428038E-2</c:v>
                </c:pt>
                <c:pt idx="9380">
                  <c:v>2.183154205175802E-2</c:v>
                </c:pt>
                <c:pt idx="9381">
                  <c:v>2.1576559758604342E-3</c:v>
                </c:pt>
                <c:pt idx="9382">
                  <c:v>-3.2380777250018244E-3</c:v>
                </c:pt>
                <c:pt idx="9383">
                  <c:v>-8.815981514828006E-5</c:v>
                </c:pt>
                <c:pt idx="9384">
                  <c:v>-1.4108237578417651E-2</c:v>
                </c:pt>
                <c:pt idx="9385">
                  <c:v>-5.2113826392647259E-3</c:v>
                </c:pt>
                <c:pt idx="9386">
                  <c:v>2.9937533744576988E-3</c:v>
                </c:pt>
                <c:pt idx="9387">
                  <c:v>1.6321236105100986E-2</c:v>
                </c:pt>
                <c:pt idx="9388">
                  <c:v>8.3339730009771278E-3</c:v>
                </c:pt>
                <c:pt idx="9389">
                  <c:v>9.0684379781975476E-3</c:v>
                </c:pt>
                <c:pt idx="9390">
                  <c:v>-1.319149300842213E-2</c:v>
                </c:pt>
                <c:pt idx="9391">
                  <c:v>-7.2983320395996172E-3</c:v>
                </c:pt>
                <c:pt idx="9392">
                  <c:v>7.4793836928952221E-3</c:v>
                </c:pt>
                <c:pt idx="9393">
                  <c:v>4.1650139731071499E-3</c:v>
                </c:pt>
                <c:pt idx="9394">
                  <c:v>-4.2968811938188236E-3</c:v>
                </c:pt>
                <c:pt idx="9395">
                  <c:v>-7.3571464383427867E-3</c:v>
                </c:pt>
                <c:pt idx="9396">
                  <c:v>1.254352107868492E-2</c:v>
                </c:pt>
                <c:pt idx="9397">
                  <c:v>1.9125227961297432E-2</c:v>
                </c:pt>
                <c:pt idx="9398">
                  <c:v>-3.4960303756808105E-3</c:v>
                </c:pt>
                <c:pt idx="9399">
                  <c:v>-1.7754605119356212E-2</c:v>
                </c:pt>
                <c:pt idx="9400">
                  <c:v>-9.2392472132344673E-3</c:v>
                </c:pt>
                <c:pt idx="9401">
                  <c:v>-1.0399795629121471E-3</c:v>
                </c:pt>
                <c:pt idx="9402">
                  <c:v>-3.0112477269938411E-2</c:v>
                </c:pt>
                <c:pt idx="9403">
                  <c:v>1.0309638871233847E-2</c:v>
                </c:pt>
                <c:pt idx="9404">
                  <c:v>3.3592405553573407E-3</c:v>
                </c:pt>
                <c:pt idx="9405">
                  <c:v>-8.2699994272990088E-3</c:v>
                </c:pt>
                <c:pt idx="9406">
                  <c:v>-1.5145116740195388E-3</c:v>
                </c:pt>
                <c:pt idx="9407">
                  <c:v>-1.111567915954461E-2</c:v>
                </c:pt>
                <c:pt idx="9408">
                  <c:v>7.8043570785871089E-4</c:v>
                </c:pt>
                <c:pt idx="9409">
                  <c:v>3.4724742129231376E-3</c:v>
                </c:pt>
                <c:pt idx="9410">
                  <c:v>1.1331726072687199E-2</c:v>
                </c:pt>
                <c:pt idx="9411">
                  <c:v>-2.1260961327417968E-3</c:v>
                </c:pt>
                <c:pt idx="9412">
                  <c:v>2.8952370745043664E-3</c:v>
                </c:pt>
                <c:pt idx="9413">
                  <c:v>-2.8620282385590601E-3</c:v>
                </c:pt>
                <c:pt idx="9414">
                  <c:v>1.386272740267378E-2</c:v>
                </c:pt>
                <c:pt idx="9415">
                  <c:v>-1.4063905495268744E-2</c:v>
                </c:pt>
                <c:pt idx="9416">
                  <c:v>1.6342505389487399E-3</c:v>
                </c:pt>
                <c:pt idx="9417">
                  <c:v>1.7620659719062761E-2</c:v>
                </c:pt>
                <c:pt idx="9418">
                  <c:v>-7.0738523057976227E-3</c:v>
                </c:pt>
                <c:pt idx="9419">
                  <c:v>-4.966989173408677E-3</c:v>
                </c:pt>
                <c:pt idx="9420">
                  <c:v>-6.9196326750412688E-3</c:v>
                </c:pt>
                <c:pt idx="9421">
                  <c:v>2.0070303880661923E-2</c:v>
                </c:pt>
                <c:pt idx="9422">
                  <c:v>-9.0621620446071551E-3</c:v>
                </c:pt>
                <c:pt idx="9423">
                  <c:v>1.1900889777011743E-2</c:v>
                </c:pt>
                <c:pt idx="9424">
                  <c:v>-8.724309396767483E-3</c:v>
                </c:pt>
                <c:pt idx="9425">
                  <c:v>1.5188655335598494E-2</c:v>
                </c:pt>
                <c:pt idx="9426">
                  <c:v>-8.7861628122028294E-3</c:v>
                </c:pt>
                <c:pt idx="9427">
                  <c:v>-5.6717568813087491E-3</c:v>
                </c:pt>
                <c:pt idx="9428">
                  <c:v>-6.5628980223599162E-3</c:v>
                </c:pt>
                <c:pt idx="9429">
                  <c:v>-3.1177882538804338E-3</c:v>
                </c:pt>
                <c:pt idx="9430">
                  <c:v>-9.9869127768468773E-3</c:v>
                </c:pt>
                <c:pt idx="9431">
                  <c:v>7.3036766848166086E-4</c:v>
                </c:pt>
                <c:pt idx="9432">
                  <c:v>-7.2804997670572356E-3</c:v>
                </c:pt>
                <c:pt idx="9433">
                  <c:v>1.3448441565982229E-3</c:v>
                </c:pt>
                <c:pt idx="9434">
                  <c:v>-6.8242048847360582E-3</c:v>
                </c:pt>
                <c:pt idx="9435">
                  <c:v>-1.4817126146509447E-2</c:v>
                </c:pt>
                <c:pt idx="9436">
                  <c:v>2.159424118228433E-2</c:v>
                </c:pt>
                <c:pt idx="9437">
                  <c:v>-2.2918374933186972E-3</c:v>
                </c:pt>
                <c:pt idx="9438">
                  <c:v>-1.2083112905149202E-2</c:v>
                </c:pt>
                <c:pt idx="9439">
                  <c:v>-2.6712599381853584E-2</c:v>
                </c:pt>
                <c:pt idx="9440">
                  <c:v>-8.5998634543271767E-4</c:v>
                </c:pt>
                <c:pt idx="9441">
                  <c:v>9.016415085876696E-4</c:v>
                </c:pt>
                <c:pt idx="9442">
                  <c:v>-4.3350654123781585E-3</c:v>
                </c:pt>
                <c:pt idx="9443">
                  <c:v>-7.6222798495422768E-3</c:v>
                </c:pt>
                <c:pt idx="9444">
                  <c:v>8.1856477623337871E-3</c:v>
                </c:pt>
                <c:pt idx="9445">
                  <c:v>8.758018785280949E-3</c:v>
                </c:pt>
                <c:pt idx="9446">
                  <c:v>-1.2312826343142652E-2</c:v>
                </c:pt>
                <c:pt idx="9447">
                  <c:v>2.1479486225967299E-2</c:v>
                </c:pt>
                <c:pt idx="9448">
                  <c:v>2.2122103096843378E-2</c:v>
                </c:pt>
                <c:pt idx="9449">
                  <c:v>1.6264221876585248E-2</c:v>
                </c:pt>
                <c:pt idx="9450">
                  <c:v>-2.5395509552119081E-3</c:v>
                </c:pt>
                <c:pt idx="9451">
                  <c:v>1.3187693018952097E-2</c:v>
                </c:pt>
                <c:pt idx="9452">
                  <c:v>1.7148494820244972E-3</c:v>
                </c:pt>
                <c:pt idx="9453">
                  <c:v>9.1338512025046087E-3</c:v>
                </c:pt>
                <c:pt idx="9454">
                  <c:v>1.7201420401605832E-3</c:v>
                </c:pt>
                <c:pt idx="9455">
                  <c:v>2.4259140594118083E-3</c:v>
                </c:pt>
                <c:pt idx="9456">
                  <c:v>-5.8162864795586319E-3</c:v>
                </c:pt>
                <c:pt idx="9457">
                  <c:v>6.7414683910909943E-3</c:v>
                </c:pt>
                <c:pt idx="9458">
                  <c:v>7.7600630493346026E-3</c:v>
                </c:pt>
                <c:pt idx="9459">
                  <c:v>5.1795471902492717E-3</c:v>
                </c:pt>
                <c:pt idx="9460">
                  <c:v>1.9210877614328267E-2</c:v>
                </c:pt>
                <c:pt idx="9461">
                  <c:v>5.8960823844686075E-3</c:v>
                </c:pt>
                <c:pt idx="9462">
                  <c:v>-1.8408148494320393E-2</c:v>
                </c:pt>
                <c:pt idx="9463">
                  <c:v>-2.0599415566074447E-2</c:v>
                </c:pt>
                <c:pt idx="9464">
                  <c:v>2.230947868099031E-2</c:v>
                </c:pt>
                <c:pt idx="9465">
                  <c:v>-8.236236017246058E-3</c:v>
                </c:pt>
                <c:pt idx="9466">
                  <c:v>8.825006374280053E-3</c:v>
                </c:pt>
                <c:pt idx="9467">
                  <c:v>2.125718517108318E-2</c:v>
                </c:pt>
                <c:pt idx="9468">
                  <c:v>2.8540285778206219E-3</c:v>
                </c:pt>
                <c:pt idx="9469">
                  <c:v>-1.6616461792952199E-2</c:v>
                </c:pt>
                <c:pt idx="9470">
                  <c:v>-1.4149893470871214E-2</c:v>
                </c:pt>
                <c:pt idx="9471">
                  <c:v>-1.4965872955003026E-2</c:v>
                </c:pt>
                <c:pt idx="9472">
                  <c:v>-8.714210024387152E-3</c:v>
                </c:pt>
                <c:pt idx="9473">
                  <c:v>-1.9508241877526759E-2</c:v>
                </c:pt>
                <c:pt idx="9474">
                  <c:v>1.5270861703982325E-4</c:v>
                </c:pt>
                <c:pt idx="9475">
                  <c:v>-2.2866088560378982E-2</c:v>
                </c:pt>
                <c:pt idx="9476">
                  <c:v>6.8176057900171732E-3</c:v>
                </c:pt>
                <c:pt idx="9477">
                  <c:v>1.7803765784116747E-4</c:v>
                </c:pt>
                <c:pt idx="9478">
                  <c:v>-1.8999448142358401E-2</c:v>
                </c:pt>
                <c:pt idx="9479">
                  <c:v>-3.5049360279743139E-4</c:v>
                </c:pt>
                <c:pt idx="9480">
                  <c:v>3.8419567835105424E-2</c:v>
                </c:pt>
                <c:pt idx="9481">
                  <c:v>-1.7040364947311936E-2</c:v>
                </c:pt>
                <c:pt idx="9482">
                  <c:v>4.3541464400913407E-4</c:v>
                </c:pt>
                <c:pt idx="9483">
                  <c:v>-4.1525778529885154E-4</c:v>
                </c:pt>
                <c:pt idx="9484">
                  <c:v>-9.6310361662180037E-3</c:v>
                </c:pt>
                <c:pt idx="9485">
                  <c:v>4.7780600983421788E-3</c:v>
                </c:pt>
                <c:pt idx="9486">
                  <c:v>8.2443619218882814E-3</c:v>
                </c:pt>
                <c:pt idx="9487">
                  <c:v>-3.1383189244846526E-3</c:v>
                </c:pt>
                <c:pt idx="9488">
                  <c:v>5.9353958829332079E-3</c:v>
                </c:pt>
                <c:pt idx="9489">
                  <c:v>8.486601784097705E-3</c:v>
                </c:pt>
                <c:pt idx="9490">
                  <c:v>2.1083737822430608E-2</c:v>
                </c:pt>
                <c:pt idx="9491">
                  <c:v>-1.1012471409605899E-2</c:v>
                </c:pt>
                <c:pt idx="9492">
                  <c:v>-1.9092481306139948E-2</c:v>
                </c:pt>
                <c:pt idx="9493">
                  <c:v>4.7891107373434928E-3</c:v>
                </c:pt>
                <c:pt idx="9494">
                  <c:v>4.9420007570045469E-3</c:v>
                </c:pt>
                <c:pt idx="9495">
                  <c:v>8.3331351078956319E-3</c:v>
                </c:pt>
                <c:pt idx="9496">
                  <c:v>-1.5477904804075395E-4</c:v>
                </c:pt>
                <c:pt idx="9497">
                  <c:v>5.7256600000219681E-3</c:v>
                </c:pt>
                <c:pt idx="9498">
                  <c:v>-1.3584566319370689E-2</c:v>
                </c:pt>
                <c:pt idx="9499">
                  <c:v>8.4636357848285777E-3</c:v>
                </c:pt>
                <c:pt idx="9500">
                  <c:v>8.5404059519254266E-3</c:v>
                </c:pt>
                <c:pt idx="9501">
                  <c:v>-1.5023811640326824E-2</c:v>
                </c:pt>
                <c:pt idx="9502">
                  <c:v>-1.0568447074778194E-2</c:v>
                </c:pt>
                <c:pt idx="9503">
                  <c:v>1.0708168270291004E-2</c:v>
                </c:pt>
                <c:pt idx="9504">
                  <c:v>9.8280653688849855E-3</c:v>
                </c:pt>
                <c:pt idx="9505">
                  <c:v>3.620971861333074E-3</c:v>
                </c:pt>
                <c:pt idx="9506">
                  <c:v>-1.0996876225389007E-2</c:v>
                </c:pt>
                <c:pt idx="9507">
                  <c:v>-6.3026905895614219E-3</c:v>
                </c:pt>
                <c:pt idx="9508">
                  <c:v>-1.2363450314062864E-2</c:v>
                </c:pt>
                <c:pt idx="9509">
                  <c:v>-3.8216096963180103E-3</c:v>
                </c:pt>
                <c:pt idx="9510">
                  <c:v>5.3413997583697552E-3</c:v>
                </c:pt>
                <c:pt idx="9511">
                  <c:v>1.3845013679272641E-2</c:v>
                </c:pt>
                <c:pt idx="9512">
                  <c:v>-1.4512489199968314E-2</c:v>
                </c:pt>
                <c:pt idx="9513">
                  <c:v>-1.7595532605714534E-3</c:v>
                </c:pt>
                <c:pt idx="9514">
                  <c:v>-1.4085041997600446E-2</c:v>
                </c:pt>
                <c:pt idx="9515">
                  <c:v>4.5287211634426139E-3</c:v>
                </c:pt>
                <c:pt idx="9516">
                  <c:v>-3.4958673722530003E-3</c:v>
                </c:pt>
                <c:pt idx="9517">
                  <c:v>-4.7270867959612389E-3</c:v>
                </c:pt>
                <c:pt idx="9518">
                  <c:v>1.5376089112720166E-2</c:v>
                </c:pt>
                <c:pt idx="9519">
                  <c:v>-1.1014248425394544E-3</c:v>
                </c:pt>
                <c:pt idx="9520">
                  <c:v>-1.9308108755014514E-2</c:v>
                </c:pt>
                <c:pt idx="9521">
                  <c:v>-2.013410320536591E-3</c:v>
                </c:pt>
                <c:pt idx="9522">
                  <c:v>5.1551260275699336E-3</c:v>
                </c:pt>
                <c:pt idx="9523">
                  <c:v>2.6795078249362242E-3</c:v>
                </c:pt>
                <c:pt idx="9524">
                  <c:v>-5.9816496286956298E-3</c:v>
                </c:pt>
                <c:pt idx="9525">
                  <c:v>5.9536870950945887E-4</c:v>
                </c:pt>
                <c:pt idx="9526">
                  <c:v>-8.5136456659129483E-3</c:v>
                </c:pt>
                <c:pt idx="9527">
                  <c:v>7.8834650050090011E-3</c:v>
                </c:pt>
                <c:pt idx="9528">
                  <c:v>-1.1404229352341561E-2</c:v>
                </c:pt>
                <c:pt idx="9529">
                  <c:v>-1.5542864483416075E-2</c:v>
                </c:pt>
                <c:pt idx="9530">
                  <c:v>1.3449712248405044E-2</c:v>
                </c:pt>
                <c:pt idx="9531">
                  <c:v>-1.0762718419858775E-2</c:v>
                </c:pt>
                <c:pt idx="9532">
                  <c:v>-1.6974999806543861E-3</c:v>
                </c:pt>
                <c:pt idx="9533">
                  <c:v>2.4919319172997292E-4</c:v>
                </c:pt>
                <c:pt idx="9534">
                  <c:v>-1.8540664690971796E-2</c:v>
                </c:pt>
                <c:pt idx="9535">
                  <c:v>8.3754011047328537E-3</c:v>
                </c:pt>
                <c:pt idx="9536">
                  <c:v>-1.4546737221104056E-2</c:v>
                </c:pt>
                <c:pt idx="9537">
                  <c:v>-2.0952532768082816E-3</c:v>
                </c:pt>
                <c:pt idx="9538">
                  <c:v>-2.293206786857543E-3</c:v>
                </c:pt>
                <c:pt idx="9539">
                  <c:v>9.8295529361529742E-4</c:v>
                </c:pt>
                <c:pt idx="9540">
                  <c:v>1.0503079329441721E-2</c:v>
                </c:pt>
                <c:pt idx="9541">
                  <c:v>-1.3262714044013782E-2</c:v>
                </c:pt>
                <c:pt idx="9542">
                  <c:v>-5.8380594079274579E-3</c:v>
                </c:pt>
                <c:pt idx="9543">
                  <c:v>-1.2256461238396826E-3</c:v>
                </c:pt>
                <c:pt idx="9544">
                  <c:v>3.6897607085982357E-4</c:v>
                </c:pt>
                <c:pt idx="9545">
                  <c:v>-1.0377611314304824E-2</c:v>
                </c:pt>
                <c:pt idx="9546">
                  <c:v>2.2686356986579663E-2</c:v>
                </c:pt>
                <c:pt idx="9547">
                  <c:v>7.9428078224413126E-3</c:v>
                </c:pt>
                <c:pt idx="9548">
                  <c:v>-3.8478788523631387E-3</c:v>
                </c:pt>
                <c:pt idx="9549">
                  <c:v>-5.8169714164319148E-3</c:v>
                </c:pt>
                <c:pt idx="9550">
                  <c:v>2.643417475099569E-4</c:v>
                </c:pt>
                <c:pt idx="9551">
                  <c:v>9.008183666989451E-3</c:v>
                </c:pt>
                <c:pt idx="9552">
                  <c:v>-1.1165661964045717E-2</c:v>
                </c:pt>
                <c:pt idx="9553">
                  <c:v>-5.4182525461246979E-4</c:v>
                </c:pt>
                <c:pt idx="9554">
                  <c:v>-2.2672567827125502E-3</c:v>
                </c:pt>
                <c:pt idx="9555">
                  <c:v>8.9983551498683933E-3</c:v>
                </c:pt>
                <c:pt idx="9556">
                  <c:v>2.5042697995684857E-2</c:v>
                </c:pt>
                <c:pt idx="9557">
                  <c:v>3.2669577340665541E-3</c:v>
                </c:pt>
                <c:pt idx="9558">
                  <c:v>6.7355084693176222E-4</c:v>
                </c:pt>
                <c:pt idx="9559">
                  <c:v>8.8378742464721421E-3</c:v>
                </c:pt>
                <c:pt idx="9560">
                  <c:v>-4.8526280703047172E-3</c:v>
                </c:pt>
                <c:pt idx="9561">
                  <c:v>9.7140313269485357E-3</c:v>
                </c:pt>
                <c:pt idx="9562">
                  <c:v>-7.2096164326746247E-3</c:v>
                </c:pt>
                <c:pt idx="9563">
                  <c:v>-1.0203023765347093E-2</c:v>
                </c:pt>
                <c:pt idx="9564">
                  <c:v>1.1756853470964717E-3</c:v>
                </c:pt>
                <c:pt idx="9565">
                  <c:v>2.4431136832974928E-2</c:v>
                </c:pt>
                <c:pt idx="9566">
                  <c:v>-1.7488969379261038E-3</c:v>
                </c:pt>
                <c:pt idx="9567">
                  <c:v>1.3033816866238154E-2</c:v>
                </c:pt>
                <c:pt idx="9568">
                  <c:v>9.7400512292987219E-3</c:v>
                </c:pt>
                <c:pt idx="9569">
                  <c:v>-5.0506866600229751E-3</c:v>
                </c:pt>
                <c:pt idx="9570">
                  <c:v>8.5454692266967154E-4</c:v>
                </c:pt>
                <c:pt idx="9571">
                  <c:v>-2.2331322268071326E-2</c:v>
                </c:pt>
                <c:pt idx="9572">
                  <c:v>-6.9680377753993791E-3</c:v>
                </c:pt>
                <c:pt idx="9573">
                  <c:v>1.5796228752833836E-2</c:v>
                </c:pt>
                <c:pt idx="9574">
                  <c:v>5.7733050086105284E-3</c:v>
                </c:pt>
                <c:pt idx="9575">
                  <c:v>-2.1664755968493652E-3</c:v>
                </c:pt>
                <c:pt idx="9576">
                  <c:v>-5.7876608546722592E-3</c:v>
                </c:pt>
                <c:pt idx="9577">
                  <c:v>3.4153299153852029E-3</c:v>
                </c:pt>
                <c:pt idx="9578">
                  <c:v>-1.8099498447392334E-2</c:v>
                </c:pt>
                <c:pt idx="9579">
                  <c:v>-1.6718216570089553E-2</c:v>
                </c:pt>
                <c:pt idx="9580">
                  <c:v>3.9556654811683818E-3</c:v>
                </c:pt>
                <c:pt idx="9581">
                  <c:v>-3.6158356673132623E-3</c:v>
                </c:pt>
                <c:pt idx="9582">
                  <c:v>2.6582874702190517E-3</c:v>
                </c:pt>
                <c:pt idx="9583">
                  <c:v>-6.5976637162492285E-3</c:v>
                </c:pt>
                <c:pt idx="9584">
                  <c:v>-5.6736298694499169E-3</c:v>
                </c:pt>
                <c:pt idx="9585">
                  <c:v>2.2755144691739217E-3</c:v>
                </c:pt>
                <c:pt idx="9586">
                  <c:v>-1.7398246065585578E-2</c:v>
                </c:pt>
                <c:pt idx="9587">
                  <c:v>-4.6093704586950097E-3</c:v>
                </c:pt>
                <c:pt idx="9588">
                  <c:v>1.1675978498253562E-2</c:v>
                </c:pt>
                <c:pt idx="9589">
                  <c:v>-6.2386137189265256E-3</c:v>
                </c:pt>
                <c:pt idx="9590">
                  <c:v>1.2675182924316608E-2</c:v>
                </c:pt>
                <c:pt idx="9591">
                  <c:v>8.8634542655912293E-3</c:v>
                </c:pt>
                <c:pt idx="9592">
                  <c:v>-5.273404529518206E-3</c:v>
                </c:pt>
                <c:pt idx="9593">
                  <c:v>7.8851246806386031E-3</c:v>
                </c:pt>
                <c:pt idx="9594">
                  <c:v>2.0966054550182866E-2</c:v>
                </c:pt>
                <c:pt idx="9595">
                  <c:v>1.5307836297688393E-2</c:v>
                </c:pt>
                <c:pt idx="9596">
                  <c:v>1.1620314837519363E-2</c:v>
                </c:pt>
                <c:pt idx="9597">
                  <c:v>-1.7114976045112598E-2</c:v>
                </c:pt>
                <c:pt idx="9598">
                  <c:v>8.4909971041615372E-3</c:v>
                </c:pt>
                <c:pt idx="9599">
                  <c:v>-2.4950486228893546E-4</c:v>
                </c:pt>
                <c:pt idx="9600">
                  <c:v>-2.7102030796302668E-3</c:v>
                </c:pt>
                <c:pt idx="9601">
                  <c:v>1.5789080835478149E-2</c:v>
                </c:pt>
                <c:pt idx="9602">
                  <c:v>8.4623050367340746E-4</c:v>
                </c:pt>
                <c:pt idx="9603">
                  <c:v>9.2428887844969276E-4</c:v>
                </c:pt>
                <c:pt idx="9604">
                  <c:v>1.5077434394035782E-2</c:v>
                </c:pt>
                <c:pt idx="9605">
                  <c:v>9.9919367153279409E-3</c:v>
                </c:pt>
                <c:pt idx="9606">
                  <c:v>-1.1370604378041219E-2</c:v>
                </c:pt>
                <c:pt idx="9607">
                  <c:v>4.491960069248185E-3</c:v>
                </c:pt>
                <c:pt idx="9608">
                  <c:v>-2.0679322088060453E-4</c:v>
                </c:pt>
                <c:pt idx="9609">
                  <c:v>-6.0184978655398601E-4</c:v>
                </c:pt>
                <c:pt idx="9610">
                  <c:v>-4.4053583597776563E-3</c:v>
                </c:pt>
                <c:pt idx="9611">
                  <c:v>-5.8126543319545517E-4</c:v>
                </c:pt>
                <c:pt idx="9612">
                  <c:v>8.1432933974615612E-5</c:v>
                </c:pt>
                <c:pt idx="9613">
                  <c:v>9.5802577229368701E-3</c:v>
                </c:pt>
                <c:pt idx="9614">
                  <c:v>-3.5408248358356265E-2</c:v>
                </c:pt>
                <c:pt idx="9615">
                  <c:v>8.7028339750552467E-3</c:v>
                </c:pt>
                <c:pt idx="9616">
                  <c:v>6.8933533108775967E-3</c:v>
                </c:pt>
                <c:pt idx="9617">
                  <c:v>-3.0068275204521638E-2</c:v>
                </c:pt>
                <c:pt idx="9618">
                  <c:v>3.9112220121286455E-4</c:v>
                </c:pt>
                <c:pt idx="9619">
                  <c:v>9.2403037917565909E-3</c:v>
                </c:pt>
                <c:pt idx="9620">
                  <c:v>-1.6155261530652391E-2</c:v>
                </c:pt>
                <c:pt idx="9621">
                  <c:v>2.0509548006682398E-3</c:v>
                </c:pt>
                <c:pt idx="9622">
                  <c:v>5.1854735551560638E-3</c:v>
                </c:pt>
                <c:pt idx="9623">
                  <c:v>2.4974796181808654E-3</c:v>
                </c:pt>
                <c:pt idx="9624">
                  <c:v>-2.4068119581835091E-3</c:v>
                </c:pt>
                <c:pt idx="9625">
                  <c:v>3.4467823719083785E-3</c:v>
                </c:pt>
                <c:pt idx="9626">
                  <c:v>-1.4488484669073496E-2</c:v>
                </c:pt>
                <c:pt idx="9627">
                  <c:v>-9.4702874020355446E-3</c:v>
                </c:pt>
                <c:pt idx="9628">
                  <c:v>6.4477755968212758E-3</c:v>
                </c:pt>
                <c:pt idx="9629">
                  <c:v>1.536454348778515E-3</c:v>
                </c:pt>
                <c:pt idx="9630">
                  <c:v>3.6942894447395515E-3</c:v>
                </c:pt>
                <c:pt idx="9631">
                  <c:v>1.0334301295442661E-2</c:v>
                </c:pt>
                <c:pt idx="9632">
                  <c:v>6.1833055327731963E-3</c:v>
                </c:pt>
                <c:pt idx="9633">
                  <c:v>6.6424593707403359E-3</c:v>
                </c:pt>
                <c:pt idx="9634">
                  <c:v>-1.1635429437695164E-2</c:v>
                </c:pt>
                <c:pt idx="9635">
                  <c:v>1.8513103638667899E-2</c:v>
                </c:pt>
                <c:pt idx="9636">
                  <c:v>-2.4990562786652293E-3</c:v>
                </c:pt>
                <c:pt idx="9637">
                  <c:v>-8.1067420138924602E-3</c:v>
                </c:pt>
                <c:pt idx="9638">
                  <c:v>4.1005741058210499E-3</c:v>
                </c:pt>
                <c:pt idx="9639">
                  <c:v>9.2333489218634057E-3</c:v>
                </c:pt>
                <c:pt idx="9640">
                  <c:v>-1.9072891996527374E-3</c:v>
                </c:pt>
                <c:pt idx="9641">
                  <c:v>3.7489010688547569E-4</c:v>
                </c:pt>
                <c:pt idx="9642">
                  <c:v>-1.2241505530124323E-2</c:v>
                </c:pt>
                <c:pt idx="9643">
                  <c:v>1.6537044877302169E-2</c:v>
                </c:pt>
                <c:pt idx="9644">
                  <c:v>4.7657025764295011E-4</c:v>
                </c:pt>
                <c:pt idx="9645">
                  <c:v>-1.8271264514768501E-2</c:v>
                </c:pt>
                <c:pt idx="9646">
                  <c:v>-2.1204593891919962E-3</c:v>
                </c:pt>
                <c:pt idx="9647">
                  <c:v>-1.1390455421027592E-2</c:v>
                </c:pt>
                <c:pt idx="9648">
                  <c:v>-1.1667101653566273E-2</c:v>
                </c:pt>
                <c:pt idx="9649">
                  <c:v>-2.4870216805650928E-3</c:v>
                </c:pt>
                <c:pt idx="9650">
                  <c:v>1.5886002112020375E-3</c:v>
                </c:pt>
                <c:pt idx="9651">
                  <c:v>-1.2988751861694389E-2</c:v>
                </c:pt>
                <c:pt idx="9652">
                  <c:v>9.825729829174483E-4</c:v>
                </c:pt>
                <c:pt idx="9653">
                  <c:v>1.4382755518346748E-2</c:v>
                </c:pt>
                <c:pt idx="9654">
                  <c:v>-8.708412795394577E-3</c:v>
                </c:pt>
                <c:pt idx="9655">
                  <c:v>1.2077682458003333E-3</c:v>
                </c:pt>
                <c:pt idx="9656">
                  <c:v>2.0357556753910384E-3</c:v>
                </c:pt>
                <c:pt idx="9657">
                  <c:v>-6.1972677436984026E-3</c:v>
                </c:pt>
                <c:pt idx="9658">
                  <c:v>-7.899414502213431E-3</c:v>
                </c:pt>
                <c:pt idx="9659">
                  <c:v>1.4427654515700375E-2</c:v>
                </c:pt>
                <c:pt idx="9660">
                  <c:v>1.0062250526644277E-2</c:v>
                </c:pt>
                <c:pt idx="9661">
                  <c:v>-1.6692966304767801E-2</c:v>
                </c:pt>
                <c:pt idx="9662">
                  <c:v>-1.2913646988618717E-2</c:v>
                </c:pt>
                <c:pt idx="9663">
                  <c:v>5.549239085579011E-3</c:v>
                </c:pt>
                <c:pt idx="9664">
                  <c:v>1.9562467768043474E-3</c:v>
                </c:pt>
                <c:pt idx="9665">
                  <c:v>-1.0784959884577056E-2</c:v>
                </c:pt>
                <c:pt idx="9666">
                  <c:v>-1.4960397632525844E-2</c:v>
                </c:pt>
                <c:pt idx="9667">
                  <c:v>1.500210684614486E-2</c:v>
                </c:pt>
                <c:pt idx="9668">
                  <c:v>-1.2345015889309807E-2</c:v>
                </c:pt>
                <c:pt idx="9669">
                  <c:v>-1.2778593475395601E-2</c:v>
                </c:pt>
                <c:pt idx="9670">
                  <c:v>-5.8986107959666636E-3</c:v>
                </c:pt>
                <c:pt idx="9671">
                  <c:v>1.201568025826017E-3</c:v>
                </c:pt>
                <c:pt idx="9672">
                  <c:v>-7.5971852246059911E-3</c:v>
                </c:pt>
                <c:pt idx="9673">
                  <c:v>-5.225587413860833E-3</c:v>
                </c:pt>
                <c:pt idx="9674">
                  <c:v>2.417787107115538E-3</c:v>
                </c:pt>
                <c:pt idx="9675">
                  <c:v>-1.5315740347170762E-2</c:v>
                </c:pt>
                <c:pt idx="9676">
                  <c:v>1.4951839494261035E-3</c:v>
                </c:pt>
                <c:pt idx="9677">
                  <c:v>1.6125625498563868E-2</c:v>
                </c:pt>
                <c:pt idx="9678">
                  <c:v>-3.6015540914347637E-3</c:v>
                </c:pt>
                <c:pt idx="9679">
                  <c:v>-1.9870325937494434E-2</c:v>
                </c:pt>
                <c:pt idx="9680">
                  <c:v>-1.8428539957638945E-2</c:v>
                </c:pt>
                <c:pt idx="9681">
                  <c:v>8.2105188220964274E-3</c:v>
                </c:pt>
                <c:pt idx="9682">
                  <c:v>-2.0490886416521582E-3</c:v>
                </c:pt>
                <c:pt idx="9683">
                  <c:v>-5.1546319048217269E-3</c:v>
                </c:pt>
                <c:pt idx="9684">
                  <c:v>-1.1636995628233976E-2</c:v>
                </c:pt>
                <c:pt idx="9685">
                  <c:v>4.6935881181686843E-3</c:v>
                </c:pt>
                <c:pt idx="9686">
                  <c:v>-4.1300774141555321E-3</c:v>
                </c:pt>
                <c:pt idx="9687">
                  <c:v>9.1945416380130648E-3</c:v>
                </c:pt>
                <c:pt idx="9688">
                  <c:v>-1.9814995647988603E-3</c:v>
                </c:pt>
                <c:pt idx="9689">
                  <c:v>1.0602951025571366E-2</c:v>
                </c:pt>
                <c:pt idx="9690">
                  <c:v>-2.2235949930596165E-3</c:v>
                </c:pt>
                <c:pt idx="9691">
                  <c:v>4.7129249660820037E-3</c:v>
                </c:pt>
                <c:pt idx="9692">
                  <c:v>-1.2037569855360487E-2</c:v>
                </c:pt>
                <c:pt idx="9693">
                  <c:v>-3.5595824293654151E-3</c:v>
                </c:pt>
                <c:pt idx="9694">
                  <c:v>-6.4201117128983871E-4</c:v>
                </c:pt>
                <c:pt idx="9695">
                  <c:v>2.9751909536105707E-3</c:v>
                </c:pt>
                <c:pt idx="9696">
                  <c:v>2.6552190081186229E-3</c:v>
                </c:pt>
                <c:pt idx="9697">
                  <c:v>7.9494001244445629E-3</c:v>
                </c:pt>
                <c:pt idx="9698">
                  <c:v>2.0414158326082298E-2</c:v>
                </c:pt>
                <c:pt idx="9699">
                  <c:v>1.8632851831501734E-2</c:v>
                </c:pt>
                <c:pt idx="9700">
                  <c:v>2.7131843962667882E-2</c:v>
                </c:pt>
                <c:pt idx="9701">
                  <c:v>1.2580986662460401E-2</c:v>
                </c:pt>
                <c:pt idx="9702">
                  <c:v>3.0099066404750924E-3</c:v>
                </c:pt>
                <c:pt idx="9703">
                  <c:v>-1.1057423924224163E-2</c:v>
                </c:pt>
                <c:pt idx="9704">
                  <c:v>-2.0185620807689441E-2</c:v>
                </c:pt>
                <c:pt idx="9705">
                  <c:v>2.8602994869935932E-3</c:v>
                </c:pt>
                <c:pt idx="9706">
                  <c:v>-1.1508427421616148E-2</c:v>
                </c:pt>
                <c:pt idx="9707">
                  <c:v>3.1807150566906402E-3</c:v>
                </c:pt>
                <c:pt idx="9708">
                  <c:v>1.8410364586724914E-2</c:v>
                </c:pt>
                <c:pt idx="9709">
                  <c:v>-1.8301651312963253E-3</c:v>
                </c:pt>
                <c:pt idx="9710">
                  <c:v>-1.890025117551672E-3</c:v>
                </c:pt>
                <c:pt idx="9711">
                  <c:v>1.1415961625187645E-2</c:v>
                </c:pt>
                <c:pt idx="9712">
                  <c:v>1.802849355672738E-3</c:v>
                </c:pt>
                <c:pt idx="9713">
                  <c:v>1.1000283733617878E-2</c:v>
                </c:pt>
                <c:pt idx="9714">
                  <c:v>2.6962026536246013E-2</c:v>
                </c:pt>
                <c:pt idx="9715">
                  <c:v>4.5341709798924434E-4</c:v>
                </c:pt>
                <c:pt idx="9716">
                  <c:v>7.3919354221685723E-3</c:v>
                </c:pt>
                <c:pt idx="9717">
                  <c:v>8.0972008454943869E-3</c:v>
                </c:pt>
                <c:pt idx="9718">
                  <c:v>2.6967341333356716E-3</c:v>
                </c:pt>
                <c:pt idx="9719">
                  <c:v>-4.9880084493600643E-3</c:v>
                </c:pt>
                <c:pt idx="9720">
                  <c:v>-8.0058079390068915E-3</c:v>
                </c:pt>
                <c:pt idx="9721">
                  <c:v>1.3456386286564261E-2</c:v>
                </c:pt>
                <c:pt idx="9722">
                  <c:v>-1.6043821083621089E-2</c:v>
                </c:pt>
                <c:pt idx="9723">
                  <c:v>-6.4457940270574313E-3</c:v>
                </c:pt>
                <c:pt idx="9724">
                  <c:v>1.1937793627392264E-2</c:v>
                </c:pt>
                <c:pt idx="9725">
                  <c:v>7.5867626183828037E-3</c:v>
                </c:pt>
                <c:pt idx="9726">
                  <c:v>-6.7862737935207081E-3</c:v>
                </c:pt>
                <c:pt idx="9727">
                  <c:v>1.6723605262044038E-2</c:v>
                </c:pt>
                <c:pt idx="9728">
                  <c:v>-1.1089637856153175E-3</c:v>
                </c:pt>
                <c:pt idx="9729">
                  <c:v>1.6467191904290295E-2</c:v>
                </c:pt>
                <c:pt idx="9730">
                  <c:v>1.6506543992332798E-2</c:v>
                </c:pt>
                <c:pt idx="9731">
                  <c:v>3.6774196493198508E-3</c:v>
                </c:pt>
                <c:pt idx="9732">
                  <c:v>-1.1590283608711307E-2</c:v>
                </c:pt>
                <c:pt idx="9733">
                  <c:v>1.2112640774244024E-2</c:v>
                </c:pt>
                <c:pt idx="9734">
                  <c:v>1.8430718226085559E-3</c:v>
                </c:pt>
                <c:pt idx="9735">
                  <c:v>-2.2312734254544314E-3</c:v>
                </c:pt>
                <c:pt idx="9736">
                  <c:v>-9.4810803903743572E-3</c:v>
                </c:pt>
                <c:pt idx="9737">
                  <c:v>-1.3741429281316629E-2</c:v>
                </c:pt>
                <c:pt idx="9738">
                  <c:v>2.193355859687416E-2</c:v>
                </c:pt>
                <c:pt idx="9739">
                  <c:v>1.1728483573993899E-2</c:v>
                </c:pt>
                <c:pt idx="9740">
                  <c:v>-1.0306841413775915E-2</c:v>
                </c:pt>
                <c:pt idx="9741">
                  <c:v>-1.5235464447610411E-2</c:v>
                </c:pt>
                <c:pt idx="9742">
                  <c:v>-4.4725000184384842E-3</c:v>
                </c:pt>
                <c:pt idx="9743">
                  <c:v>-4.1936272472876176E-3</c:v>
                </c:pt>
                <c:pt idx="9744">
                  <c:v>-9.1982168796913878E-3</c:v>
                </c:pt>
                <c:pt idx="9745">
                  <c:v>1.2493369839255614E-4</c:v>
                </c:pt>
                <c:pt idx="9746">
                  <c:v>3.8258459752179615E-3</c:v>
                </c:pt>
                <c:pt idx="9747">
                  <c:v>9.0632456922381914E-3</c:v>
                </c:pt>
                <c:pt idx="9748">
                  <c:v>1.2554050444388934E-2</c:v>
                </c:pt>
                <c:pt idx="9749">
                  <c:v>-6.9444836615132214E-3</c:v>
                </c:pt>
                <c:pt idx="9750">
                  <c:v>6.1757963441810559E-3</c:v>
                </c:pt>
                <c:pt idx="9751">
                  <c:v>8.1284240848721687E-3</c:v>
                </c:pt>
                <c:pt idx="9752">
                  <c:v>-2.2861794719195661E-3</c:v>
                </c:pt>
                <c:pt idx="9753">
                  <c:v>-6.539508125107364E-3</c:v>
                </c:pt>
                <c:pt idx="9754">
                  <c:v>-1.6044824673789623E-3</c:v>
                </c:pt>
                <c:pt idx="9755">
                  <c:v>-5.5609269496235958E-3</c:v>
                </c:pt>
                <c:pt idx="9756">
                  <c:v>-3.18142483340701E-3</c:v>
                </c:pt>
                <c:pt idx="9757">
                  <c:v>3.0103382989664896E-3</c:v>
                </c:pt>
                <c:pt idx="9758">
                  <c:v>8.9192715308016712E-3</c:v>
                </c:pt>
                <c:pt idx="9759">
                  <c:v>-1.146149772532244E-2</c:v>
                </c:pt>
                <c:pt idx="9760">
                  <c:v>-6.1860077406175303E-3</c:v>
                </c:pt>
                <c:pt idx="9761">
                  <c:v>-7.5979976062122518E-3</c:v>
                </c:pt>
                <c:pt idx="9762">
                  <c:v>-2.9778299133628012E-3</c:v>
                </c:pt>
                <c:pt idx="9763">
                  <c:v>-9.320321465828927E-3</c:v>
                </c:pt>
                <c:pt idx="9764">
                  <c:v>-2.1612204546632246E-2</c:v>
                </c:pt>
                <c:pt idx="9765">
                  <c:v>-9.1842764389477808E-3</c:v>
                </c:pt>
                <c:pt idx="9766">
                  <c:v>-2.7955593978856517E-2</c:v>
                </c:pt>
                <c:pt idx="9767">
                  <c:v>-3.3973455225668847E-4</c:v>
                </c:pt>
                <c:pt idx="9768">
                  <c:v>4.8122020602286803E-3</c:v>
                </c:pt>
                <c:pt idx="9769">
                  <c:v>-8.9830544748992699E-3</c:v>
                </c:pt>
                <c:pt idx="9770">
                  <c:v>2.2619010684581532E-2</c:v>
                </c:pt>
                <c:pt idx="9771">
                  <c:v>6.8250310831484574E-3</c:v>
                </c:pt>
                <c:pt idx="9772">
                  <c:v>2.0338886572029854E-3</c:v>
                </c:pt>
                <c:pt idx="9773">
                  <c:v>-2.3916336754028718E-2</c:v>
                </c:pt>
                <c:pt idx="9774">
                  <c:v>-1.7785535846436173E-2</c:v>
                </c:pt>
                <c:pt idx="9775">
                  <c:v>-1.8324267474257142E-2</c:v>
                </c:pt>
                <c:pt idx="9776">
                  <c:v>5.5330736866231872E-4</c:v>
                </c:pt>
                <c:pt idx="9777">
                  <c:v>1.2092948180311003E-2</c:v>
                </c:pt>
                <c:pt idx="9778">
                  <c:v>3.3495315612435718E-3</c:v>
                </c:pt>
                <c:pt idx="9779">
                  <c:v>-2.5683856498111041E-3</c:v>
                </c:pt>
                <c:pt idx="9780">
                  <c:v>-1.0227598872683843E-2</c:v>
                </c:pt>
                <c:pt idx="9781">
                  <c:v>-1.0573104597470306E-2</c:v>
                </c:pt>
                <c:pt idx="9782">
                  <c:v>-9.6994947234971957E-3</c:v>
                </c:pt>
                <c:pt idx="9783">
                  <c:v>-8.3275073135133089E-4</c:v>
                </c:pt>
                <c:pt idx="9784">
                  <c:v>1.2884074697254553E-2</c:v>
                </c:pt>
                <c:pt idx="9785">
                  <c:v>1.289455872664734E-2</c:v>
                </c:pt>
                <c:pt idx="9786">
                  <c:v>-9.9105524037927314E-4</c:v>
                </c:pt>
                <c:pt idx="9787">
                  <c:v>8.970673282077085E-4</c:v>
                </c:pt>
                <c:pt idx="9788">
                  <c:v>-6.8554284931110097E-3</c:v>
                </c:pt>
                <c:pt idx="9789">
                  <c:v>-3.5399049555680734E-3</c:v>
                </c:pt>
                <c:pt idx="9790">
                  <c:v>3.6834927711006955E-3</c:v>
                </c:pt>
                <c:pt idx="9791">
                  <c:v>-1.828639073328634E-4</c:v>
                </c:pt>
                <c:pt idx="9792">
                  <c:v>1.2720592978915578E-2</c:v>
                </c:pt>
                <c:pt idx="9793">
                  <c:v>-1.3455643720985172E-2</c:v>
                </c:pt>
                <c:pt idx="9794">
                  <c:v>3.427118005836232E-4</c:v>
                </c:pt>
                <c:pt idx="9795">
                  <c:v>-2.5338734075815456E-3</c:v>
                </c:pt>
                <c:pt idx="9796">
                  <c:v>-7.2071455974294096E-3</c:v>
                </c:pt>
                <c:pt idx="9797">
                  <c:v>-1.0984105512195832E-2</c:v>
                </c:pt>
                <c:pt idx="9798">
                  <c:v>-1.5477740413026962E-2</c:v>
                </c:pt>
                <c:pt idx="9799">
                  <c:v>1.1144797022838946E-2</c:v>
                </c:pt>
                <c:pt idx="9800">
                  <c:v>3.2517521282341279E-3</c:v>
                </c:pt>
                <c:pt idx="9801">
                  <c:v>3.0590201433722243E-2</c:v>
                </c:pt>
                <c:pt idx="9802">
                  <c:v>4.8482407146389749E-3</c:v>
                </c:pt>
                <c:pt idx="9803">
                  <c:v>1.0094583421713745E-2</c:v>
                </c:pt>
                <c:pt idx="9804">
                  <c:v>-1.6718962695911631E-2</c:v>
                </c:pt>
                <c:pt idx="9805">
                  <c:v>-1.067277551138382E-2</c:v>
                </c:pt>
                <c:pt idx="9806">
                  <c:v>5.6626714805309295E-3</c:v>
                </c:pt>
                <c:pt idx="9807">
                  <c:v>-1.3453946532176683E-2</c:v>
                </c:pt>
                <c:pt idx="9808">
                  <c:v>-2.3337136775165968E-2</c:v>
                </c:pt>
                <c:pt idx="9809">
                  <c:v>2.3418607179070166E-2</c:v>
                </c:pt>
                <c:pt idx="9810">
                  <c:v>-2.8165937473460232E-3</c:v>
                </c:pt>
                <c:pt idx="9811">
                  <c:v>-1.3054614058002822E-2</c:v>
                </c:pt>
                <c:pt idx="9812">
                  <c:v>6.6816369646860206E-3</c:v>
                </c:pt>
                <c:pt idx="9813">
                  <c:v>-8.8444043744567071E-3</c:v>
                </c:pt>
                <c:pt idx="9814">
                  <c:v>3.1405036336669984E-3</c:v>
                </c:pt>
                <c:pt idx="9815">
                  <c:v>7.5877085481855806E-3</c:v>
                </c:pt>
                <c:pt idx="9816">
                  <c:v>3.6764410395783678E-3</c:v>
                </c:pt>
                <c:pt idx="9817">
                  <c:v>5.9374873218707973E-3</c:v>
                </c:pt>
                <c:pt idx="9818">
                  <c:v>8.7243135253319472E-3</c:v>
                </c:pt>
                <c:pt idx="9819">
                  <c:v>-1.3851611546119684E-3</c:v>
                </c:pt>
                <c:pt idx="9820">
                  <c:v>1.1026707649660633E-2</c:v>
                </c:pt>
                <c:pt idx="9821">
                  <c:v>-2.3076548142533368E-3</c:v>
                </c:pt>
                <c:pt idx="9822">
                  <c:v>1.3081520474769966E-2</c:v>
                </c:pt>
                <c:pt idx="9823">
                  <c:v>-2.2601370728384289E-2</c:v>
                </c:pt>
                <c:pt idx="9824">
                  <c:v>2.0045504398644577E-3</c:v>
                </c:pt>
                <c:pt idx="9825">
                  <c:v>-1.4858379716076867E-3</c:v>
                </c:pt>
                <c:pt idx="9826">
                  <c:v>8.2404125446568968E-3</c:v>
                </c:pt>
                <c:pt idx="9827">
                  <c:v>-2.1261611424842467E-3</c:v>
                </c:pt>
                <c:pt idx="9828">
                  <c:v>3.0396810126403994E-3</c:v>
                </c:pt>
                <c:pt idx="9829">
                  <c:v>2.2763979209029301E-2</c:v>
                </c:pt>
                <c:pt idx="9830">
                  <c:v>-7.9972409554286607E-3</c:v>
                </c:pt>
                <c:pt idx="9831">
                  <c:v>2.0841929614897774E-2</c:v>
                </c:pt>
                <c:pt idx="9832">
                  <c:v>-5.3541429893754801E-3</c:v>
                </c:pt>
                <c:pt idx="9833">
                  <c:v>1.788184845080488E-3</c:v>
                </c:pt>
                <c:pt idx="9834">
                  <c:v>-1.0584022549593603E-2</c:v>
                </c:pt>
                <c:pt idx="9835">
                  <c:v>-8.1606816008271618E-3</c:v>
                </c:pt>
                <c:pt idx="9836">
                  <c:v>-1.3435098589085901E-4</c:v>
                </c:pt>
                <c:pt idx="9837">
                  <c:v>8.6538463596256086E-3</c:v>
                </c:pt>
                <c:pt idx="9838">
                  <c:v>8.5363312400095932E-3</c:v>
                </c:pt>
                <c:pt idx="9839">
                  <c:v>-1.5509006853711265E-2</c:v>
                </c:pt>
                <c:pt idx="9840">
                  <c:v>1.0891708337853853E-3</c:v>
                </c:pt>
                <c:pt idx="9841">
                  <c:v>-1.9032772205959392E-2</c:v>
                </c:pt>
                <c:pt idx="9842">
                  <c:v>3.372435873213485E-3</c:v>
                </c:pt>
                <c:pt idx="9843">
                  <c:v>-3.4970125416791563E-3</c:v>
                </c:pt>
                <c:pt idx="9844">
                  <c:v>6.8255003142284453E-3</c:v>
                </c:pt>
                <c:pt idx="9845">
                  <c:v>2.1693961303180832E-4</c:v>
                </c:pt>
                <c:pt idx="9846">
                  <c:v>-3.0455073257738426E-3</c:v>
                </c:pt>
                <c:pt idx="9847">
                  <c:v>-1.4657799450841676E-2</c:v>
                </c:pt>
                <c:pt idx="9848">
                  <c:v>9.3821032609790606E-3</c:v>
                </c:pt>
                <c:pt idx="9849">
                  <c:v>1.2799011427804685E-2</c:v>
                </c:pt>
                <c:pt idx="9850">
                  <c:v>1.2587454275816671E-2</c:v>
                </c:pt>
                <c:pt idx="9851">
                  <c:v>4.6125889823780339E-3</c:v>
                </c:pt>
                <c:pt idx="9852">
                  <c:v>-3.4855121898584463E-3</c:v>
                </c:pt>
                <c:pt idx="9853">
                  <c:v>1.1602359202921601E-2</c:v>
                </c:pt>
                <c:pt idx="9854">
                  <c:v>-1.2708965569329419E-3</c:v>
                </c:pt>
                <c:pt idx="9855">
                  <c:v>-2.0700339317248121E-3</c:v>
                </c:pt>
                <c:pt idx="9856">
                  <c:v>2.4064387188411163E-3</c:v>
                </c:pt>
                <c:pt idx="9857">
                  <c:v>1.5348794693806594E-3</c:v>
                </c:pt>
                <c:pt idx="9858">
                  <c:v>-1.1784583613171456E-2</c:v>
                </c:pt>
                <c:pt idx="9859">
                  <c:v>-5.008517832231274E-3</c:v>
                </c:pt>
                <c:pt idx="9860">
                  <c:v>-3.0712199583728676E-3</c:v>
                </c:pt>
                <c:pt idx="9861">
                  <c:v>7.5228317424372443E-3</c:v>
                </c:pt>
                <c:pt idx="9862">
                  <c:v>2.9912045654330904E-2</c:v>
                </c:pt>
                <c:pt idx="9863">
                  <c:v>-9.7927678239265702E-4</c:v>
                </c:pt>
                <c:pt idx="9864">
                  <c:v>-2.2437762026932616E-2</c:v>
                </c:pt>
                <c:pt idx="9865">
                  <c:v>-3.1168800152082819E-3</c:v>
                </c:pt>
                <c:pt idx="9866">
                  <c:v>-6.3531447847214283E-3</c:v>
                </c:pt>
                <c:pt idx="9867">
                  <c:v>1.7989632503486137E-2</c:v>
                </c:pt>
                <c:pt idx="9868">
                  <c:v>-2.2834684370427296E-3</c:v>
                </c:pt>
                <c:pt idx="9869">
                  <c:v>-9.2547311313275395E-3</c:v>
                </c:pt>
                <c:pt idx="9870">
                  <c:v>9.110409303658501E-3</c:v>
                </c:pt>
                <c:pt idx="9871">
                  <c:v>-2.285861379891346E-3</c:v>
                </c:pt>
                <c:pt idx="9872">
                  <c:v>6.8694877272130063E-4</c:v>
                </c:pt>
                <c:pt idx="9873">
                  <c:v>-1.24153364460012E-3</c:v>
                </c:pt>
                <c:pt idx="9874">
                  <c:v>2.3480635852235286E-3</c:v>
                </c:pt>
                <c:pt idx="9875">
                  <c:v>9.205615220079847E-3</c:v>
                </c:pt>
                <c:pt idx="9876">
                  <c:v>1.341599893108312E-2</c:v>
                </c:pt>
                <c:pt idx="9877">
                  <c:v>1.0035966851949657E-2</c:v>
                </c:pt>
                <c:pt idx="9878">
                  <c:v>1.7067963644072108E-3</c:v>
                </c:pt>
                <c:pt idx="9879">
                  <c:v>-8.1044634246218289E-4</c:v>
                </c:pt>
                <c:pt idx="9880">
                  <c:v>9.6615036716001163E-4</c:v>
                </c:pt>
                <c:pt idx="9881">
                  <c:v>2.2329374223205465E-3</c:v>
                </c:pt>
                <c:pt idx="9882">
                  <c:v>-5.1986136197995584E-3</c:v>
                </c:pt>
                <c:pt idx="9883">
                  <c:v>2.4079137909851431E-3</c:v>
                </c:pt>
                <c:pt idx="9884">
                  <c:v>3.6934782906291102E-3</c:v>
                </c:pt>
                <c:pt idx="9885">
                  <c:v>7.7152010218291408E-4</c:v>
                </c:pt>
                <c:pt idx="9886">
                  <c:v>-2.1642310856524148E-2</c:v>
                </c:pt>
                <c:pt idx="9887">
                  <c:v>-1.5116090554122077E-2</c:v>
                </c:pt>
                <c:pt idx="9888">
                  <c:v>4.5485354409310411E-3</c:v>
                </c:pt>
                <c:pt idx="9889">
                  <c:v>-7.3644313520303453E-3</c:v>
                </c:pt>
                <c:pt idx="9890">
                  <c:v>-6.7663588670697997E-3</c:v>
                </c:pt>
                <c:pt idx="9891">
                  <c:v>-4.0704633132422656E-4</c:v>
                </c:pt>
                <c:pt idx="9892">
                  <c:v>-9.2995454838934889E-4</c:v>
                </c:pt>
                <c:pt idx="9893">
                  <c:v>-6.5722928510726806E-3</c:v>
                </c:pt>
                <c:pt idx="9894">
                  <c:v>-8.1516456505233506E-4</c:v>
                </c:pt>
                <c:pt idx="9895">
                  <c:v>-4.8749445964994123E-3</c:v>
                </c:pt>
                <c:pt idx="9896">
                  <c:v>5.9178828909691311E-3</c:v>
                </c:pt>
                <c:pt idx="9897">
                  <c:v>-5.4095885665328739E-4</c:v>
                </c:pt>
                <c:pt idx="9898">
                  <c:v>-4.0024085937240897E-3</c:v>
                </c:pt>
                <c:pt idx="9899">
                  <c:v>-6.1680727787919946E-3</c:v>
                </c:pt>
                <c:pt idx="9900">
                  <c:v>-7.8504614652868815E-3</c:v>
                </c:pt>
                <c:pt idx="9901">
                  <c:v>-3.093589534733176E-3</c:v>
                </c:pt>
                <c:pt idx="9902">
                  <c:v>8.1264708306796126E-4</c:v>
                </c:pt>
                <c:pt idx="9903">
                  <c:v>-2.2729361125825927E-3</c:v>
                </c:pt>
                <c:pt idx="9904">
                  <c:v>2.4718969135053095E-3</c:v>
                </c:pt>
                <c:pt idx="9905">
                  <c:v>-1.0198431668865603E-2</c:v>
                </c:pt>
                <c:pt idx="9906">
                  <c:v>6.8075300305429276E-3</c:v>
                </c:pt>
                <c:pt idx="9907">
                  <c:v>-3.9309442901496478E-3</c:v>
                </c:pt>
                <c:pt idx="9908">
                  <c:v>-2.9973861940688468E-3</c:v>
                </c:pt>
                <c:pt idx="9909">
                  <c:v>4.0981608073927074E-3</c:v>
                </c:pt>
                <c:pt idx="9910">
                  <c:v>2.4329050446434551E-3</c:v>
                </c:pt>
                <c:pt idx="9911">
                  <c:v>-5.7568964093489654E-3</c:v>
                </c:pt>
                <c:pt idx="9912">
                  <c:v>1.0072120857068623E-2</c:v>
                </c:pt>
                <c:pt idx="9913">
                  <c:v>-3.7470540846488323E-3</c:v>
                </c:pt>
                <c:pt idx="9914">
                  <c:v>9.4115319546012564E-3</c:v>
                </c:pt>
                <c:pt idx="9915">
                  <c:v>4.6659232586679237E-3</c:v>
                </c:pt>
                <c:pt idx="9916">
                  <c:v>-1.6095275115001955E-2</c:v>
                </c:pt>
                <c:pt idx="9917">
                  <c:v>-6.2897380173349777E-3</c:v>
                </c:pt>
                <c:pt idx="9918">
                  <c:v>4.3273310266024132E-3</c:v>
                </c:pt>
                <c:pt idx="9919">
                  <c:v>8.2223658520634145E-4</c:v>
                </c:pt>
                <c:pt idx="9920">
                  <c:v>3.9571392381325529E-3</c:v>
                </c:pt>
                <c:pt idx="9921">
                  <c:v>4.530217914094266E-3</c:v>
                </c:pt>
                <c:pt idx="9922">
                  <c:v>1.7176526908620707E-2</c:v>
                </c:pt>
                <c:pt idx="9923">
                  <c:v>-7.2834405635234956E-3</c:v>
                </c:pt>
                <c:pt idx="9924">
                  <c:v>-4.4921789992044573E-3</c:v>
                </c:pt>
                <c:pt idx="9925">
                  <c:v>-3.7899552690956908E-3</c:v>
                </c:pt>
                <c:pt idx="9926">
                  <c:v>3.004144858210733E-4</c:v>
                </c:pt>
                <c:pt idx="9927">
                  <c:v>7.3099106478722248E-3</c:v>
                </c:pt>
                <c:pt idx="9928">
                  <c:v>7.9887699436334576E-3</c:v>
                </c:pt>
                <c:pt idx="9929">
                  <c:v>7.8135200164268E-3</c:v>
                </c:pt>
                <c:pt idx="9930">
                  <c:v>-2.4117128688613057E-3</c:v>
                </c:pt>
                <c:pt idx="9931">
                  <c:v>-1.7130936488160543E-2</c:v>
                </c:pt>
                <c:pt idx="9932">
                  <c:v>8.7967176834341035E-3</c:v>
                </c:pt>
                <c:pt idx="9933">
                  <c:v>-1.8704736586387814E-3</c:v>
                </c:pt>
                <c:pt idx="9934">
                  <c:v>-1.9715104064040975E-3</c:v>
                </c:pt>
                <c:pt idx="9935">
                  <c:v>-8.1329567068108514E-3</c:v>
                </c:pt>
                <c:pt idx="9936">
                  <c:v>2.4454272298953081E-3</c:v>
                </c:pt>
                <c:pt idx="9937">
                  <c:v>-4.3860984430905942E-4</c:v>
                </c:pt>
                <c:pt idx="9938">
                  <c:v>7.599735478817168E-3</c:v>
                </c:pt>
                <c:pt idx="9939">
                  <c:v>6.0130449380810561E-4</c:v>
                </c:pt>
                <c:pt idx="9940">
                  <c:v>2.7855355058990557E-3</c:v>
                </c:pt>
                <c:pt idx="9941">
                  <c:v>-2.1713770864090071E-4</c:v>
                </c:pt>
                <c:pt idx="9942">
                  <c:v>-8.2415986310542949E-3</c:v>
                </c:pt>
                <c:pt idx="9943">
                  <c:v>-1.3146303582822757E-2</c:v>
                </c:pt>
                <c:pt idx="9944">
                  <c:v>1.0728354530457486E-2</c:v>
                </c:pt>
                <c:pt idx="9945">
                  <c:v>9.0672278363940675E-3</c:v>
                </c:pt>
                <c:pt idx="9946">
                  <c:v>8.1024950022195261E-3</c:v>
                </c:pt>
                <c:pt idx="9947">
                  <c:v>-1.0215010004043562E-2</c:v>
                </c:pt>
                <c:pt idx="9948">
                  <c:v>-1.042083081300235E-2</c:v>
                </c:pt>
                <c:pt idx="9949">
                  <c:v>-9.9744362965464104E-3</c:v>
                </c:pt>
                <c:pt idx="9950">
                  <c:v>-1.0806334879915594E-2</c:v>
                </c:pt>
                <c:pt idx="9951">
                  <c:v>3.3114909680121438E-3</c:v>
                </c:pt>
                <c:pt idx="9952">
                  <c:v>4.2003662627164316E-3</c:v>
                </c:pt>
                <c:pt idx="9953">
                  <c:v>-2.7709665112095718E-4</c:v>
                </c:pt>
                <c:pt idx="9954">
                  <c:v>3.6060036135610422E-3</c:v>
                </c:pt>
                <c:pt idx="9955">
                  <c:v>4.4790852146729954E-3</c:v>
                </c:pt>
                <c:pt idx="9956">
                  <c:v>-1.3270857966880737E-2</c:v>
                </c:pt>
                <c:pt idx="9957">
                  <c:v>1.6725857161176905E-2</c:v>
                </c:pt>
                <c:pt idx="9958">
                  <c:v>-7.9113478459900011E-3</c:v>
                </c:pt>
                <c:pt idx="9959">
                  <c:v>4.7869810214111828E-3</c:v>
                </c:pt>
                <c:pt idx="9960">
                  <c:v>9.5157209947586323E-4</c:v>
                </c:pt>
                <c:pt idx="9961">
                  <c:v>1.0363773017121205E-2</c:v>
                </c:pt>
                <c:pt idx="9962">
                  <c:v>-7.9301908449743905E-4</c:v>
                </c:pt>
                <c:pt idx="9963">
                  <c:v>8.9185769076172965E-3</c:v>
                </c:pt>
                <c:pt idx="9964">
                  <c:v>-2.2374595324660945E-3</c:v>
                </c:pt>
                <c:pt idx="9965">
                  <c:v>-1.9417152360566769E-3</c:v>
                </c:pt>
                <c:pt idx="9966">
                  <c:v>-2.164989120880301E-4</c:v>
                </c:pt>
                <c:pt idx="9967">
                  <c:v>-7.0014255725755507E-3</c:v>
                </c:pt>
                <c:pt idx="9968">
                  <c:v>-1.1846174579300237E-2</c:v>
                </c:pt>
                <c:pt idx="9969">
                  <c:v>-8.4682361605606139E-3</c:v>
                </c:pt>
                <c:pt idx="9970">
                  <c:v>-1.6923073086576017E-2</c:v>
                </c:pt>
                <c:pt idx="9971">
                  <c:v>1.6751820559466175E-2</c:v>
                </c:pt>
                <c:pt idx="9972">
                  <c:v>1.0729888361294695E-2</c:v>
                </c:pt>
                <c:pt idx="9973">
                  <c:v>-1.7621694389044231E-3</c:v>
                </c:pt>
                <c:pt idx="9974">
                  <c:v>-5.3444043457377593E-3</c:v>
                </c:pt>
                <c:pt idx="9975">
                  <c:v>-9.1085740669266529E-3</c:v>
                </c:pt>
                <c:pt idx="9976">
                  <c:v>-2.7359741331413345E-2</c:v>
                </c:pt>
                <c:pt idx="9977">
                  <c:v>-8.8552197877901952E-3</c:v>
                </c:pt>
                <c:pt idx="9978">
                  <c:v>1.4559581058259318E-2</c:v>
                </c:pt>
                <c:pt idx="9979">
                  <c:v>2.0915494268791412E-2</c:v>
                </c:pt>
                <c:pt idx="9980">
                  <c:v>1.6348830822086113E-2</c:v>
                </c:pt>
                <c:pt idx="9981">
                  <c:v>-7.1259529124304503E-3</c:v>
                </c:pt>
                <c:pt idx="9982">
                  <c:v>2.4073198948688849E-3</c:v>
                </c:pt>
                <c:pt idx="9983">
                  <c:v>2.3260726656802459E-3</c:v>
                </c:pt>
                <c:pt idx="9984">
                  <c:v>1.76123956130648E-2</c:v>
                </c:pt>
                <c:pt idx="9985">
                  <c:v>-9.6020539598107267E-3</c:v>
                </c:pt>
                <c:pt idx="9986">
                  <c:v>1.2025512109843149E-2</c:v>
                </c:pt>
                <c:pt idx="9987">
                  <c:v>-3.4742620266630469E-3</c:v>
                </c:pt>
                <c:pt idx="9988">
                  <c:v>1.7959733881672164E-2</c:v>
                </c:pt>
                <c:pt idx="9989">
                  <c:v>1.4355455020710218E-3</c:v>
                </c:pt>
                <c:pt idx="9990">
                  <c:v>8.3765187439556067E-3</c:v>
                </c:pt>
                <c:pt idx="9991">
                  <c:v>7.106471336980948E-3</c:v>
                </c:pt>
                <c:pt idx="9992">
                  <c:v>1.1395505661603319E-2</c:v>
                </c:pt>
                <c:pt idx="9993">
                  <c:v>-3.6985349020789834E-3</c:v>
                </c:pt>
                <c:pt idx="9994">
                  <c:v>4.0501671583481474E-3</c:v>
                </c:pt>
                <c:pt idx="9995">
                  <c:v>-2.6583194437084152E-3</c:v>
                </c:pt>
                <c:pt idx="9996">
                  <c:v>-9.4798114796469293E-3</c:v>
                </c:pt>
                <c:pt idx="9997">
                  <c:v>-1.7415012856621687E-2</c:v>
                </c:pt>
                <c:pt idx="9998">
                  <c:v>-3.3638899176398999E-3</c:v>
                </c:pt>
                <c:pt idx="9999">
                  <c:v>-1.5836932151930528E-3</c:v>
                </c:pt>
                <c:pt idx="10000">
                  <c:v>2.0294536763615268E-3</c:v>
                </c:pt>
                <c:pt idx="10001">
                  <c:v>-1.3608943649594732E-2</c:v>
                </c:pt>
                <c:pt idx="10002">
                  <c:v>6.697762130766083E-4</c:v>
                </c:pt>
                <c:pt idx="10003">
                  <c:v>-7.5570250344112692E-4</c:v>
                </c:pt>
                <c:pt idx="10004">
                  <c:v>-2.6113212115360827E-3</c:v>
                </c:pt>
                <c:pt idx="10005">
                  <c:v>4.7566707653707426E-3</c:v>
                </c:pt>
                <c:pt idx="10006">
                  <c:v>-8.5054197943351402E-4</c:v>
                </c:pt>
                <c:pt idx="10007">
                  <c:v>-9.8216879648826559E-4</c:v>
                </c:pt>
                <c:pt idx="10008">
                  <c:v>-2.587549980981943E-2</c:v>
                </c:pt>
                <c:pt idx="10009">
                  <c:v>1.5412900029817503E-2</c:v>
                </c:pt>
                <c:pt idx="10010">
                  <c:v>7.1978815338635798E-3</c:v>
                </c:pt>
                <c:pt idx="10011">
                  <c:v>-1.0064977683274311E-2</c:v>
                </c:pt>
                <c:pt idx="10012">
                  <c:v>2.7966353463310142E-3</c:v>
                </c:pt>
                <c:pt idx="10013">
                  <c:v>-1.3073987545975659E-2</c:v>
                </c:pt>
                <c:pt idx="10014">
                  <c:v>-3.7084890260031598E-3</c:v>
                </c:pt>
                <c:pt idx="10015">
                  <c:v>-1.5174195581107455E-2</c:v>
                </c:pt>
                <c:pt idx="10016">
                  <c:v>1.1739000842295609E-2</c:v>
                </c:pt>
                <c:pt idx="10017">
                  <c:v>-1.2375872159592436E-2</c:v>
                </c:pt>
                <c:pt idx="10018">
                  <c:v>-9.1402490998464161E-4</c:v>
                </c:pt>
                <c:pt idx="10019">
                  <c:v>-1.0212049026411877E-2</c:v>
                </c:pt>
                <c:pt idx="10020">
                  <c:v>-1.3422954518653406E-2</c:v>
                </c:pt>
                <c:pt idx="10021">
                  <c:v>-1.2206621789124995E-2</c:v>
                </c:pt>
                <c:pt idx="10022">
                  <c:v>5.9430344707149928E-3</c:v>
                </c:pt>
                <c:pt idx="10023">
                  <c:v>2.1176419653973887E-3</c:v>
                </c:pt>
                <c:pt idx="10024">
                  <c:v>-9.8006012010811334E-3</c:v>
                </c:pt>
                <c:pt idx="10025">
                  <c:v>-2.0402510454011844E-2</c:v>
                </c:pt>
                <c:pt idx="10026">
                  <c:v>6.7783144580299687E-3</c:v>
                </c:pt>
                <c:pt idx="10027">
                  <c:v>1.9082890910829646E-2</c:v>
                </c:pt>
                <c:pt idx="10028">
                  <c:v>-1.048945158378978E-3</c:v>
                </c:pt>
                <c:pt idx="10029">
                  <c:v>2.07301904237893E-3</c:v>
                </c:pt>
                <c:pt idx="10030">
                  <c:v>3.2979147853068169E-3</c:v>
                </c:pt>
                <c:pt idx="10031">
                  <c:v>-1.542995021360079E-4</c:v>
                </c:pt>
                <c:pt idx="10032">
                  <c:v>6.956906053065072E-3</c:v>
                </c:pt>
                <c:pt idx="10033">
                  <c:v>1.2496707964171351E-2</c:v>
                </c:pt>
                <c:pt idx="10034">
                  <c:v>-2.4528791412116763E-3</c:v>
                </c:pt>
                <c:pt idx="10035">
                  <c:v>5.489508794872912E-3</c:v>
                </c:pt>
                <c:pt idx="10036">
                  <c:v>2.0165535133991239E-3</c:v>
                </c:pt>
                <c:pt idx="10037">
                  <c:v>8.1593267958724805E-3</c:v>
                </c:pt>
                <c:pt idx="10038">
                  <c:v>-2.831737298482572E-4</c:v>
                </c:pt>
                <c:pt idx="10039">
                  <c:v>9.6449186228928716E-3</c:v>
                </c:pt>
                <c:pt idx="10040">
                  <c:v>3.094976897676959E-3</c:v>
                </c:pt>
                <c:pt idx="10041">
                  <c:v>1.396930693285444E-2</c:v>
                </c:pt>
                <c:pt idx="10042">
                  <c:v>2.0974987062493157E-3</c:v>
                </c:pt>
                <c:pt idx="10043">
                  <c:v>-9.5323143553638304E-3</c:v>
                </c:pt>
                <c:pt idx="10044">
                  <c:v>2.4682136934159524E-2</c:v>
                </c:pt>
                <c:pt idx="10045">
                  <c:v>3.3548470590721623E-3</c:v>
                </c:pt>
                <c:pt idx="10046">
                  <c:v>5.2771037275291671E-3</c:v>
                </c:pt>
                <c:pt idx="10047">
                  <c:v>1.1166564698935129E-3</c:v>
                </c:pt>
                <c:pt idx="10048">
                  <c:v>1.5965250358865601E-2</c:v>
                </c:pt>
                <c:pt idx="10049">
                  <c:v>-1.0120313400903217E-2</c:v>
                </c:pt>
                <c:pt idx="10050">
                  <c:v>-2.0021559545397111E-2</c:v>
                </c:pt>
                <c:pt idx="10051">
                  <c:v>-8.4124050492496195E-3</c:v>
                </c:pt>
                <c:pt idx="10052">
                  <c:v>8.3355468779258944E-3</c:v>
                </c:pt>
                <c:pt idx="10053">
                  <c:v>1.2031161585531582E-2</c:v>
                </c:pt>
                <c:pt idx="10054">
                  <c:v>8.1838394013519257E-4</c:v>
                </c:pt>
                <c:pt idx="10055">
                  <c:v>1.9578102593875098E-2</c:v>
                </c:pt>
                <c:pt idx="10056">
                  <c:v>3.3854613818372079E-3</c:v>
                </c:pt>
                <c:pt idx="10057">
                  <c:v>1.9740761861355358E-2</c:v>
                </c:pt>
                <c:pt idx="10058">
                  <c:v>-2.5534818555032908E-3</c:v>
                </c:pt>
                <c:pt idx="10059">
                  <c:v>5.5203568409117445E-3</c:v>
                </c:pt>
                <c:pt idx="10060">
                  <c:v>-2.6508547825411333E-3</c:v>
                </c:pt>
                <c:pt idx="10061">
                  <c:v>-1.9219308246493986E-2</c:v>
                </c:pt>
                <c:pt idx="10062">
                  <c:v>1.525579162341209E-2</c:v>
                </c:pt>
                <c:pt idx="10063">
                  <c:v>1.2357756487268398E-2</c:v>
                </c:pt>
                <c:pt idx="10064">
                  <c:v>-1.868046779466663E-2</c:v>
                </c:pt>
                <c:pt idx="10065">
                  <c:v>-7.372525462316982E-3</c:v>
                </c:pt>
                <c:pt idx="10066">
                  <c:v>-1.1014021408435775E-2</c:v>
                </c:pt>
                <c:pt idx="10067">
                  <c:v>-2.0367423660008713E-3</c:v>
                </c:pt>
                <c:pt idx="10068">
                  <c:v>1.4700185063087592E-2</c:v>
                </c:pt>
                <c:pt idx="10069">
                  <c:v>-1.0238106603566272E-3</c:v>
                </c:pt>
                <c:pt idx="10070">
                  <c:v>-8.5824671276124795E-3</c:v>
                </c:pt>
                <c:pt idx="10071">
                  <c:v>7.8643270579397614E-3</c:v>
                </c:pt>
                <c:pt idx="10072">
                  <c:v>6.581459196891775E-3</c:v>
                </c:pt>
                <c:pt idx="10073">
                  <c:v>-7.0792819485742701E-3</c:v>
                </c:pt>
                <c:pt idx="10074">
                  <c:v>8.4008405674577229E-3</c:v>
                </c:pt>
                <c:pt idx="10075">
                  <c:v>-1.0810172284112116E-2</c:v>
                </c:pt>
                <c:pt idx="10076">
                  <c:v>1.3756126854324617E-2</c:v>
                </c:pt>
                <c:pt idx="10077">
                  <c:v>1.3195981181647132E-2</c:v>
                </c:pt>
                <c:pt idx="10078">
                  <c:v>-1.9081911303420709E-2</c:v>
                </c:pt>
                <c:pt idx="10079">
                  <c:v>3.0549282122879543E-3</c:v>
                </c:pt>
                <c:pt idx="10080">
                  <c:v>3.0710904818870136E-3</c:v>
                </c:pt>
                <c:pt idx="10081">
                  <c:v>1.0213088060207752E-2</c:v>
                </c:pt>
                <c:pt idx="10082">
                  <c:v>-2.4168180869342934E-3</c:v>
                </c:pt>
                <c:pt idx="10083">
                  <c:v>2.4641860593862846E-2</c:v>
                </c:pt>
                <c:pt idx="10084">
                  <c:v>-4.9890445312534264E-3</c:v>
                </c:pt>
                <c:pt idx="10085">
                  <c:v>-7.9317060875321345E-3</c:v>
                </c:pt>
                <c:pt idx="10086">
                  <c:v>-8.0479071093394975E-3</c:v>
                </c:pt>
                <c:pt idx="10087">
                  <c:v>5.3045810005814308E-3</c:v>
                </c:pt>
                <c:pt idx="10088">
                  <c:v>-5.5707742847819477E-3</c:v>
                </c:pt>
                <c:pt idx="10089">
                  <c:v>-9.294058309660614E-3</c:v>
                </c:pt>
                <c:pt idx="10090">
                  <c:v>4.2967248900588747E-3</c:v>
                </c:pt>
                <c:pt idx="10091">
                  <c:v>-9.9804107357711891E-3</c:v>
                </c:pt>
                <c:pt idx="10092">
                  <c:v>-2.4903605396626907E-2</c:v>
                </c:pt>
                <c:pt idx="10093">
                  <c:v>-1.6817803184495869E-2</c:v>
                </c:pt>
                <c:pt idx="10094">
                  <c:v>6.981115777930356E-4</c:v>
                </c:pt>
                <c:pt idx="10095">
                  <c:v>1.2589130698669456E-2</c:v>
                </c:pt>
                <c:pt idx="10096">
                  <c:v>9.5092388719809802E-3</c:v>
                </c:pt>
                <c:pt idx="10097">
                  <c:v>4.0807722747022686E-3</c:v>
                </c:pt>
                <c:pt idx="10098">
                  <c:v>-3.0216539879889068E-3</c:v>
                </c:pt>
                <c:pt idx="10099">
                  <c:v>-1.6880619945871957E-2</c:v>
                </c:pt>
                <c:pt idx="10100">
                  <c:v>-7.0616202261593059E-3</c:v>
                </c:pt>
                <c:pt idx="10101">
                  <c:v>-6.3428404590509932E-3</c:v>
                </c:pt>
                <c:pt idx="10102">
                  <c:v>5.7476550088324729E-3</c:v>
                </c:pt>
                <c:pt idx="10103">
                  <c:v>4.8889672763669E-3</c:v>
                </c:pt>
                <c:pt idx="10104">
                  <c:v>-2.299954662739067E-2</c:v>
                </c:pt>
                <c:pt idx="10105">
                  <c:v>5.46379886671135E-3</c:v>
                </c:pt>
                <c:pt idx="10106">
                  <c:v>-5.6203067316147647E-3</c:v>
                </c:pt>
                <c:pt idx="10107">
                  <c:v>-1.1979772773195519E-2</c:v>
                </c:pt>
                <c:pt idx="10108">
                  <c:v>-1.3307817408992527E-2</c:v>
                </c:pt>
                <c:pt idx="10109">
                  <c:v>-7.126633224445224E-3</c:v>
                </c:pt>
                <c:pt idx="10110">
                  <c:v>4.8039448414485863E-3</c:v>
                </c:pt>
                <c:pt idx="10111">
                  <c:v>1.0060199894304445E-2</c:v>
                </c:pt>
                <c:pt idx="10112">
                  <c:v>7.1747547500658005E-3</c:v>
                </c:pt>
                <c:pt idx="10113">
                  <c:v>2.7026383778582571E-3</c:v>
                </c:pt>
                <c:pt idx="10114">
                  <c:v>-1.1162508243900979E-2</c:v>
                </c:pt>
                <c:pt idx="10115">
                  <c:v>9.8124866731049941E-3</c:v>
                </c:pt>
                <c:pt idx="10116">
                  <c:v>-5.4560758759473731E-3</c:v>
                </c:pt>
                <c:pt idx="10117">
                  <c:v>-2.1206176833311837E-3</c:v>
                </c:pt>
                <c:pt idx="10118">
                  <c:v>-2.6523623418219827E-3</c:v>
                </c:pt>
                <c:pt idx="10119">
                  <c:v>1.5453150926762412E-2</c:v>
                </c:pt>
                <c:pt idx="10120">
                  <c:v>1.7322324289441377E-2</c:v>
                </c:pt>
                <c:pt idx="10121">
                  <c:v>1.4479704018671843E-3</c:v>
                </c:pt>
                <c:pt idx="10122">
                  <c:v>7.852261444900999E-3</c:v>
                </c:pt>
                <c:pt idx="10123">
                  <c:v>9.1189564074154131E-3</c:v>
                </c:pt>
                <c:pt idx="10124">
                  <c:v>-1.9528495436351935E-3</c:v>
                </c:pt>
                <c:pt idx="10125">
                  <c:v>-1.2441808529746527E-2</c:v>
                </c:pt>
                <c:pt idx="10126">
                  <c:v>-7.3415642660838688E-4</c:v>
                </c:pt>
                <c:pt idx="10127">
                  <c:v>-1.2572341386762616E-2</c:v>
                </c:pt>
                <c:pt idx="10128">
                  <c:v>-5.3330704463604179E-3</c:v>
                </c:pt>
                <c:pt idx="10129">
                  <c:v>6.5674622114118824E-3</c:v>
                </c:pt>
                <c:pt idx="10130">
                  <c:v>9.1712683574795614E-3</c:v>
                </c:pt>
                <c:pt idx="10131">
                  <c:v>1.6145486027856926E-2</c:v>
                </c:pt>
                <c:pt idx="10132">
                  <c:v>5.4380836677407254E-3</c:v>
                </c:pt>
                <c:pt idx="10133">
                  <c:v>8.9130643768161669E-3</c:v>
                </c:pt>
                <c:pt idx="10134">
                  <c:v>-6.4266819968383532E-3</c:v>
                </c:pt>
                <c:pt idx="10135">
                  <c:v>-8.5979339063049134E-3</c:v>
                </c:pt>
                <c:pt idx="10136">
                  <c:v>9.4700982411729338E-3</c:v>
                </c:pt>
                <c:pt idx="10137">
                  <c:v>7.2112068286700722E-3</c:v>
                </c:pt>
                <c:pt idx="10138">
                  <c:v>-1.6211248167261828E-3</c:v>
                </c:pt>
                <c:pt idx="10139">
                  <c:v>-1.5373600869002799E-3</c:v>
                </c:pt>
                <c:pt idx="10140">
                  <c:v>-7.0192335184064156E-3</c:v>
                </c:pt>
                <c:pt idx="10141">
                  <c:v>1.0177656474430549E-2</c:v>
                </c:pt>
                <c:pt idx="10142">
                  <c:v>-1.9508803591726458E-2</c:v>
                </c:pt>
                <c:pt idx="10143">
                  <c:v>-1.6533204712309096E-2</c:v>
                </c:pt>
                <c:pt idx="10144">
                  <c:v>-4.4349310486355509E-3</c:v>
                </c:pt>
                <c:pt idx="10145">
                  <c:v>-8.9769205956996192E-3</c:v>
                </c:pt>
                <c:pt idx="10146">
                  <c:v>2.6761360451206871E-3</c:v>
                </c:pt>
                <c:pt idx="10147">
                  <c:v>8.7543025031719367E-3</c:v>
                </c:pt>
                <c:pt idx="10148">
                  <c:v>-8.1315192661932864E-3</c:v>
                </c:pt>
                <c:pt idx="10149">
                  <c:v>-3.1707140567810727E-3</c:v>
                </c:pt>
                <c:pt idx="10150">
                  <c:v>1.8542504346312116E-2</c:v>
                </c:pt>
                <c:pt idx="10151">
                  <c:v>1.4678174431579727E-2</c:v>
                </c:pt>
                <c:pt idx="10152">
                  <c:v>2.2912447067097554E-3</c:v>
                </c:pt>
                <c:pt idx="10153">
                  <c:v>-1.7216959688152657E-2</c:v>
                </c:pt>
                <c:pt idx="10154">
                  <c:v>-1.121591892671874E-2</c:v>
                </c:pt>
                <c:pt idx="10155">
                  <c:v>-1.2828088859344083E-2</c:v>
                </c:pt>
                <c:pt idx="10156">
                  <c:v>-2.7279014709783609E-3</c:v>
                </c:pt>
                <c:pt idx="10157">
                  <c:v>3.7974021302030836E-3</c:v>
                </c:pt>
                <c:pt idx="10158">
                  <c:v>5.1296413500479931E-3</c:v>
                </c:pt>
                <c:pt idx="10159">
                  <c:v>6.004298108485487E-3</c:v>
                </c:pt>
                <c:pt idx="10160">
                  <c:v>-3.2422602018841382E-3</c:v>
                </c:pt>
                <c:pt idx="10161">
                  <c:v>-2.8975124771820839E-3</c:v>
                </c:pt>
                <c:pt idx="10162">
                  <c:v>-7.0624165465459467E-3</c:v>
                </c:pt>
                <c:pt idx="10163">
                  <c:v>-8.6248274778652715E-3</c:v>
                </c:pt>
                <c:pt idx="10164">
                  <c:v>-2.5512914934701122E-3</c:v>
                </c:pt>
                <c:pt idx="10165">
                  <c:v>-3.8308335793056968E-3</c:v>
                </c:pt>
                <c:pt idx="10166">
                  <c:v>-1.7427749852560778E-2</c:v>
                </c:pt>
                <c:pt idx="10167">
                  <c:v>-2.3083819522922606E-3</c:v>
                </c:pt>
                <c:pt idx="10168">
                  <c:v>-3.2466611299435013E-3</c:v>
                </c:pt>
                <c:pt idx="10169">
                  <c:v>1.989429010610862E-2</c:v>
                </c:pt>
                <c:pt idx="10170">
                  <c:v>-1.9530001154755979E-3</c:v>
                </c:pt>
                <c:pt idx="10171">
                  <c:v>-1.1684559338778938E-2</c:v>
                </c:pt>
                <c:pt idx="10172">
                  <c:v>6.7238167522038093E-3</c:v>
                </c:pt>
                <c:pt idx="10173">
                  <c:v>-3.2509646606374439E-3</c:v>
                </c:pt>
                <c:pt idx="10174">
                  <c:v>-1.8446017117643473E-2</c:v>
                </c:pt>
                <c:pt idx="10175">
                  <c:v>-9.2621155234422579E-3</c:v>
                </c:pt>
                <c:pt idx="10176">
                  <c:v>-8.8052778663947756E-3</c:v>
                </c:pt>
                <c:pt idx="10177">
                  <c:v>6.568969374237297E-4</c:v>
                </c:pt>
                <c:pt idx="10178">
                  <c:v>-5.3585668136064309E-3</c:v>
                </c:pt>
                <c:pt idx="10179">
                  <c:v>-2.3505888874180551E-3</c:v>
                </c:pt>
                <c:pt idx="10180">
                  <c:v>2.7202494093249347E-3</c:v>
                </c:pt>
                <c:pt idx="10181">
                  <c:v>-1.579947333262554E-3</c:v>
                </c:pt>
                <c:pt idx="10182">
                  <c:v>1.3619126508863247E-2</c:v>
                </c:pt>
                <c:pt idx="10183">
                  <c:v>-1.2670376203845462E-2</c:v>
                </c:pt>
                <c:pt idx="10184">
                  <c:v>-5.8673673196497243E-3</c:v>
                </c:pt>
                <c:pt idx="10185">
                  <c:v>9.6189664097066346E-3</c:v>
                </c:pt>
                <c:pt idx="10186">
                  <c:v>-2.3040405048527428E-3</c:v>
                </c:pt>
                <c:pt idx="10187">
                  <c:v>5.2336815956317752E-4</c:v>
                </c:pt>
                <c:pt idx="10188">
                  <c:v>2.5733646693172174E-3</c:v>
                </c:pt>
                <c:pt idx="10189">
                  <c:v>1.9990939021936376E-2</c:v>
                </c:pt>
                <c:pt idx="10190">
                  <c:v>-7.1177239279931331E-4</c:v>
                </c:pt>
                <c:pt idx="10191">
                  <c:v>-1.4695687015497953E-3</c:v>
                </c:pt>
                <c:pt idx="10192">
                  <c:v>-1.6162608402352889E-3</c:v>
                </c:pt>
                <c:pt idx="10193">
                  <c:v>2.9811596083317957E-3</c:v>
                </c:pt>
                <c:pt idx="10194">
                  <c:v>-3.6664192742952729E-3</c:v>
                </c:pt>
                <c:pt idx="10195">
                  <c:v>1.0534529536336448E-2</c:v>
                </c:pt>
                <c:pt idx="10196">
                  <c:v>-1.3746692715550307E-3</c:v>
                </c:pt>
                <c:pt idx="10197">
                  <c:v>-2.0917042115174266E-3</c:v>
                </c:pt>
                <c:pt idx="10198">
                  <c:v>-2.1699295008820395E-3</c:v>
                </c:pt>
                <c:pt idx="10199">
                  <c:v>1.173533251796265E-2</c:v>
                </c:pt>
                <c:pt idx="10200">
                  <c:v>5.086562231918358E-3</c:v>
                </c:pt>
                <c:pt idx="10201">
                  <c:v>-5.8301084328301143E-3</c:v>
                </c:pt>
                <c:pt idx="10202">
                  <c:v>-2.4093488883188043E-2</c:v>
                </c:pt>
                <c:pt idx="10203">
                  <c:v>-4.77340014608386E-3</c:v>
                </c:pt>
                <c:pt idx="10204">
                  <c:v>5.5166352996437384E-3</c:v>
                </c:pt>
                <c:pt idx="10205">
                  <c:v>1.983350133240705E-2</c:v>
                </c:pt>
                <c:pt idx="10206">
                  <c:v>4.5481656252448792E-3</c:v>
                </c:pt>
                <c:pt idx="10207">
                  <c:v>3.6344472740797015E-3</c:v>
                </c:pt>
                <c:pt idx="10208">
                  <c:v>-1.0966347882019632E-2</c:v>
                </c:pt>
                <c:pt idx="10209">
                  <c:v>-2.5653070132120666E-3</c:v>
                </c:pt>
                <c:pt idx="10210">
                  <c:v>-1.2833396270291518E-3</c:v>
                </c:pt>
                <c:pt idx="10211">
                  <c:v>1.4236697795915174E-2</c:v>
                </c:pt>
                <c:pt idx="10212">
                  <c:v>-1.6198082670022015E-3</c:v>
                </c:pt>
                <c:pt idx="10213">
                  <c:v>-6.509075878059692E-4</c:v>
                </c:pt>
                <c:pt idx="10214">
                  <c:v>-1.0938578445901015E-2</c:v>
                </c:pt>
                <c:pt idx="10215">
                  <c:v>9.2884811575725187E-3</c:v>
                </c:pt>
                <c:pt idx="10216">
                  <c:v>-1.2484826554432766E-2</c:v>
                </c:pt>
                <c:pt idx="10217">
                  <c:v>-8.2690603530603101E-3</c:v>
                </c:pt>
                <c:pt idx="10218">
                  <c:v>6.6429342880805538E-3</c:v>
                </c:pt>
                <c:pt idx="10219">
                  <c:v>-7.2203757324991657E-3</c:v>
                </c:pt>
                <c:pt idx="10220">
                  <c:v>4.1665303162682129E-3</c:v>
                </c:pt>
                <c:pt idx="10221">
                  <c:v>-1.8464789959724318E-3</c:v>
                </c:pt>
                <c:pt idx="10222">
                  <c:v>-1.8243334422515551E-3</c:v>
                </c:pt>
                <c:pt idx="10223">
                  <c:v>6.1713446922758803E-3</c:v>
                </c:pt>
                <c:pt idx="10224">
                  <c:v>2.220498492617243E-3</c:v>
                </c:pt>
                <c:pt idx="10225">
                  <c:v>-8.0131075438985115E-3</c:v>
                </c:pt>
                <c:pt idx="10226">
                  <c:v>9.7275594209629366E-3</c:v>
                </c:pt>
                <c:pt idx="10227">
                  <c:v>-9.7519686747558378E-3</c:v>
                </c:pt>
                <c:pt idx="10228">
                  <c:v>6.7909884410964046E-3</c:v>
                </c:pt>
                <c:pt idx="10229">
                  <c:v>-3.3801674217108843E-4</c:v>
                </c:pt>
                <c:pt idx="10230">
                  <c:v>7.0349949618167019E-3</c:v>
                </c:pt>
                <c:pt idx="10231">
                  <c:v>-4.7019930181219527E-4</c:v>
                </c:pt>
                <c:pt idx="10232">
                  <c:v>-6.2955697426449733E-3</c:v>
                </c:pt>
                <c:pt idx="10233">
                  <c:v>-1.6629806434216955E-2</c:v>
                </c:pt>
                <c:pt idx="10234">
                  <c:v>-1.3216546767166852E-2</c:v>
                </c:pt>
                <c:pt idx="10235">
                  <c:v>-4.1095016735109994E-3</c:v>
                </c:pt>
                <c:pt idx="10236">
                  <c:v>1.3080537611736987E-3</c:v>
                </c:pt>
                <c:pt idx="10237">
                  <c:v>-1.6648298456710797E-2</c:v>
                </c:pt>
                <c:pt idx="10238">
                  <c:v>7.5079954448424857E-3</c:v>
                </c:pt>
                <c:pt idx="10239">
                  <c:v>-1.2856142882889471E-2</c:v>
                </c:pt>
                <c:pt idx="10240">
                  <c:v>8.2343076866828371E-3</c:v>
                </c:pt>
                <c:pt idx="10241">
                  <c:v>1.8677170713605213E-3</c:v>
                </c:pt>
                <c:pt idx="10242">
                  <c:v>5.2452625742108975E-4</c:v>
                </c:pt>
                <c:pt idx="10243">
                  <c:v>-1.2272847306330404E-2</c:v>
                </c:pt>
                <c:pt idx="10244">
                  <c:v>1.2504647008353889E-2</c:v>
                </c:pt>
                <c:pt idx="10245">
                  <c:v>-7.6555216139976871E-3</c:v>
                </c:pt>
                <c:pt idx="10246">
                  <c:v>-1.2989096108902072E-2</c:v>
                </c:pt>
                <c:pt idx="10247">
                  <c:v>5.4210113905537767E-3</c:v>
                </c:pt>
                <c:pt idx="10248">
                  <c:v>1.859616132472329E-3</c:v>
                </c:pt>
                <c:pt idx="10249">
                  <c:v>2.5534164536851465E-3</c:v>
                </c:pt>
                <c:pt idx="10250">
                  <c:v>-3.1765893246407111E-3</c:v>
                </c:pt>
                <c:pt idx="10251">
                  <c:v>-2.7958352799228163E-3</c:v>
                </c:pt>
                <c:pt idx="10252">
                  <c:v>9.026016792694519E-3</c:v>
                </c:pt>
                <c:pt idx="10253">
                  <c:v>-8.8328744229227291E-3</c:v>
                </c:pt>
                <c:pt idx="10254">
                  <c:v>1.365080422754089E-2</c:v>
                </c:pt>
                <c:pt idx="10255">
                  <c:v>-1.8170407097486095E-2</c:v>
                </c:pt>
                <c:pt idx="10256">
                  <c:v>-2.7774970587333962E-2</c:v>
                </c:pt>
                <c:pt idx="10257">
                  <c:v>9.9193909171695367E-3</c:v>
                </c:pt>
                <c:pt idx="10258">
                  <c:v>1.7099557125360948E-3</c:v>
                </c:pt>
                <c:pt idx="10259">
                  <c:v>3.604994052216719E-3</c:v>
                </c:pt>
                <c:pt idx="10260">
                  <c:v>6.7328322458398522E-3</c:v>
                </c:pt>
                <c:pt idx="10261">
                  <c:v>-1.4823001638996297E-2</c:v>
                </c:pt>
                <c:pt idx="10262">
                  <c:v>1.8805926165765129E-3</c:v>
                </c:pt>
                <c:pt idx="10263">
                  <c:v>-9.1170026575935158E-4</c:v>
                </c:pt>
                <c:pt idx="10264">
                  <c:v>1.64824066809553E-4</c:v>
                </c:pt>
                <c:pt idx="10265">
                  <c:v>8.7169026269890652E-3</c:v>
                </c:pt>
                <c:pt idx="10266">
                  <c:v>6.9611339721683575E-3</c:v>
                </c:pt>
                <c:pt idx="10267">
                  <c:v>-1.1489347976253622E-2</c:v>
                </c:pt>
                <c:pt idx="10268">
                  <c:v>6.0681808468278494E-3</c:v>
                </c:pt>
                <c:pt idx="10269">
                  <c:v>2.010998382812477E-3</c:v>
                </c:pt>
                <c:pt idx="10270">
                  <c:v>-1.0988596284059371E-2</c:v>
                </c:pt>
                <c:pt idx="10271">
                  <c:v>-1.7229587044082361E-3</c:v>
                </c:pt>
                <c:pt idx="10272">
                  <c:v>9.3892811135519688E-4</c:v>
                </c:pt>
                <c:pt idx="10273">
                  <c:v>1.3541715875776161E-2</c:v>
                </c:pt>
                <c:pt idx="10274">
                  <c:v>-1.9634803274549985E-3</c:v>
                </c:pt>
                <c:pt idx="10275">
                  <c:v>-4.0403106346026578E-3</c:v>
                </c:pt>
                <c:pt idx="10276">
                  <c:v>-7.672653066239492E-3</c:v>
                </c:pt>
                <c:pt idx="10277">
                  <c:v>-2.0349286384401628E-3</c:v>
                </c:pt>
                <c:pt idx="10278">
                  <c:v>-7.4054106921774407E-3</c:v>
                </c:pt>
                <c:pt idx="10279">
                  <c:v>7.3327915498418517E-3</c:v>
                </c:pt>
                <c:pt idx="10280">
                  <c:v>3.6031283720394333E-3</c:v>
                </c:pt>
                <c:pt idx="10281">
                  <c:v>-6.8064393748948609E-3</c:v>
                </c:pt>
                <c:pt idx="10282">
                  <c:v>-8.8814138582478147E-4</c:v>
                </c:pt>
                <c:pt idx="10283">
                  <c:v>-2.2025776941617356E-4</c:v>
                </c:pt>
                <c:pt idx="10284">
                  <c:v>1.2797801774265638E-3</c:v>
                </c:pt>
                <c:pt idx="10285">
                  <c:v>-3.4278799590476703E-3</c:v>
                </c:pt>
                <c:pt idx="10286">
                  <c:v>-1.4440793701660223E-2</c:v>
                </c:pt>
                <c:pt idx="10287">
                  <c:v>-3.4960974089939937E-3</c:v>
                </c:pt>
                <c:pt idx="10288">
                  <c:v>-9.7862957059738406E-3</c:v>
                </c:pt>
                <c:pt idx="10289">
                  <c:v>1.656466591792162E-2</c:v>
                </c:pt>
                <c:pt idx="10290">
                  <c:v>-1.0650901167991663E-2</c:v>
                </c:pt>
                <c:pt idx="10291">
                  <c:v>-2.1078031751089934E-3</c:v>
                </c:pt>
                <c:pt idx="10292">
                  <c:v>-1.5378213810340524E-2</c:v>
                </c:pt>
                <c:pt idx="10293">
                  <c:v>-1.6590533115112372E-2</c:v>
                </c:pt>
                <c:pt idx="10294">
                  <c:v>3.6811920035829861E-3</c:v>
                </c:pt>
                <c:pt idx="10295">
                  <c:v>1.1286432198366711E-2</c:v>
                </c:pt>
                <c:pt idx="10296">
                  <c:v>2.4444948092073389E-3</c:v>
                </c:pt>
                <c:pt idx="10297">
                  <c:v>-1.4174711119726919E-2</c:v>
                </c:pt>
                <c:pt idx="10298">
                  <c:v>1.7926333057782157E-2</c:v>
                </c:pt>
                <c:pt idx="10299">
                  <c:v>8.1212375923618192E-3</c:v>
                </c:pt>
                <c:pt idx="10300">
                  <c:v>4.6579922255901958E-4</c:v>
                </c:pt>
                <c:pt idx="10301">
                  <c:v>1.8381454967313696E-2</c:v>
                </c:pt>
                <c:pt idx="10302">
                  <c:v>-1.3802455066230835E-2</c:v>
                </c:pt>
                <c:pt idx="10303">
                  <c:v>-9.9801773216558025E-3</c:v>
                </c:pt>
                <c:pt idx="10304">
                  <c:v>1.0335285097854535E-2</c:v>
                </c:pt>
                <c:pt idx="10305">
                  <c:v>4.6526872222341017E-3</c:v>
                </c:pt>
                <c:pt idx="10306">
                  <c:v>2.7205240360817923E-3</c:v>
                </c:pt>
                <c:pt idx="10307">
                  <c:v>4.2571053185228728E-3</c:v>
                </c:pt>
                <c:pt idx="10308">
                  <c:v>-4.3500425876149889E-3</c:v>
                </c:pt>
                <c:pt idx="10309">
                  <c:v>8.2198649517048385E-3</c:v>
                </c:pt>
                <c:pt idx="10310">
                  <c:v>1.7824637730199704E-2</c:v>
                </c:pt>
                <c:pt idx="10311">
                  <c:v>2.9297773836285169E-4</c:v>
                </c:pt>
                <c:pt idx="10312">
                  <c:v>1.5154818263572512E-3</c:v>
                </c:pt>
                <c:pt idx="10313">
                  <c:v>5.8067674566662361E-3</c:v>
                </c:pt>
                <c:pt idx="10314">
                  <c:v>-9.6746101019368445E-3</c:v>
                </c:pt>
                <c:pt idx="10315">
                  <c:v>2.1574935377403452E-2</c:v>
                </c:pt>
                <c:pt idx="10316">
                  <c:v>4.2465112658434936E-3</c:v>
                </c:pt>
                <c:pt idx="10317">
                  <c:v>-7.4965465394594812E-3</c:v>
                </c:pt>
                <c:pt idx="10318">
                  <c:v>1.5742539162152628E-2</c:v>
                </c:pt>
                <c:pt idx="10319">
                  <c:v>-1.4146029742047558E-2</c:v>
                </c:pt>
                <c:pt idx="10320">
                  <c:v>-2.0029690217430653E-2</c:v>
                </c:pt>
                <c:pt idx="10321">
                  <c:v>1.3529094018008999E-3</c:v>
                </c:pt>
                <c:pt idx="10322">
                  <c:v>3.3115748161670418E-3</c:v>
                </c:pt>
                <c:pt idx="10323">
                  <c:v>-8.2575606044519017E-4</c:v>
                </c:pt>
                <c:pt idx="10324">
                  <c:v>1.9881740964829884E-3</c:v>
                </c:pt>
                <c:pt idx="10325">
                  <c:v>7.8682298990827298E-5</c:v>
                </c:pt>
                <c:pt idx="10326">
                  <c:v>1.767519728351237E-2</c:v>
                </c:pt>
                <c:pt idx="10327">
                  <c:v>-1.0215923041430545E-2</c:v>
                </c:pt>
                <c:pt idx="10328">
                  <c:v>-1.5389438696402056E-2</c:v>
                </c:pt>
                <c:pt idx="10329">
                  <c:v>-1.2554649071771923E-2</c:v>
                </c:pt>
                <c:pt idx="10330">
                  <c:v>8.3251722093724816E-3</c:v>
                </c:pt>
                <c:pt idx="10331">
                  <c:v>1.838227704150221E-2</c:v>
                </c:pt>
                <c:pt idx="10332">
                  <c:v>6.1308644556032094E-3</c:v>
                </c:pt>
                <c:pt idx="10333">
                  <c:v>-5.3934578618149934E-3</c:v>
                </c:pt>
                <c:pt idx="10334">
                  <c:v>1.2707958209713375E-3</c:v>
                </c:pt>
                <c:pt idx="10335">
                  <c:v>3.1418874600323754E-3</c:v>
                </c:pt>
                <c:pt idx="10336">
                  <c:v>-4.7464739794939384E-3</c:v>
                </c:pt>
                <c:pt idx="10337">
                  <c:v>-6.3667613065857588E-3</c:v>
                </c:pt>
                <c:pt idx="10338">
                  <c:v>1.085020674589092E-2</c:v>
                </c:pt>
                <c:pt idx="10339">
                  <c:v>1.487747920065632E-3</c:v>
                </c:pt>
                <c:pt idx="10340">
                  <c:v>8.1892816550421747E-3</c:v>
                </c:pt>
                <c:pt idx="10341">
                  <c:v>8.1480909364196556E-3</c:v>
                </c:pt>
                <c:pt idx="10342">
                  <c:v>2.5425125725357862E-4</c:v>
                </c:pt>
                <c:pt idx="10343">
                  <c:v>1.5677163283844997E-2</c:v>
                </c:pt>
                <c:pt idx="10344">
                  <c:v>-7.7387563366093388E-3</c:v>
                </c:pt>
                <c:pt idx="10345">
                  <c:v>-2.5441599279375643E-3</c:v>
                </c:pt>
                <c:pt idx="10346">
                  <c:v>-8.9401923973675987E-4</c:v>
                </c:pt>
                <c:pt idx="10347">
                  <c:v>3.9674070378067769E-3</c:v>
                </c:pt>
                <c:pt idx="10348">
                  <c:v>-2.2231091363892883E-3</c:v>
                </c:pt>
                <c:pt idx="10349">
                  <c:v>-3.2747602316207962E-3</c:v>
                </c:pt>
                <c:pt idx="10350">
                  <c:v>1.6633262241425438E-3</c:v>
                </c:pt>
                <c:pt idx="10351">
                  <c:v>5.7805134931776161E-3</c:v>
                </c:pt>
                <c:pt idx="10352">
                  <c:v>-2.7622969286080958E-3</c:v>
                </c:pt>
                <c:pt idx="10353">
                  <c:v>-5.9986925119322135E-3</c:v>
                </c:pt>
                <c:pt idx="10354">
                  <c:v>-1.6297785239979394E-3</c:v>
                </c:pt>
                <c:pt idx="10355">
                  <c:v>1.3174682214292429E-2</c:v>
                </c:pt>
                <c:pt idx="10356">
                  <c:v>-4.1842294384814276E-3</c:v>
                </c:pt>
                <c:pt idx="10357">
                  <c:v>2.8020057738174934E-3</c:v>
                </c:pt>
                <c:pt idx="10358">
                  <c:v>-9.6131599207138121E-3</c:v>
                </c:pt>
                <c:pt idx="10359">
                  <c:v>-1.0103932580809343E-2</c:v>
                </c:pt>
                <c:pt idx="10360">
                  <c:v>-1.1051114792804406E-3</c:v>
                </c:pt>
                <c:pt idx="10361">
                  <c:v>4.8778891280965003E-3</c:v>
                </c:pt>
                <c:pt idx="10362">
                  <c:v>-2.3381172181365393E-4</c:v>
                </c:pt>
                <c:pt idx="10363">
                  <c:v>-3.9018781623485943E-3</c:v>
                </c:pt>
                <c:pt idx="10364">
                  <c:v>-3.1998876735412672E-3</c:v>
                </c:pt>
                <c:pt idx="10365">
                  <c:v>-2.0385827187922216E-3</c:v>
                </c:pt>
                <c:pt idx="10366">
                  <c:v>-3.7972296980436182E-3</c:v>
                </c:pt>
                <c:pt idx="10367">
                  <c:v>-1.9753399275462557E-2</c:v>
                </c:pt>
                <c:pt idx="10368">
                  <c:v>1.4684063887555863E-3</c:v>
                </c:pt>
                <c:pt idx="10369">
                  <c:v>-2.1503634685382463E-2</c:v>
                </c:pt>
                <c:pt idx="10370">
                  <c:v>9.7134754600628984E-3</c:v>
                </c:pt>
                <c:pt idx="10371">
                  <c:v>1.9052202751401466E-2</c:v>
                </c:pt>
                <c:pt idx="10372">
                  <c:v>-1.3488260200071693E-3</c:v>
                </c:pt>
                <c:pt idx="10373">
                  <c:v>-1.2341333963767583E-3</c:v>
                </c:pt>
                <c:pt idx="10374">
                  <c:v>-3.6624707356598765E-3</c:v>
                </c:pt>
                <c:pt idx="10375">
                  <c:v>-1.3868913169761059E-2</c:v>
                </c:pt>
                <c:pt idx="10376">
                  <c:v>8.9994640678386778E-3</c:v>
                </c:pt>
                <c:pt idx="10377">
                  <c:v>-1.315380328500892E-3</c:v>
                </c:pt>
                <c:pt idx="10378">
                  <c:v>-1.0808811878722218E-2</c:v>
                </c:pt>
                <c:pt idx="10379">
                  <c:v>1.2829444977452255E-2</c:v>
                </c:pt>
                <c:pt idx="10380">
                  <c:v>7.4280265196652448E-3</c:v>
                </c:pt>
                <c:pt idx="10381">
                  <c:v>1.2202552863778643E-3</c:v>
                </c:pt>
                <c:pt idx="10382">
                  <c:v>6.173844465763122E-3</c:v>
                </c:pt>
                <c:pt idx="10383">
                  <c:v>2.4022449291140637E-2</c:v>
                </c:pt>
                <c:pt idx="10384">
                  <c:v>-2.4712377857371817E-3</c:v>
                </c:pt>
                <c:pt idx="10385">
                  <c:v>-8.7270533401606221E-3</c:v>
                </c:pt>
                <c:pt idx="10386">
                  <c:v>-6.4143629140046426E-3</c:v>
                </c:pt>
                <c:pt idx="10387">
                  <c:v>-5.8776686826864967E-3</c:v>
                </c:pt>
                <c:pt idx="10388">
                  <c:v>1.1863834332219512E-3</c:v>
                </c:pt>
                <c:pt idx="10389">
                  <c:v>1.8916364691587185E-2</c:v>
                </c:pt>
                <c:pt idx="10390">
                  <c:v>-2.8334499826144412E-3</c:v>
                </c:pt>
                <c:pt idx="10391">
                  <c:v>1.7031213651614367E-2</c:v>
                </c:pt>
                <c:pt idx="10392">
                  <c:v>-2.254693645259781E-2</c:v>
                </c:pt>
                <c:pt idx="10393">
                  <c:v>2.0253763236824689E-2</c:v>
                </c:pt>
                <c:pt idx="10394">
                  <c:v>3.8984593201567426E-4</c:v>
                </c:pt>
                <c:pt idx="10395">
                  <c:v>-1.0591185256147762E-2</c:v>
                </c:pt>
                <c:pt idx="10396">
                  <c:v>-4.7172004184771969E-3</c:v>
                </c:pt>
                <c:pt idx="10397">
                  <c:v>6.8508395946718821E-3</c:v>
                </c:pt>
                <c:pt idx="10398">
                  <c:v>2.2018119005912879E-3</c:v>
                </c:pt>
                <c:pt idx="10399">
                  <c:v>5.1307150996293335E-3</c:v>
                </c:pt>
                <c:pt idx="10400">
                  <c:v>2.1837949691584101E-2</c:v>
                </c:pt>
                <c:pt idx="10401">
                  <c:v>7.8149173757266228E-3</c:v>
                </c:pt>
                <c:pt idx="10402">
                  <c:v>8.3879730926330763E-4</c:v>
                </c:pt>
                <c:pt idx="10403">
                  <c:v>8.4638620900920683E-3</c:v>
                </c:pt>
                <c:pt idx="10404">
                  <c:v>1.0433587629337982E-2</c:v>
                </c:pt>
                <c:pt idx="10405">
                  <c:v>8.4717155948982638E-3</c:v>
                </c:pt>
                <c:pt idx="10406">
                  <c:v>-1.0047000027873083E-2</c:v>
                </c:pt>
                <c:pt idx="10407">
                  <c:v>-3.3495743679250465E-3</c:v>
                </c:pt>
                <c:pt idx="10408">
                  <c:v>-8.6144074236590793E-3</c:v>
                </c:pt>
                <c:pt idx="10409">
                  <c:v>1.021083486859614E-2</c:v>
                </c:pt>
                <c:pt idx="10410">
                  <c:v>-1.0071161186310417E-2</c:v>
                </c:pt>
                <c:pt idx="10411">
                  <c:v>1.5738950093115319E-2</c:v>
                </c:pt>
                <c:pt idx="10412">
                  <c:v>4.541602193055075E-3</c:v>
                </c:pt>
                <c:pt idx="10413">
                  <c:v>1.2899861176790487E-2</c:v>
                </c:pt>
                <c:pt idx="10414">
                  <c:v>9.6473388117806515E-3</c:v>
                </c:pt>
                <c:pt idx="10415">
                  <c:v>1.2645337380625996E-2</c:v>
                </c:pt>
                <c:pt idx="10416">
                  <c:v>-1.6539800560421338E-2</c:v>
                </c:pt>
                <c:pt idx="10417">
                  <c:v>7.5496885296357404E-3</c:v>
                </c:pt>
                <c:pt idx="10418">
                  <c:v>-1.0684398429375455E-2</c:v>
                </c:pt>
                <c:pt idx="10419">
                  <c:v>1.3346603150959932E-2</c:v>
                </c:pt>
                <c:pt idx="10420">
                  <c:v>9.3625490186875025E-3</c:v>
                </c:pt>
                <c:pt idx="10421">
                  <c:v>1.8106302215347609E-2</c:v>
                </c:pt>
                <c:pt idx="10422">
                  <c:v>-3.9913077590099351E-3</c:v>
                </c:pt>
                <c:pt idx="10423">
                  <c:v>-7.0047297417112093E-3</c:v>
                </c:pt>
                <c:pt idx="10424">
                  <c:v>7.7151474937426009E-3</c:v>
                </c:pt>
                <c:pt idx="10425">
                  <c:v>1.2694866179796141E-2</c:v>
                </c:pt>
                <c:pt idx="10426">
                  <c:v>-2.3624714425310355E-4</c:v>
                </c:pt>
                <c:pt idx="10427">
                  <c:v>1.3348692572400281E-3</c:v>
                </c:pt>
                <c:pt idx="10428">
                  <c:v>2.1256058376673818E-2</c:v>
                </c:pt>
                <c:pt idx="10429">
                  <c:v>-9.3889333365432242E-3</c:v>
                </c:pt>
                <c:pt idx="10430">
                  <c:v>-1.8417864709104198E-2</c:v>
                </c:pt>
                <c:pt idx="10431">
                  <c:v>-1.3450058926513313E-2</c:v>
                </c:pt>
                <c:pt idx="10432">
                  <c:v>6.175856402474182E-3</c:v>
                </c:pt>
                <c:pt idx="10433">
                  <c:v>-1.006599744842062E-2</c:v>
                </c:pt>
                <c:pt idx="10434">
                  <c:v>-1.4117642027315778E-2</c:v>
                </c:pt>
                <c:pt idx="10435">
                  <c:v>4.0659464601552099E-3</c:v>
                </c:pt>
                <c:pt idx="10436">
                  <c:v>-1.1413707552704407E-2</c:v>
                </c:pt>
                <c:pt idx="10437">
                  <c:v>1.2591993322907839E-2</c:v>
                </c:pt>
                <c:pt idx="10438">
                  <c:v>-6.7447131509056867E-3</c:v>
                </c:pt>
                <c:pt idx="10439">
                  <c:v>-6.062946005508967E-3</c:v>
                </c:pt>
                <c:pt idx="10440">
                  <c:v>1.301546389836197E-2</c:v>
                </c:pt>
                <c:pt idx="10441">
                  <c:v>3.5948842964524047E-3</c:v>
                </c:pt>
                <c:pt idx="10442">
                  <c:v>-5.7892539357565515E-3</c:v>
                </c:pt>
                <c:pt idx="10443">
                  <c:v>-1.756191111368743E-2</c:v>
                </c:pt>
                <c:pt idx="10444">
                  <c:v>-7.7627245508736238E-4</c:v>
                </c:pt>
                <c:pt idx="10445">
                  <c:v>1.9457954260607035E-2</c:v>
                </c:pt>
                <c:pt idx="10446">
                  <c:v>-1.8546681266923857E-2</c:v>
                </c:pt>
                <c:pt idx="10447">
                  <c:v>5.6442583604310584E-3</c:v>
                </c:pt>
                <c:pt idx="10448">
                  <c:v>1.1717751914868495E-3</c:v>
                </c:pt>
                <c:pt idx="10449">
                  <c:v>1.1583602232139131E-2</c:v>
                </c:pt>
                <c:pt idx="10450">
                  <c:v>1.2399090947124491E-2</c:v>
                </c:pt>
                <c:pt idx="10451">
                  <c:v>-9.5508818782057605E-3</c:v>
                </c:pt>
                <c:pt idx="10452">
                  <c:v>-1.2996785253807404E-2</c:v>
                </c:pt>
                <c:pt idx="10453">
                  <c:v>-5.1858594897519995E-3</c:v>
                </c:pt>
                <c:pt idx="10454">
                  <c:v>-1.2338811505414576E-2</c:v>
                </c:pt>
                <c:pt idx="10455">
                  <c:v>1.4426831528845007E-2</c:v>
                </c:pt>
                <c:pt idx="10456">
                  <c:v>-2.2185864486843479E-4</c:v>
                </c:pt>
                <c:pt idx="10457">
                  <c:v>6.2539246011703194E-4</c:v>
                </c:pt>
                <c:pt idx="10458">
                  <c:v>-4.0971018231352229E-3</c:v>
                </c:pt>
                <c:pt idx="10459">
                  <c:v>-4.3604779766299173E-3</c:v>
                </c:pt>
                <c:pt idx="10460">
                  <c:v>-2.558844645131089E-3</c:v>
                </c:pt>
                <c:pt idx="10461">
                  <c:v>-7.1850115071636304E-3</c:v>
                </c:pt>
                <c:pt idx="10462">
                  <c:v>2.9744156104806529E-2</c:v>
                </c:pt>
                <c:pt idx="10463">
                  <c:v>-6.5076393860806006E-3</c:v>
                </c:pt>
                <c:pt idx="10464">
                  <c:v>-2.1933857993822553E-2</c:v>
                </c:pt>
                <c:pt idx="10465">
                  <c:v>-7.3110294501900226E-5</c:v>
                </c:pt>
                <c:pt idx="10466">
                  <c:v>-1.2728019500588732E-2</c:v>
                </c:pt>
                <c:pt idx="10467">
                  <c:v>4.3195707632873994E-3</c:v>
                </c:pt>
                <c:pt idx="10468">
                  <c:v>-1.6320321677211626E-2</c:v>
                </c:pt>
                <c:pt idx="10469">
                  <c:v>1.3431916326891993E-2</c:v>
                </c:pt>
                <c:pt idx="10470">
                  <c:v>-1.8296520247221174E-2</c:v>
                </c:pt>
                <c:pt idx="10471">
                  <c:v>9.3391641285864701E-3</c:v>
                </c:pt>
                <c:pt idx="10472">
                  <c:v>7.4331659823444187E-3</c:v>
                </c:pt>
                <c:pt idx="10473">
                  <c:v>1.5043955816287549E-2</c:v>
                </c:pt>
                <c:pt idx="10474">
                  <c:v>2.6478016706860158E-3</c:v>
                </c:pt>
                <c:pt idx="10475">
                  <c:v>-1.4090338343885955E-2</c:v>
                </c:pt>
                <c:pt idx="10476">
                  <c:v>-7.0285732348112249E-3</c:v>
                </c:pt>
                <c:pt idx="10477">
                  <c:v>2.6284077406827078E-2</c:v>
                </c:pt>
                <c:pt idx="10478">
                  <c:v>-8.13470093741042E-3</c:v>
                </c:pt>
                <c:pt idx="10479">
                  <c:v>-1.2623100963348849E-2</c:v>
                </c:pt>
                <c:pt idx="10480">
                  <c:v>1.3170446295365722E-2</c:v>
                </c:pt>
                <c:pt idx="10481">
                  <c:v>-4.7352167511059027E-3</c:v>
                </c:pt>
                <c:pt idx="10482">
                  <c:v>-1.9280643982521862E-3</c:v>
                </c:pt>
                <c:pt idx="10483">
                  <c:v>3.3620513278024816E-2</c:v>
                </c:pt>
                <c:pt idx="10484">
                  <c:v>-1.9098232115372142E-2</c:v>
                </c:pt>
                <c:pt idx="10485">
                  <c:v>-5.9268651204201815E-3</c:v>
                </c:pt>
                <c:pt idx="10486">
                  <c:v>-1.0635323732023975E-2</c:v>
                </c:pt>
                <c:pt idx="10487">
                  <c:v>1.1958274621430381E-2</c:v>
                </c:pt>
                <c:pt idx="10488">
                  <c:v>-6.0206903300030947E-3</c:v>
                </c:pt>
                <c:pt idx="10489">
                  <c:v>1.2515732340285997E-2</c:v>
                </c:pt>
                <c:pt idx="10490">
                  <c:v>-7.7631625566785189E-3</c:v>
                </c:pt>
                <c:pt idx="10491">
                  <c:v>-3.4599699503263803E-2</c:v>
                </c:pt>
                <c:pt idx="10492">
                  <c:v>7.0383429430534838E-3</c:v>
                </c:pt>
                <c:pt idx="10493">
                  <c:v>1.393372951723512E-2</c:v>
                </c:pt>
                <c:pt idx="10494">
                  <c:v>-7.8585934908212678E-3</c:v>
                </c:pt>
                <c:pt idx="10495">
                  <c:v>-8.2662307846538708E-3</c:v>
                </c:pt>
                <c:pt idx="10496">
                  <c:v>-9.9112899794962794E-3</c:v>
                </c:pt>
                <c:pt idx="10497">
                  <c:v>-6.3867714542120658E-3</c:v>
                </c:pt>
                <c:pt idx="10498">
                  <c:v>-1.1040087458442403E-2</c:v>
                </c:pt>
                <c:pt idx="10499">
                  <c:v>3.7137042282803161E-3</c:v>
                </c:pt>
                <c:pt idx="10500">
                  <c:v>-1.5983434756659823E-2</c:v>
                </c:pt>
                <c:pt idx="10501">
                  <c:v>2.6388816309362281E-2</c:v>
                </c:pt>
                <c:pt idx="10502">
                  <c:v>-9.2036540686265926E-3</c:v>
                </c:pt>
                <c:pt idx="10503">
                  <c:v>7.932926887694515E-3</c:v>
                </c:pt>
                <c:pt idx="10504">
                  <c:v>4.4591295574360418E-3</c:v>
                </c:pt>
                <c:pt idx="10505">
                  <c:v>-1.554708617978403E-3</c:v>
                </c:pt>
                <c:pt idx="10506">
                  <c:v>9.9621544744333216E-3</c:v>
                </c:pt>
                <c:pt idx="10507">
                  <c:v>-1.0146307307063665E-2</c:v>
                </c:pt>
                <c:pt idx="10508">
                  <c:v>2.1376387267647659E-3</c:v>
                </c:pt>
                <c:pt idx="10509">
                  <c:v>-1.1277568493943676E-2</c:v>
                </c:pt>
                <c:pt idx="10510">
                  <c:v>3.5725758648188152E-3</c:v>
                </c:pt>
                <c:pt idx="10511">
                  <c:v>-1.008422018427043E-2</c:v>
                </c:pt>
                <c:pt idx="10512">
                  <c:v>4.2417021787775167E-4</c:v>
                </c:pt>
                <c:pt idx="10513">
                  <c:v>7.4612417560413046E-3</c:v>
                </c:pt>
                <c:pt idx="10514">
                  <c:v>3.686017756975198E-3</c:v>
                </c:pt>
                <c:pt idx="10515">
                  <c:v>2.2340096816788991E-2</c:v>
                </c:pt>
                <c:pt idx="10516">
                  <c:v>9.4380099829161918E-3</c:v>
                </c:pt>
                <c:pt idx="10517">
                  <c:v>-3.119287786189643E-3</c:v>
                </c:pt>
                <c:pt idx="10518">
                  <c:v>-1.6200287430668852E-2</c:v>
                </c:pt>
                <c:pt idx="10519">
                  <c:v>1.0793797448661146E-2</c:v>
                </c:pt>
                <c:pt idx="10520">
                  <c:v>-7.399792130369327E-4</c:v>
                </c:pt>
                <c:pt idx="10521">
                  <c:v>-7.4296710559492414E-3</c:v>
                </c:pt>
                <c:pt idx="10522">
                  <c:v>-1.3528130774865805E-2</c:v>
                </c:pt>
                <c:pt idx="10523">
                  <c:v>-6.9556771736971135E-3</c:v>
                </c:pt>
                <c:pt idx="10524">
                  <c:v>-8.4548944957191588E-5</c:v>
                </c:pt>
                <c:pt idx="10525">
                  <c:v>-2.3705003545253879E-2</c:v>
                </c:pt>
                <c:pt idx="10526">
                  <c:v>3.7494330850147955E-3</c:v>
                </c:pt>
                <c:pt idx="10527">
                  <c:v>5.9454763568229417E-3</c:v>
                </c:pt>
                <c:pt idx="10528">
                  <c:v>-3.9447914888282578E-3</c:v>
                </c:pt>
                <c:pt idx="10529">
                  <c:v>-1.0580877215016191E-2</c:v>
                </c:pt>
                <c:pt idx="10530">
                  <c:v>1.1388313596147051E-2</c:v>
                </c:pt>
                <c:pt idx="10531">
                  <c:v>8.2690794277334202E-3</c:v>
                </c:pt>
                <c:pt idx="10532">
                  <c:v>-1.1756301831227977E-3</c:v>
                </c:pt>
                <c:pt idx="10533">
                  <c:v>-6.5933568022468417E-3</c:v>
                </c:pt>
                <c:pt idx="10534">
                  <c:v>-1.2412951966298024E-2</c:v>
                </c:pt>
                <c:pt idx="10535">
                  <c:v>5.1040063295361105E-3</c:v>
                </c:pt>
                <c:pt idx="10536">
                  <c:v>-1.6044352791164222E-3</c:v>
                </c:pt>
                <c:pt idx="10537">
                  <c:v>-5.7249867288789655E-3</c:v>
                </c:pt>
                <c:pt idx="10538">
                  <c:v>1.6470007998837497E-2</c:v>
                </c:pt>
                <c:pt idx="10539">
                  <c:v>8.4073828101830232E-4</c:v>
                </c:pt>
                <c:pt idx="10540">
                  <c:v>-8.0174406446289516E-3</c:v>
                </c:pt>
                <c:pt idx="10541">
                  <c:v>1.0350477085967657E-2</c:v>
                </c:pt>
                <c:pt idx="10542">
                  <c:v>-1.5859850798144014E-2</c:v>
                </c:pt>
                <c:pt idx="10543">
                  <c:v>1.9281485558109161E-3</c:v>
                </c:pt>
                <c:pt idx="10544">
                  <c:v>2.2353570711429274E-3</c:v>
                </c:pt>
                <c:pt idx="10545">
                  <c:v>-7.9958440351770906E-3</c:v>
                </c:pt>
                <c:pt idx="10546">
                  <c:v>-3.7688069419829218E-3</c:v>
                </c:pt>
                <c:pt idx="10547">
                  <c:v>-8.2462554351539746E-3</c:v>
                </c:pt>
                <c:pt idx="10548">
                  <c:v>-1.4179004898772303E-2</c:v>
                </c:pt>
                <c:pt idx="10549">
                  <c:v>1.9383788354213199E-3</c:v>
                </c:pt>
                <c:pt idx="10550">
                  <c:v>1.4325989001598536E-2</c:v>
                </c:pt>
                <c:pt idx="10551">
                  <c:v>-1.171771467269231E-2</c:v>
                </c:pt>
                <c:pt idx="10552">
                  <c:v>1.161190581828771E-4</c:v>
                </c:pt>
                <c:pt idx="10553">
                  <c:v>-8.3719652347213208E-3</c:v>
                </c:pt>
                <c:pt idx="10554">
                  <c:v>1.5903030093781117E-2</c:v>
                </c:pt>
                <c:pt idx="10555">
                  <c:v>-4.0811693034509527E-3</c:v>
                </c:pt>
                <c:pt idx="10556">
                  <c:v>-5.558778794563261E-3</c:v>
                </c:pt>
                <c:pt idx="10557">
                  <c:v>1.7607041884805965E-2</c:v>
                </c:pt>
                <c:pt idx="10558">
                  <c:v>6.8185562573919774E-3</c:v>
                </c:pt>
                <c:pt idx="10559">
                  <c:v>4.0032131881804715E-3</c:v>
                </c:pt>
                <c:pt idx="10560">
                  <c:v>-1.2260553320484664E-2</c:v>
                </c:pt>
                <c:pt idx="10561">
                  <c:v>4.3681325631837117E-3</c:v>
                </c:pt>
                <c:pt idx="10562">
                  <c:v>9.4369112971456597E-3</c:v>
                </c:pt>
                <c:pt idx="10563">
                  <c:v>5.6770703729083823E-3</c:v>
                </c:pt>
                <c:pt idx="10564">
                  <c:v>3.8563858066326131E-3</c:v>
                </c:pt>
                <c:pt idx="10565">
                  <c:v>-1.0288261379318292E-2</c:v>
                </c:pt>
                <c:pt idx="10566">
                  <c:v>-2.3914493796483E-2</c:v>
                </c:pt>
                <c:pt idx="10567">
                  <c:v>-6.9833420147518543E-3</c:v>
                </c:pt>
                <c:pt idx="10568">
                  <c:v>-7.8031123306836351E-3</c:v>
                </c:pt>
                <c:pt idx="10569">
                  <c:v>-2.11135817296021E-2</c:v>
                </c:pt>
                <c:pt idx="10570">
                  <c:v>9.0987204929328293E-3</c:v>
                </c:pt>
                <c:pt idx="10571">
                  <c:v>-2.8948588102747663E-3</c:v>
                </c:pt>
                <c:pt idx="10572">
                  <c:v>7.1974936572989099E-3</c:v>
                </c:pt>
                <c:pt idx="10573">
                  <c:v>1.2001959131042858E-2</c:v>
                </c:pt>
                <c:pt idx="10574">
                  <c:v>-5.3319135519376776E-3</c:v>
                </c:pt>
                <c:pt idx="10575">
                  <c:v>7.8602818624292185E-3</c:v>
                </c:pt>
                <c:pt idx="10576">
                  <c:v>-1.4914151509060307E-2</c:v>
                </c:pt>
                <c:pt idx="10577">
                  <c:v>4.9540291749338855E-3</c:v>
                </c:pt>
                <c:pt idx="10578">
                  <c:v>-1.5464612467271646E-2</c:v>
                </c:pt>
                <c:pt idx="10579">
                  <c:v>-1.3060158191220346E-2</c:v>
                </c:pt>
                <c:pt idx="10580">
                  <c:v>5.3115663164037879E-3</c:v>
                </c:pt>
                <c:pt idx="10581">
                  <c:v>5.9170267804227704E-3</c:v>
                </c:pt>
                <c:pt idx="10582">
                  <c:v>-1.0636213614765891E-2</c:v>
                </c:pt>
                <c:pt idx="10583">
                  <c:v>-4.380431776465512E-5</c:v>
                </c:pt>
                <c:pt idx="10584">
                  <c:v>1.5183236601078226E-2</c:v>
                </c:pt>
                <c:pt idx="10585">
                  <c:v>-5.6667702086984585E-3</c:v>
                </c:pt>
                <c:pt idx="10586">
                  <c:v>4.4635758214380565E-3</c:v>
                </c:pt>
                <c:pt idx="10587">
                  <c:v>-2.9800674565864656E-3</c:v>
                </c:pt>
                <c:pt idx="10588">
                  <c:v>1.0590044025514646E-2</c:v>
                </c:pt>
                <c:pt idx="10589">
                  <c:v>1.0771105214274124E-2</c:v>
                </c:pt>
                <c:pt idx="10590">
                  <c:v>-1.288915340564211E-3</c:v>
                </c:pt>
                <c:pt idx="10591">
                  <c:v>5.6551579407935889E-3</c:v>
                </c:pt>
                <c:pt idx="10592">
                  <c:v>-2.713628925467196E-3</c:v>
                </c:pt>
                <c:pt idx="10593">
                  <c:v>-1.9822261628949362E-2</c:v>
                </c:pt>
                <c:pt idx="10594">
                  <c:v>-2.3206144036960995E-2</c:v>
                </c:pt>
                <c:pt idx="10595">
                  <c:v>-7.7637149631568647E-3</c:v>
                </c:pt>
                <c:pt idx="10596">
                  <c:v>1.1777198985699702E-2</c:v>
                </c:pt>
                <c:pt idx="10597">
                  <c:v>-5.4429820692219189E-3</c:v>
                </c:pt>
                <c:pt idx="10598">
                  <c:v>1.8232709587912146E-4</c:v>
                </c:pt>
                <c:pt idx="10599">
                  <c:v>-1.9153217125925416E-2</c:v>
                </c:pt>
                <c:pt idx="10600">
                  <c:v>-2.2555956770392425E-2</c:v>
                </c:pt>
                <c:pt idx="10601">
                  <c:v>-1.0266542569804775E-2</c:v>
                </c:pt>
                <c:pt idx="10602">
                  <c:v>-1.3872383572769256E-2</c:v>
                </c:pt>
                <c:pt idx="10603">
                  <c:v>1.1827220172147691E-2</c:v>
                </c:pt>
                <c:pt idx="10604">
                  <c:v>6.4860526674685281E-4</c:v>
                </c:pt>
                <c:pt idx="10605">
                  <c:v>-3.6680519318919143E-2</c:v>
                </c:pt>
                <c:pt idx="10606">
                  <c:v>-2.5916485004655931E-2</c:v>
                </c:pt>
                <c:pt idx="10607">
                  <c:v>9.1674039319667583E-3</c:v>
                </c:pt>
                <c:pt idx="10608">
                  <c:v>-2.2436369854195309E-3</c:v>
                </c:pt>
                <c:pt idx="10609">
                  <c:v>-9.213215191554873E-3</c:v>
                </c:pt>
                <c:pt idx="10610">
                  <c:v>-6.9179576479317913E-3</c:v>
                </c:pt>
                <c:pt idx="10611">
                  <c:v>-8.3687968985786017E-3</c:v>
                </c:pt>
                <c:pt idx="10612">
                  <c:v>6.6466297877317256E-3</c:v>
                </c:pt>
                <c:pt idx="10613">
                  <c:v>1.3708942648603659E-2</c:v>
                </c:pt>
                <c:pt idx="10614">
                  <c:v>2.1808570766335481E-3</c:v>
                </c:pt>
                <c:pt idx="10615">
                  <c:v>3.3274914018465033E-3</c:v>
                </c:pt>
                <c:pt idx="10616">
                  <c:v>-5.0749483099792247E-3</c:v>
                </c:pt>
                <c:pt idx="10617">
                  <c:v>6.4538451000515553E-3</c:v>
                </c:pt>
                <c:pt idx="10618">
                  <c:v>-1.4241764218250583E-2</c:v>
                </c:pt>
                <c:pt idx="10619">
                  <c:v>-1.152952511522398E-2</c:v>
                </c:pt>
                <c:pt idx="10620">
                  <c:v>3.6553076758287246E-3</c:v>
                </c:pt>
                <c:pt idx="10621">
                  <c:v>2.3751358757259144E-2</c:v>
                </c:pt>
                <c:pt idx="10622">
                  <c:v>-8.7287411436696386E-3</c:v>
                </c:pt>
                <c:pt idx="10623">
                  <c:v>-1.2292358531823852E-3</c:v>
                </c:pt>
                <c:pt idx="10624">
                  <c:v>2.8265877682874213E-3</c:v>
                </c:pt>
                <c:pt idx="10625">
                  <c:v>-4.8932399308893098E-3</c:v>
                </c:pt>
                <c:pt idx="10626">
                  <c:v>2.5967731676196084E-3</c:v>
                </c:pt>
                <c:pt idx="10627">
                  <c:v>1.6336123439390272E-2</c:v>
                </c:pt>
                <c:pt idx="10628">
                  <c:v>1.465435682985151E-3</c:v>
                </c:pt>
                <c:pt idx="10629">
                  <c:v>-1.1041607906694851E-2</c:v>
                </c:pt>
                <c:pt idx="10630">
                  <c:v>8.9208230106627342E-3</c:v>
                </c:pt>
                <c:pt idx="10631">
                  <c:v>-4.7225950905882257E-3</c:v>
                </c:pt>
                <c:pt idx="10632">
                  <c:v>3.0930266879755273E-3</c:v>
                </c:pt>
                <c:pt idx="10633">
                  <c:v>-3.8963125511698449E-3</c:v>
                </c:pt>
                <c:pt idx="10634">
                  <c:v>-1.6427171600633398E-2</c:v>
                </c:pt>
                <c:pt idx="10635">
                  <c:v>-1.9102445287319351E-3</c:v>
                </c:pt>
                <c:pt idx="10636">
                  <c:v>3.0262789274677058E-3</c:v>
                </c:pt>
                <c:pt idx="10637">
                  <c:v>5.1781371813545123E-3</c:v>
                </c:pt>
                <c:pt idx="10638">
                  <c:v>2.1245833820426854E-2</c:v>
                </c:pt>
                <c:pt idx="10639">
                  <c:v>-1.1572772348234275E-2</c:v>
                </c:pt>
                <c:pt idx="10640">
                  <c:v>-1.3555589123865315E-2</c:v>
                </c:pt>
                <c:pt idx="10641">
                  <c:v>-1.0254134481225008E-2</c:v>
                </c:pt>
                <c:pt idx="10642">
                  <c:v>6.6187258838505915E-3</c:v>
                </c:pt>
                <c:pt idx="10643">
                  <c:v>1.6243895670846793E-2</c:v>
                </c:pt>
                <c:pt idx="10644">
                  <c:v>-1.9114356897639215E-2</c:v>
                </c:pt>
                <c:pt idx="10645">
                  <c:v>4.2645169834848814E-4</c:v>
                </c:pt>
                <c:pt idx="10646">
                  <c:v>-8.351707527983955E-3</c:v>
                </c:pt>
                <c:pt idx="10647">
                  <c:v>3.8793136493345099E-3</c:v>
                </c:pt>
                <c:pt idx="10648">
                  <c:v>-6.2156813946176734E-3</c:v>
                </c:pt>
                <c:pt idx="10649">
                  <c:v>-1.0283295863770374E-2</c:v>
                </c:pt>
                <c:pt idx="10650">
                  <c:v>-2.8629954436630765E-3</c:v>
                </c:pt>
                <c:pt idx="10651">
                  <c:v>-2.31817860718411E-3</c:v>
                </c:pt>
                <c:pt idx="10652">
                  <c:v>2.0943867497880648E-2</c:v>
                </c:pt>
                <c:pt idx="10653">
                  <c:v>-4.9700490433789305E-3</c:v>
                </c:pt>
                <c:pt idx="10654">
                  <c:v>1.1572140876019854E-2</c:v>
                </c:pt>
                <c:pt idx="10655">
                  <c:v>1.1372684217732557E-2</c:v>
                </c:pt>
                <c:pt idx="10656">
                  <c:v>-2.0142804051171335E-2</c:v>
                </c:pt>
                <c:pt idx="10657">
                  <c:v>9.5398200465059042E-3</c:v>
                </c:pt>
                <c:pt idx="10658">
                  <c:v>-1.2777272179203653E-2</c:v>
                </c:pt>
                <c:pt idx="10659">
                  <c:v>3.0453938420964555E-3</c:v>
                </c:pt>
                <c:pt idx="10660">
                  <c:v>9.740547471109336E-3</c:v>
                </c:pt>
                <c:pt idx="10661">
                  <c:v>-6.6048440022776099E-3</c:v>
                </c:pt>
                <c:pt idx="10662">
                  <c:v>-9.2051531280424679E-3</c:v>
                </c:pt>
                <c:pt idx="10663">
                  <c:v>-1.2293420706238609E-2</c:v>
                </c:pt>
                <c:pt idx="10664">
                  <c:v>5.1543002605473837E-3</c:v>
                </c:pt>
                <c:pt idx="10665">
                  <c:v>-1.7936920646518257E-3</c:v>
                </c:pt>
                <c:pt idx="10666">
                  <c:v>1.5766477284113808E-4</c:v>
                </c:pt>
                <c:pt idx="10667">
                  <c:v>-2.1952178919840415E-2</c:v>
                </c:pt>
                <c:pt idx="10668">
                  <c:v>-1.3375912533837901E-2</c:v>
                </c:pt>
                <c:pt idx="10669">
                  <c:v>2.0650340046511031E-2</c:v>
                </c:pt>
                <c:pt idx="10670">
                  <c:v>-8.2532765925185406E-5</c:v>
                </c:pt>
                <c:pt idx="10671">
                  <c:v>-3.2342821623599386E-3</c:v>
                </c:pt>
                <c:pt idx="10672">
                  <c:v>-7.881149434874132E-3</c:v>
                </c:pt>
                <c:pt idx="10673">
                  <c:v>-4.6088419095977924E-4</c:v>
                </c:pt>
                <c:pt idx="10674">
                  <c:v>2.3222908974820547E-3</c:v>
                </c:pt>
                <c:pt idx="10675">
                  <c:v>1.3335555311865669E-2</c:v>
                </c:pt>
                <c:pt idx="10676">
                  <c:v>7.2241006428215245E-4</c:v>
                </c:pt>
                <c:pt idx="10677">
                  <c:v>-1.2951446289493716E-2</c:v>
                </c:pt>
                <c:pt idx="10678">
                  <c:v>-8.7134028470498594E-3</c:v>
                </c:pt>
                <c:pt idx="10679">
                  <c:v>-4.1335575416208657E-3</c:v>
                </c:pt>
                <c:pt idx="10680">
                  <c:v>1.2486916150205954E-2</c:v>
                </c:pt>
                <c:pt idx="10681">
                  <c:v>3.6842928684847807E-3</c:v>
                </c:pt>
                <c:pt idx="10682">
                  <c:v>1.7929621489422631E-2</c:v>
                </c:pt>
                <c:pt idx="10683">
                  <c:v>-1.1571859034387144E-2</c:v>
                </c:pt>
                <c:pt idx="10684">
                  <c:v>1.0106703230334847E-2</c:v>
                </c:pt>
                <c:pt idx="10685">
                  <c:v>3.6372389125005852E-3</c:v>
                </c:pt>
                <c:pt idx="10686">
                  <c:v>3.7221648401915574E-3</c:v>
                </c:pt>
                <c:pt idx="10687">
                  <c:v>7.1983592112408431E-3</c:v>
                </c:pt>
                <c:pt idx="10688">
                  <c:v>1.0794899527298629E-2</c:v>
                </c:pt>
                <c:pt idx="10689">
                  <c:v>1.2026846586227411E-2</c:v>
                </c:pt>
                <c:pt idx="10690">
                  <c:v>-1.948091197225267E-3</c:v>
                </c:pt>
                <c:pt idx="10691">
                  <c:v>-1.1685300677246702E-2</c:v>
                </c:pt>
                <c:pt idx="10692">
                  <c:v>-1.2488482217796014E-2</c:v>
                </c:pt>
                <c:pt idx="10693">
                  <c:v>4.1763284479430281E-3</c:v>
                </c:pt>
                <c:pt idx="10694">
                  <c:v>2.5961849678852547E-3</c:v>
                </c:pt>
                <c:pt idx="10695">
                  <c:v>-4.6995460661241484E-3</c:v>
                </c:pt>
                <c:pt idx="10696">
                  <c:v>-3.039217115832217E-3</c:v>
                </c:pt>
                <c:pt idx="10697">
                  <c:v>-2.9626419571908169E-3</c:v>
                </c:pt>
                <c:pt idx="10698">
                  <c:v>-8.8615962177484055E-3</c:v>
                </c:pt>
                <c:pt idx="10699">
                  <c:v>-1.141496807803844E-2</c:v>
                </c:pt>
                <c:pt idx="10700">
                  <c:v>-9.9968582610606219E-5</c:v>
                </c:pt>
                <c:pt idx="10701">
                  <c:v>2.8631941532730296E-3</c:v>
                </c:pt>
                <c:pt idx="10702">
                  <c:v>8.7201102569119081E-3</c:v>
                </c:pt>
                <c:pt idx="10703">
                  <c:v>4.514106804223917E-3</c:v>
                </c:pt>
                <c:pt idx="10704">
                  <c:v>-1.6113716901701271E-3</c:v>
                </c:pt>
                <c:pt idx="10705">
                  <c:v>3.8401532499451794E-3</c:v>
                </c:pt>
                <c:pt idx="10706">
                  <c:v>1.2181911912133865E-2</c:v>
                </c:pt>
                <c:pt idx="10707">
                  <c:v>-4.7608491154056964E-3</c:v>
                </c:pt>
                <c:pt idx="10708">
                  <c:v>-6.6252336182336764E-3</c:v>
                </c:pt>
                <c:pt idx="10709">
                  <c:v>1.1419865334137145E-2</c:v>
                </c:pt>
                <c:pt idx="10710">
                  <c:v>8.6354922979985302E-3</c:v>
                </c:pt>
                <c:pt idx="10711">
                  <c:v>-6.1504108589621525E-3</c:v>
                </c:pt>
                <c:pt idx="10712">
                  <c:v>-1.7200890574670408E-2</c:v>
                </c:pt>
                <c:pt idx="10713">
                  <c:v>9.3698680600473126E-3</c:v>
                </c:pt>
                <c:pt idx="10714">
                  <c:v>-1.0088513996105547E-2</c:v>
                </c:pt>
                <c:pt idx="10715">
                  <c:v>-6.9465115322504123E-5</c:v>
                </c:pt>
                <c:pt idx="10716">
                  <c:v>1.1069099428979849E-2</c:v>
                </c:pt>
                <c:pt idx="10717">
                  <c:v>-1.307620361233461E-2</c:v>
                </c:pt>
                <c:pt idx="10718">
                  <c:v>-4.8013626179707483E-3</c:v>
                </c:pt>
                <c:pt idx="10719">
                  <c:v>-2.563061720831357E-4</c:v>
                </c:pt>
                <c:pt idx="10720">
                  <c:v>3.815768243697561E-3</c:v>
                </c:pt>
                <c:pt idx="10721">
                  <c:v>-1.784482341790691E-2</c:v>
                </c:pt>
                <c:pt idx="10722">
                  <c:v>8.9568290619423067E-3</c:v>
                </c:pt>
                <c:pt idx="10723">
                  <c:v>9.5920676027810067E-3</c:v>
                </c:pt>
                <c:pt idx="10724">
                  <c:v>1.437742951278909E-3</c:v>
                </c:pt>
                <c:pt idx="10725">
                  <c:v>-1.3577242151129352E-2</c:v>
                </c:pt>
                <c:pt idx="10726">
                  <c:v>-2.2467030839469802E-4</c:v>
                </c:pt>
                <c:pt idx="10727">
                  <c:v>6.5196052085592449E-3</c:v>
                </c:pt>
                <c:pt idx="10728">
                  <c:v>1.2162248855593987E-2</c:v>
                </c:pt>
                <c:pt idx="10729">
                  <c:v>-1.0368216615699584E-3</c:v>
                </c:pt>
                <c:pt idx="10730">
                  <c:v>-4.0720217538229254E-3</c:v>
                </c:pt>
                <c:pt idx="10731">
                  <c:v>2.6254968600483075E-3</c:v>
                </c:pt>
                <c:pt idx="10732">
                  <c:v>-8.0991251775694457E-3</c:v>
                </c:pt>
                <c:pt idx="10733">
                  <c:v>1.8410010860925238E-2</c:v>
                </c:pt>
                <c:pt idx="10734">
                  <c:v>1.2564946429200505E-3</c:v>
                </c:pt>
                <c:pt idx="10735">
                  <c:v>-1.2463135388183217E-2</c:v>
                </c:pt>
                <c:pt idx="10736">
                  <c:v>3.3462345518414691E-2</c:v>
                </c:pt>
                <c:pt idx="10737">
                  <c:v>-2.1554825642177984E-2</c:v>
                </c:pt>
                <c:pt idx="10738">
                  <c:v>-4.6794006938982021E-3</c:v>
                </c:pt>
                <c:pt idx="10739">
                  <c:v>-8.128245489928387E-3</c:v>
                </c:pt>
                <c:pt idx="10740">
                  <c:v>1.2524818088174502E-2</c:v>
                </c:pt>
                <c:pt idx="10741">
                  <c:v>-6.9088701633158679E-3</c:v>
                </c:pt>
                <c:pt idx="10742">
                  <c:v>6.6336791674196554E-3</c:v>
                </c:pt>
                <c:pt idx="10743">
                  <c:v>5.1276631115089342E-3</c:v>
                </c:pt>
                <c:pt idx="10744">
                  <c:v>-4.9367801287838247E-3</c:v>
                </c:pt>
                <c:pt idx="10745">
                  <c:v>5.2498012068896694E-4</c:v>
                </c:pt>
                <c:pt idx="10746">
                  <c:v>-6.1573764490771314E-3</c:v>
                </c:pt>
                <c:pt idx="10747">
                  <c:v>1.4906806220234388E-2</c:v>
                </c:pt>
                <c:pt idx="10748">
                  <c:v>6.4611552969159334E-3</c:v>
                </c:pt>
                <c:pt idx="10749">
                  <c:v>9.2098300323013964E-3</c:v>
                </c:pt>
                <c:pt idx="10750">
                  <c:v>1.6967931390217906E-3</c:v>
                </c:pt>
                <c:pt idx="10751">
                  <c:v>8.4724224036871673E-3</c:v>
                </c:pt>
                <c:pt idx="10752">
                  <c:v>-1.7886758972370845E-3</c:v>
                </c:pt>
                <c:pt idx="10753">
                  <c:v>-2.7813124626480364E-3</c:v>
                </c:pt>
                <c:pt idx="10754">
                  <c:v>-1.5758403441195131E-3</c:v>
                </c:pt>
                <c:pt idx="10755">
                  <c:v>2.7776919958447982E-3</c:v>
                </c:pt>
                <c:pt idx="10756">
                  <c:v>-8.26692457916069E-3</c:v>
                </c:pt>
                <c:pt idx="10757">
                  <c:v>1.4779044996954653E-4</c:v>
                </c:pt>
                <c:pt idx="10758">
                  <c:v>2.176817513384862E-2</c:v>
                </c:pt>
                <c:pt idx="10759">
                  <c:v>2.4410937193771872E-3</c:v>
                </c:pt>
                <c:pt idx="10760">
                  <c:v>-3.5339971877258163E-3</c:v>
                </c:pt>
                <c:pt idx="10761">
                  <c:v>1.409976740858433E-2</c:v>
                </c:pt>
                <c:pt idx="10762">
                  <c:v>7.6400136427991708E-3</c:v>
                </c:pt>
                <c:pt idx="10763">
                  <c:v>1.3547802573876677E-3</c:v>
                </c:pt>
                <c:pt idx="10764">
                  <c:v>-5.8852063663134046E-4</c:v>
                </c:pt>
                <c:pt idx="10765">
                  <c:v>8.4718423130630514E-3</c:v>
                </c:pt>
                <c:pt idx="10766">
                  <c:v>-6.3713980837580494E-3</c:v>
                </c:pt>
                <c:pt idx="10767">
                  <c:v>-1.3161876460002286E-2</c:v>
                </c:pt>
                <c:pt idx="10768">
                  <c:v>4.2494696265630199E-3</c:v>
                </c:pt>
                <c:pt idx="10769">
                  <c:v>9.9253314159915753E-3</c:v>
                </c:pt>
                <c:pt idx="10770">
                  <c:v>-6.9445031218647304E-3</c:v>
                </c:pt>
                <c:pt idx="10771">
                  <c:v>9.5337062207714548E-4</c:v>
                </c:pt>
                <c:pt idx="10772">
                  <c:v>1.9340887012406736E-2</c:v>
                </c:pt>
                <c:pt idx="10773">
                  <c:v>-4.9855498378511397E-3</c:v>
                </c:pt>
                <c:pt idx="10774">
                  <c:v>-1.1067500619826904E-2</c:v>
                </c:pt>
                <c:pt idx="10775">
                  <c:v>4.1661909057425829E-4</c:v>
                </c:pt>
                <c:pt idx="10776">
                  <c:v>-7.3853760016362241E-3</c:v>
                </c:pt>
                <c:pt idx="10777">
                  <c:v>7.5422367076446789E-3</c:v>
                </c:pt>
                <c:pt idx="10778">
                  <c:v>4.006765586665165E-3</c:v>
                </c:pt>
                <c:pt idx="10779">
                  <c:v>-2.0082098698233327E-3</c:v>
                </c:pt>
                <c:pt idx="10780">
                  <c:v>-5.0168866557630306E-3</c:v>
                </c:pt>
                <c:pt idx="10781">
                  <c:v>1.2726515857976574E-3</c:v>
                </c:pt>
                <c:pt idx="10782">
                  <c:v>1.0770969475735774E-2</c:v>
                </c:pt>
                <c:pt idx="10783">
                  <c:v>-7.8487273598469662E-4</c:v>
                </c:pt>
                <c:pt idx="10784">
                  <c:v>6.1542911943580653E-3</c:v>
                </c:pt>
                <c:pt idx="10785">
                  <c:v>-5.2256536717807294E-3</c:v>
                </c:pt>
                <c:pt idx="10786">
                  <c:v>4.4084891987818372E-3</c:v>
                </c:pt>
                <c:pt idx="10787">
                  <c:v>2.6822836009767546E-3</c:v>
                </c:pt>
                <c:pt idx="10788">
                  <c:v>1.1508719595143301E-3</c:v>
                </c:pt>
                <c:pt idx="10789">
                  <c:v>-2.0035532253213594E-5</c:v>
                </c:pt>
                <c:pt idx="10790">
                  <c:v>4.8879317876150373E-3</c:v>
                </c:pt>
                <c:pt idx="10791">
                  <c:v>4.2925095782304738E-3</c:v>
                </c:pt>
                <c:pt idx="10792">
                  <c:v>6.901908783337728E-3</c:v>
                </c:pt>
                <c:pt idx="10793">
                  <c:v>6.3256033812746125E-3</c:v>
                </c:pt>
                <c:pt idx="10794">
                  <c:v>-1.5643845050157968E-2</c:v>
                </c:pt>
                <c:pt idx="10795">
                  <c:v>-9.3544058845596075E-3</c:v>
                </c:pt>
                <c:pt idx="10796">
                  <c:v>3.4577178038880958E-3</c:v>
                </c:pt>
                <c:pt idx="10797">
                  <c:v>-1.1063402468132146E-2</c:v>
                </c:pt>
                <c:pt idx="10798">
                  <c:v>2.8981871771444193E-3</c:v>
                </c:pt>
                <c:pt idx="10799">
                  <c:v>2.9579463117234087E-2</c:v>
                </c:pt>
                <c:pt idx="10800">
                  <c:v>1.132408519201252E-2</c:v>
                </c:pt>
                <c:pt idx="10801">
                  <c:v>-9.644115212413441E-3</c:v>
                </c:pt>
                <c:pt idx="10802">
                  <c:v>-1.0359132487276925E-2</c:v>
                </c:pt>
                <c:pt idx="10803">
                  <c:v>-2.7177765342044505E-3</c:v>
                </c:pt>
                <c:pt idx="10804">
                  <c:v>-5.8019766147641427E-3</c:v>
                </c:pt>
                <c:pt idx="10805">
                  <c:v>-3.9769200370030865E-3</c:v>
                </c:pt>
                <c:pt idx="10806">
                  <c:v>3.917478757666547E-3</c:v>
                </c:pt>
                <c:pt idx="10807">
                  <c:v>-1.8934229242014312E-2</c:v>
                </c:pt>
                <c:pt idx="10808">
                  <c:v>3.6636646623865415E-3</c:v>
                </c:pt>
                <c:pt idx="10809">
                  <c:v>6.704696848285569E-3</c:v>
                </c:pt>
                <c:pt idx="10810">
                  <c:v>-8.3715792140032271E-3</c:v>
                </c:pt>
                <c:pt idx="10811">
                  <c:v>-5.4529123320872465E-3</c:v>
                </c:pt>
                <c:pt idx="10812">
                  <c:v>-5.1287229013565096E-5</c:v>
                </c:pt>
                <c:pt idx="10813">
                  <c:v>-7.8251551720177838E-5</c:v>
                </c:pt>
                <c:pt idx="10814">
                  <c:v>4.8348979151025574E-3</c:v>
                </c:pt>
                <c:pt idx="10815">
                  <c:v>-1.5465627296671778E-2</c:v>
                </c:pt>
                <c:pt idx="10816">
                  <c:v>-3.3357034956892932E-3</c:v>
                </c:pt>
                <c:pt idx="10817">
                  <c:v>2.2086243197338044E-2</c:v>
                </c:pt>
                <c:pt idx="10818">
                  <c:v>1.9618522155923052E-2</c:v>
                </c:pt>
                <c:pt idx="10819">
                  <c:v>-1.3052570072718498E-3</c:v>
                </c:pt>
                <c:pt idx="10820">
                  <c:v>-2.2049694440363123E-2</c:v>
                </c:pt>
                <c:pt idx="10821">
                  <c:v>9.0592676562181017E-3</c:v>
                </c:pt>
                <c:pt idx="10822">
                  <c:v>1.4340357510108596E-3</c:v>
                </c:pt>
                <c:pt idx="10823">
                  <c:v>-1.1118007977331625E-2</c:v>
                </c:pt>
                <c:pt idx="10824">
                  <c:v>-5.9409438298557785E-3</c:v>
                </c:pt>
                <c:pt idx="10825">
                  <c:v>1.1010506222410208E-3</c:v>
                </c:pt>
                <c:pt idx="10826">
                  <c:v>-1.0297610695704279E-2</c:v>
                </c:pt>
                <c:pt idx="10827">
                  <c:v>-9.5538555621110018E-3</c:v>
                </c:pt>
                <c:pt idx="10828">
                  <c:v>4.750172925961413E-3</c:v>
                </c:pt>
                <c:pt idx="10829">
                  <c:v>3.4256404089724209E-4</c:v>
                </c:pt>
                <c:pt idx="10830">
                  <c:v>-5.2415631134387084E-3</c:v>
                </c:pt>
                <c:pt idx="10831">
                  <c:v>-1.6334343877397253E-3</c:v>
                </c:pt>
                <c:pt idx="10832">
                  <c:v>-1.5734956404045791E-2</c:v>
                </c:pt>
                <c:pt idx="10833">
                  <c:v>8.3563782334088402E-3</c:v>
                </c:pt>
                <c:pt idx="10834">
                  <c:v>-8.0763152004611934E-3</c:v>
                </c:pt>
                <c:pt idx="10835">
                  <c:v>-4.9872715590757004E-3</c:v>
                </c:pt>
                <c:pt idx="10836">
                  <c:v>-2.0321652551093847E-2</c:v>
                </c:pt>
                <c:pt idx="10837">
                  <c:v>4.6052189004563418E-3</c:v>
                </c:pt>
                <c:pt idx="10838">
                  <c:v>-1.8864627856694988E-2</c:v>
                </c:pt>
                <c:pt idx="10839">
                  <c:v>-1.7127843964852386E-2</c:v>
                </c:pt>
                <c:pt idx="10840">
                  <c:v>4.0380599862535697E-4</c:v>
                </c:pt>
                <c:pt idx="10841">
                  <c:v>-3.5341008613502217E-3</c:v>
                </c:pt>
                <c:pt idx="10842">
                  <c:v>1.7584563290042775E-2</c:v>
                </c:pt>
                <c:pt idx="10843">
                  <c:v>7.4823249811785614E-3</c:v>
                </c:pt>
                <c:pt idx="10844">
                  <c:v>2.7436174736849344E-3</c:v>
                </c:pt>
                <c:pt idx="10845">
                  <c:v>-2.4307613801847071E-3</c:v>
                </c:pt>
                <c:pt idx="10846">
                  <c:v>-2.9104444146033697E-3</c:v>
                </c:pt>
                <c:pt idx="10847">
                  <c:v>9.0595092818376195E-3</c:v>
                </c:pt>
                <c:pt idx="10848">
                  <c:v>-3.5692541390985085E-4</c:v>
                </c:pt>
                <c:pt idx="10849">
                  <c:v>-4.4820985422284266E-3</c:v>
                </c:pt>
                <c:pt idx="10850">
                  <c:v>3.8423324563351484E-3</c:v>
                </c:pt>
                <c:pt idx="10851">
                  <c:v>7.3925214074800601E-3</c:v>
                </c:pt>
                <c:pt idx="10852">
                  <c:v>9.742069578814851E-3</c:v>
                </c:pt>
                <c:pt idx="10853">
                  <c:v>1.2401647125617039E-2</c:v>
                </c:pt>
                <c:pt idx="10854">
                  <c:v>-7.6379044881603715E-3</c:v>
                </c:pt>
                <c:pt idx="10855">
                  <c:v>-5.5312976920548632E-3</c:v>
                </c:pt>
                <c:pt idx="10856">
                  <c:v>9.8864861192457586E-4</c:v>
                </c:pt>
                <c:pt idx="10857">
                  <c:v>4.7848640483354448E-3</c:v>
                </c:pt>
                <c:pt idx="10858">
                  <c:v>-2.3503583766362303E-3</c:v>
                </c:pt>
                <c:pt idx="10859">
                  <c:v>8.948900924744598E-4</c:v>
                </c:pt>
                <c:pt idx="10860">
                  <c:v>-1.3579085358772112E-3</c:v>
                </c:pt>
                <c:pt idx="10861">
                  <c:v>-1.152277962739787E-2</c:v>
                </c:pt>
                <c:pt idx="10862">
                  <c:v>5.4468612699187634E-3</c:v>
                </c:pt>
                <c:pt idx="10863">
                  <c:v>8.6927503003743486E-4</c:v>
                </c:pt>
                <c:pt idx="10864">
                  <c:v>-3.8452975934452982E-3</c:v>
                </c:pt>
                <c:pt idx="10865">
                  <c:v>-3.4695042925306607E-3</c:v>
                </c:pt>
                <c:pt idx="10866">
                  <c:v>8.5742490508271801E-3</c:v>
                </c:pt>
                <c:pt idx="10867">
                  <c:v>3.9064993949807338E-3</c:v>
                </c:pt>
                <c:pt idx="10868">
                  <c:v>1.757656798575067E-4</c:v>
                </c:pt>
                <c:pt idx="10869">
                  <c:v>-1.8093723831776975E-3</c:v>
                </c:pt>
                <c:pt idx="10870">
                  <c:v>-1.0926610633578682E-3</c:v>
                </c:pt>
                <c:pt idx="10871">
                  <c:v>1.1053080181214149E-2</c:v>
                </c:pt>
                <c:pt idx="10872">
                  <c:v>-5.282433394422221E-3</c:v>
                </c:pt>
                <c:pt idx="10873">
                  <c:v>-7.7397865014860239E-3</c:v>
                </c:pt>
                <c:pt idx="10874">
                  <c:v>-3.9992841236897092E-3</c:v>
                </c:pt>
                <c:pt idx="10875">
                  <c:v>-5.6272984814001038E-5</c:v>
                </c:pt>
                <c:pt idx="10876">
                  <c:v>-6.3994350138482535E-3</c:v>
                </c:pt>
                <c:pt idx="10877">
                  <c:v>-8.1809040344745423E-3</c:v>
                </c:pt>
                <c:pt idx="10878">
                  <c:v>2.5547886471610289E-3</c:v>
                </c:pt>
                <c:pt idx="10879">
                  <c:v>2.2507080793155002E-2</c:v>
                </c:pt>
                <c:pt idx="10880">
                  <c:v>3.1536983458831402E-3</c:v>
                </c:pt>
                <c:pt idx="10881">
                  <c:v>1.2849976801610107E-2</c:v>
                </c:pt>
                <c:pt idx="10882">
                  <c:v>7.9346310538061238E-3</c:v>
                </c:pt>
                <c:pt idx="10883">
                  <c:v>3.1372903050990719E-3</c:v>
                </c:pt>
                <c:pt idx="10884">
                  <c:v>1.8434131156784552E-3</c:v>
                </c:pt>
                <c:pt idx="10885">
                  <c:v>-2.0373419911669532E-2</c:v>
                </c:pt>
                <c:pt idx="10886">
                  <c:v>4.6375403803781344E-4</c:v>
                </c:pt>
                <c:pt idx="10887">
                  <c:v>-2.0806833680087282E-2</c:v>
                </c:pt>
                <c:pt idx="10888">
                  <c:v>2.2363148864851471E-2</c:v>
                </c:pt>
                <c:pt idx="10889">
                  <c:v>-1.1123341983345603E-2</c:v>
                </c:pt>
                <c:pt idx="10890">
                  <c:v>-2.4769597827004942E-3</c:v>
                </c:pt>
                <c:pt idx="10891">
                  <c:v>-7.387211555936796E-3</c:v>
                </c:pt>
                <c:pt idx="10892">
                  <c:v>8.5869280764311277E-3</c:v>
                </c:pt>
                <c:pt idx="10893">
                  <c:v>3.5235841181883183E-3</c:v>
                </c:pt>
                <c:pt idx="10894">
                  <c:v>-9.2707138313304297E-3</c:v>
                </c:pt>
                <c:pt idx="10895">
                  <c:v>2.2547031065378427E-2</c:v>
                </c:pt>
                <c:pt idx="10896">
                  <c:v>-4.9800690999330776E-3</c:v>
                </c:pt>
                <c:pt idx="10897">
                  <c:v>-5.9869493240165281E-3</c:v>
                </c:pt>
                <c:pt idx="10898">
                  <c:v>-1.6898501919580006E-2</c:v>
                </c:pt>
                <c:pt idx="10899">
                  <c:v>6.8392775289453436E-3</c:v>
                </c:pt>
                <c:pt idx="10900">
                  <c:v>-1.0201995109891115E-3</c:v>
                </c:pt>
                <c:pt idx="10901">
                  <c:v>1.5206068090885413E-2</c:v>
                </c:pt>
                <c:pt idx="10902">
                  <c:v>5.9249305384971411E-3</c:v>
                </c:pt>
                <c:pt idx="10903">
                  <c:v>2.6901951944441246E-4</c:v>
                </c:pt>
                <c:pt idx="10904">
                  <c:v>-1.328108854233909E-2</c:v>
                </c:pt>
                <c:pt idx="10905">
                  <c:v>8.6485585027901782E-3</c:v>
                </c:pt>
                <c:pt idx="10906">
                  <c:v>-2.7734101460516218E-3</c:v>
                </c:pt>
                <c:pt idx="10907">
                  <c:v>1.7253139064972388E-3</c:v>
                </c:pt>
                <c:pt idx="10908">
                  <c:v>4.3059392088437088E-3</c:v>
                </c:pt>
                <c:pt idx="10909">
                  <c:v>-4.2596426327685738E-3</c:v>
                </c:pt>
                <c:pt idx="10910">
                  <c:v>-2.6628265499582682E-2</c:v>
                </c:pt>
                <c:pt idx="10911">
                  <c:v>2.1798146104856912E-2</c:v>
                </c:pt>
                <c:pt idx="10912">
                  <c:v>9.8929788481551834E-3</c:v>
                </c:pt>
                <c:pt idx="10913">
                  <c:v>-4.3168086653790436E-3</c:v>
                </c:pt>
                <c:pt idx="10914">
                  <c:v>9.9372979465593043E-3</c:v>
                </c:pt>
                <c:pt idx="10915">
                  <c:v>-5.7837205451434981E-3</c:v>
                </c:pt>
                <c:pt idx="10916">
                  <c:v>3.1406115568160358E-5</c:v>
                </c:pt>
                <c:pt idx="10917">
                  <c:v>1.2478041264551093E-2</c:v>
                </c:pt>
                <c:pt idx="10918">
                  <c:v>-2.529846510914829E-2</c:v>
                </c:pt>
                <c:pt idx="10919">
                  <c:v>-6.9705849575903145E-3</c:v>
                </c:pt>
                <c:pt idx="10920">
                  <c:v>-1.2265171972407226E-2</c:v>
                </c:pt>
                <c:pt idx="10921">
                  <c:v>3.2336762050388301E-3</c:v>
                </c:pt>
                <c:pt idx="10922">
                  <c:v>1.9573770305407514E-4</c:v>
                </c:pt>
                <c:pt idx="10923">
                  <c:v>-6.606677993848023E-3</c:v>
                </c:pt>
                <c:pt idx="10924">
                  <c:v>-6.2947825688257171E-3</c:v>
                </c:pt>
                <c:pt idx="10925">
                  <c:v>-1.1852287450663163E-2</c:v>
                </c:pt>
                <c:pt idx="10926">
                  <c:v>-2.4881794110467034E-2</c:v>
                </c:pt>
                <c:pt idx="10927">
                  <c:v>-1.2127040405907811E-2</c:v>
                </c:pt>
                <c:pt idx="10928">
                  <c:v>1.6047402393608754E-3</c:v>
                </c:pt>
                <c:pt idx="10929">
                  <c:v>-2.5923598974733585E-2</c:v>
                </c:pt>
                <c:pt idx="10930">
                  <c:v>-6.4671256184836677E-3</c:v>
                </c:pt>
                <c:pt idx="10931">
                  <c:v>-6.7017660499351884E-3</c:v>
                </c:pt>
                <c:pt idx="10932">
                  <c:v>6.3191889814753384E-3</c:v>
                </c:pt>
                <c:pt idx="10933">
                  <c:v>6.8541166630491793E-3</c:v>
                </c:pt>
                <c:pt idx="10934">
                  <c:v>-2.5274760331291664E-3</c:v>
                </c:pt>
                <c:pt idx="10935">
                  <c:v>8.7157228210166891E-3</c:v>
                </c:pt>
                <c:pt idx="10936">
                  <c:v>2.544454988222191E-2</c:v>
                </c:pt>
                <c:pt idx="10937">
                  <c:v>-3.7820258566399569E-3</c:v>
                </c:pt>
                <c:pt idx="10938">
                  <c:v>1.3773300430480789E-2</c:v>
                </c:pt>
                <c:pt idx="10939">
                  <c:v>1.1755931005556117E-2</c:v>
                </c:pt>
                <c:pt idx="10940">
                  <c:v>-5.7021792774059827E-3</c:v>
                </c:pt>
                <c:pt idx="10941">
                  <c:v>1.0039878945289031E-2</c:v>
                </c:pt>
                <c:pt idx="10942">
                  <c:v>8.2782782691554792E-3</c:v>
                </c:pt>
                <c:pt idx="10943">
                  <c:v>-6.987568135491052E-3</c:v>
                </c:pt>
                <c:pt idx="10944">
                  <c:v>-4.6077023748314187E-4</c:v>
                </c:pt>
                <c:pt idx="10945">
                  <c:v>-1.547735761476752E-2</c:v>
                </c:pt>
                <c:pt idx="10946">
                  <c:v>3.6578115874409457E-3</c:v>
                </c:pt>
                <c:pt idx="10947">
                  <c:v>3.8485278701593569E-3</c:v>
                </c:pt>
                <c:pt idx="10948">
                  <c:v>-1.0408086218071575E-2</c:v>
                </c:pt>
                <c:pt idx="10949">
                  <c:v>-7.4057847061550185E-3</c:v>
                </c:pt>
                <c:pt idx="10950">
                  <c:v>7.5391332980259389E-3</c:v>
                </c:pt>
                <c:pt idx="10951">
                  <c:v>4.3834190079432046E-3</c:v>
                </c:pt>
                <c:pt idx="10952">
                  <c:v>-7.0392977743810722E-3</c:v>
                </c:pt>
                <c:pt idx="10953">
                  <c:v>-8.2399255991420402E-3</c:v>
                </c:pt>
                <c:pt idx="10954">
                  <c:v>1.82445171568737E-2</c:v>
                </c:pt>
                <c:pt idx="10955">
                  <c:v>-8.6025656066707236E-3</c:v>
                </c:pt>
                <c:pt idx="10956">
                  <c:v>-2.6968319481616176E-3</c:v>
                </c:pt>
                <c:pt idx="10957">
                  <c:v>-1.2402080910443302E-2</c:v>
                </c:pt>
                <c:pt idx="10958">
                  <c:v>1.9669209126528867E-2</c:v>
                </c:pt>
                <c:pt idx="10959">
                  <c:v>-3.7009240235070726E-3</c:v>
                </c:pt>
                <c:pt idx="10960">
                  <c:v>-7.2076390721616925E-3</c:v>
                </c:pt>
                <c:pt idx="10961">
                  <c:v>-3.2265297572860504E-3</c:v>
                </c:pt>
                <c:pt idx="10962">
                  <c:v>-1.3560872971171694E-3</c:v>
                </c:pt>
                <c:pt idx="10963">
                  <c:v>2.4249688655096323E-3</c:v>
                </c:pt>
                <c:pt idx="10964">
                  <c:v>-2.9024642207484967E-3</c:v>
                </c:pt>
                <c:pt idx="10965">
                  <c:v>-4.720377290806114E-3</c:v>
                </c:pt>
                <c:pt idx="10966">
                  <c:v>2.8593670347731534E-3</c:v>
                </c:pt>
                <c:pt idx="10967">
                  <c:v>-6.9827752275709154E-5</c:v>
                </c:pt>
                <c:pt idx="10968">
                  <c:v>-3.1299308278810592E-3</c:v>
                </c:pt>
                <c:pt idx="10969">
                  <c:v>-2.4489313914183024E-3</c:v>
                </c:pt>
                <c:pt idx="10970">
                  <c:v>-1.4602387934683912E-2</c:v>
                </c:pt>
                <c:pt idx="10971">
                  <c:v>-1.6768719099504878E-2</c:v>
                </c:pt>
                <c:pt idx="10972">
                  <c:v>4.6221932056881732E-3</c:v>
                </c:pt>
                <c:pt idx="10973">
                  <c:v>-3.4592158699302614E-3</c:v>
                </c:pt>
                <c:pt idx="10974">
                  <c:v>2.1112892764827092E-2</c:v>
                </c:pt>
                <c:pt idx="10975">
                  <c:v>7.4140758701000623E-3</c:v>
                </c:pt>
                <c:pt idx="10976">
                  <c:v>-1.4207676878208678E-2</c:v>
                </c:pt>
                <c:pt idx="10977">
                  <c:v>1.7684948024380608E-2</c:v>
                </c:pt>
                <c:pt idx="10978">
                  <c:v>1.1663430703975571E-2</c:v>
                </c:pt>
                <c:pt idx="10979">
                  <c:v>7.2631325809908425E-3</c:v>
                </c:pt>
                <c:pt idx="10980">
                  <c:v>8.9010569219103927E-3</c:v>
                </c:pt>
                <c:pt idx="10981">
                  <c:v>2.3189189480385688E-3</c:v>
                </c:pt>
                <c:pt idx="10982">
                  <c:v>-6.7224824777556398E-3</c:v>
                </c:pt>
                <c:pt idx="10983">
                  <c:v>3.4182604589360183E-3</c:v>
                </c:pt>
                <c:pt idx="10984">
                  <c:v>-4.6326427671203787E-3</c:v>
                </c:pt>
                <c:pt idx="10985">
                  <c:v>5.6484292302497506E-3</c:v>
                </c:pt>
                <c:pt idx="10986">
                  <c:v>1.594152422912712E-3</c:v>
                </c:pt>
                <c:pt idx="10987">
                  <c:v>-4.3574148162781367E-3</c:v>
                </c:pt>
                <c:pt idx="10988">
                  <c:v>-9.5231415344005383E-3</c:v>
                </c:pt>
                <c:pt idx="10989">
                  <c:v>-2.0074772791071004E-3</c:v>
                </c:pt>
                <c:pt idx="10990">
                  <c:v>3.5272415480586232E-3</c:v>
                </c:pt>
                <c:pt idx="10991">
                  <c:v>-4.260324861966462E-3</c:v>
                </c:pt>
                <c:pt idx="10992">
                  <c:v>-5.9237553535972159E-3</c:v>
                </c:pt>
                <c:pt idx="10993">
                  <c:v>-3.1233383628285566E-2</c:v>
                </c:pt>
                <c:pt idx="10994">
                  <c:v>1.865928013646093E-2</c:v>
                </c:pt>
                <c:pt idx="10995">
                  <c:v>-2.5212526288331736E-2</c:v>
                </c:pt>
                <c:pt idx="10996">
                  <c:v>-8.2869790689270879E-3</c:v>
                </c:pt>
                <c:pt idx="10997">
                  <c:v>1.4384815587950954E-3</c:v>
                </c:pt>
                <c:pt idx="10998">
                  <c:v>-8.6965661195545305E-3</c:v>
                </c:pt>
                <c:pt idx="10999">
                  <c:v>1.9275945778577216E-4</c:v>
                </c:pt>
                <c:pt idx="11000">
                  <c:v>-4.6947702972940306E-3</c:v>
                </c:pt>
                <c:pt idx="11001">
                  <c:v>1.9258214662124941E-2</c:v>
                </c:pt>
                <c:pt idx="11002">
                  <c:v>-1.0025331910340655E-2</c:v>
                </c:pt>
                <c:pt idx="11003">
                  <c:v>-5.5026836719674508E-3</c:v>
                </c:pt>
                <c:pt idx="11004">
                  <c:v>1.1039558899138466E-3</c:v>
                </c:pt>
                <c:pt idx="11005">
                  <c:v>-8.9739101852495966E-4</c:v>
                </c:pt>
                <c:pt idx="11006">
                  <c:v>-5.2140581593645985E-4</c:v>
                </c:pt>
                <c:pt idx="11007">
                  <c:v>-8.9952336695349709E-3</c:v>
                </c:pt>
                <c:pt idx="11008">
                  <c:v>6.4026008459454999E-3</c:v>
                </c:pt>
                <c:pt idx="11009">
                  <c:v>-7.5471897279211688E-3</c:v>
                </c:pt>
                <c:pt idx="11010">
                  <c:v>-4.2687422984642983E-3</c:v>
                </c:pt>
                <c:pt idx="11011">
                  <c:v>-1.7824646706453048E-2</c:v>
                </c:pt>
                <c:pt idx="11012">
                  <c:v>-3.1587273991241531E-3</c:v>
                </c:pt>
                <c:pt idx="11013">
                  <c:v>-3.2809966142642358E-3</c:v>
                </c:pt>
                <c:pt idx="11014">
                  <c:v>1.478312983865678E-3</c:v>
                </c:pt>
                <c:pt idx="11015">
                  <c:v>-7.3262431263751444E-3</c:v>
                </c:pt>
                <c:pt idx="11016">
                  <c:v>-4.1181553715449017E-3</c:v>
                </c:pt>
                <c:pt idx="11017">
                  <c:v>4.651694883993791E-3</c:v>
                </c:pt>
                <c:pt idx="11018">
                  <c:v>3.4102494231353056E-3</c:v>
                </c:pt>
                <c:pt idx="11019">
                  <c:v>-4.4451738053276901E-3</c:v>
                </c:pt>
                <c:pt idx="11020">
                  <c:v>4.3117149544731597E-3</c:v>
                </c:pt>
                <c:pt idx="11021">
                  <c:v>8.7972445445427415E-4</c:v>
                </c:pt>
                <c:pt idx="11022">
                  <c:v>6.267640009979935E-3</c:v>
                </c:pt>
                <c:pt idx="11023">
                  <c:v>6.4979361490022586E-3</c:v>
                </c:pt>
                <c:pt idx="11024">
                  <c:v>-7.7052996591345166E-3</c:v>
                </c:pt>
                <c:pt idx="11025">
                  <c:v>-1.2425700202844395E-2</c:v>
                </c:pt>
                <c:pt idx="11026">
                  <c:v>7.7798962708181341E-3</c:v>
                </c:pt>
                <c:pt idx="11027">
                  <c:v>-1.2059791002521072E-2</c:v>
                </c:pt>
                <c:pt idx="11028">
                  <c:v>8.370757671937042E-3</c:v>
                </c:pt>
                <c:pt idx="11029">
                  <c:v>-9.5337662671666319E-5</c:v>
                </c:pt>
                <c:pt idx="11030">
                  <c:v>2.0190683375890899E-2</c:v>
                </c:pt>
                <c:pt idx="11031">
                  <c:v>-1.4022458594447559E-2</c:v>
                </c:pt>
                <c:pt idx="11032">
                  <c:v>7.3346479526066885E-3</c:v>
                </c:pt>
                <c:pt idx="11033">
                  <c:v>1.1311400220027721E-2</c:v>
                </c:pt>
                <c:pt idx="11034">
                  <c:v>-1.4932822599638153E-3</c:v>
                </c:pt>
                <c:pt idx="11035">
                  <c:v>1.3811114831697655E-2</c:v>
                </c:pt>
                <c:pt idx="11036">
                  <c:v>1.1519535367628269E-3</c:v>
                </c:pt>
                <c:pt idx="11037">
                  <c:v>-9.180518945919057E-3</c:v>
                </c:pt>
                <c:pt idx="11038">
                  <c:v>5.6538337610560702E-3</c:v>
                </c:pt>
                <c:pt idx="11039">
                  <c:v>1.8619087384518758E-3</c:v>
                </c:pt>
                <c:pt idx="11040">
                  <c:v>-2.4785431925577976E-2</c:v>
                </c:pt>
                <c:pt idx="11041">
                  <c:v>-3.1749893787233566E-4</c:v>
                </c:pt>
                <c:pt idx="11042">
                  <c:v>-6.7432429235672626E-3</c:v>
                </c:pt>
                <c:pt idx="11043">
                  <c:v>1.2871565961445986E-3</c:v>
                </c:pt>
                <c:pt idx="11044">
                  <c:v>-9.5789064080118551E-3</c:v>
                </c:pt>
                <c:pt idx="11045">
                  <c:v>-1.8410288801140845E-2</c:v>
                </c:pt>
                <c:pt idx="11046">
                  <c:v>1.0106123516616435E-2</c:v>
                </c:pt>
                <c:pt idx="11047">
                  <c:v>1.7012005063943642E-2</c:v>
                </c:pt>
                <c:pt idx="11048">
                  <c:v>-4.1492437904090745E-3</c:v>
                </c:pt>
                <c:pt idx="11049">
                  <c:v>1.3828533260164368E-3</c:v>
                </c:pt>
                <c:pt idx="11050">
                  <c:v>-3.336258554321167E-3</c:v>
                </c:pt>
                <c:pt idx="11051">
                  <c:v>-1.5448507550416164E-2</c:v>
                </c:pt>
                <c:pt idx="11052">
                  <c:v>1.3226112580025794E-3</c:v>
                </c:pt>
                <c:pt idx="11053">
                  <c:v>2.6945708788375693E-2</c:v>
                </c:pt>
                <c:pt idx="11054">
                  <c:v>1.4387815227052746E-2</c:v>
                </c:pt>
                <c:pt idx="11055">
                  <c:v>7.1419816125380935E-3</c:v>
                </c:pt>
                <c:pt idx="11056">
                  <c:v>-1.0067819639270181E-3</c:v>
                </c:pt>
                <c:pt idx="11057">
                  <c:v>2.7238150204836834E-3</c:v>
                </c:pt>
                <c:pt idx="11058">
                  <c:v>9.1431831935860249E-3</c:v>
                </c:pt>
                <c:pt idx="11059">
                  <c:v>-8.3988158051301349E-3</c:v>
                </c:pt>
                <c:pt idx="11060">
                  <c:v>-1.2138705470189796E-2</c:v>
                </c:pt>
                <c:pt idx="11061">
                  <c:v>-1.6892955492063929E-2</c:v>
                </c:pt>
                <c:pt idx="11062">
                  <c:v>-1.4466871435899333E-2</c:v>
                </c:pt>
                <c:pt idx="11063">
                  <c:v>2.0640171454294271E-2</c:v>
                </c:pt>
                <c:pt idx="11064">
                  <c:v>-4.7947538873361331E-3</c:v>
                </c:pt>
                <c:pt idx="11065">
                  <c:v>-5.4366581352074637E-3</c:v>
                </c:pt>
                <c:pt idx="11066">
                  <c:v>-1.7879630927350374E-2</c:v>
                </c:pt>
                <c:pt idx="11067">
                  <c:v>-1.7018902578227076E-2</c:v>
                </c:pt>
                <c:pt idx="11068">
                  <c:v>-1.3577477023187836E-2</c:v>
                </c:pt>
                <c:pt idx="11069">
                  <c:v>4.0464828628627185E-3</c:v>
                </c:pt>
                <c:pt idx="11070">
                  <c:v>3.5497887841786755E-3</c:v>
                </c:pt>
                <c:pt idx="11071">
                  <c:v>7.1208332197524983E-3</c:v>
                </c:pt>
                <c:pt idx="11072">
                  <c:v>5.6737561161303235E-3</c:v>
                </c:pt>
                <c:pt idx="11073">
                  <c:v>5.4472996224510838E-3</c:v>
                </c:pt>
                <c:pt idx="11074">
                  <c:v>-4.7564219610195749E-3</c:v>
                </c:pt>
                <c:pt idx="11075">
                  <c:v>-7.9654006909724E-3</c:v>
                </c:pt>
                <c:pt idx="11076">
                  <c:v>-8.1430931331320029E-4</c:v>
                </c:pt>
                <c:pt idx="11077">
                  <c:v>-7.0125749304644535E-3</c:v>
                </c:pt>
                <c:pt idx="11078">
                  <c:v>-2.7242213698958329E-3</c:v>
                </c:pt>
                <c:pt idx="11079">
                  <c:v>1.4143709248717825E-2</c:v>
                </c:pt>
                <c:pt idx="11080">
                  <c:v>5.1414530712656234E-3</c:v>
                </c:pt>
                <c:pt idx="11081">
                  <c:v>4.0533287513432759E-3</c:v>
                </c:pt>
                <c:pt idx="11082">
                  <c:v>-1.1419996661263976E-2</c:v>
                </c:pt>
                <c:pt idx="11083">
                  <c:v>-1.0631708544452013E-2</c:v>
                </c:pt>
                <c:pt idx="11084">
                  <c:v>-2.008043950382198E-3</c:v>
                </c:pt>
                <c:pt idx="11085">
                  <c:v>-4.2564271003916408E-4</c:v>
                </c:pt>
                <c:pt idx="11086">
                  <c:v>4.7503246453327371E-3</c:v>
                </c:pt>
                <c:pt idx="11087">
                  <c:v>-5.4610623373735076E-3</c:v>
                </c:pt>
                <c:pt idx="11088">
                  <c:v>4.9297750918120466E-3</c:v>
                </c:pt>
                <c:pt idx="11089">
                  <c:v>9.5500701864295792E-3</c:v>
                </c:pt>
                <c:pt idx="11090">
                  <c:v>6.8904552358479308E-3</c:v>
                </c:pt>
                <c:pt idx="11091">
                  <c:v>-8.7872574135553997E-3</c:v>
                </c:pt>
                <c:pt idx="11092">
                  <c:v>3.4028583932793565E-3</c:v>
                </c:pt>
                <c:pt idx="11093">
                  <c:v>-3.5107667259128695E-3</c:v>
                </c:pt>
                <c:pt idx="11094">
                  <c:v>-1.6921648809967601E-2</c:v>
                </c:pt>
                <c:pt idx="11095">
                  <c:v>4.0151636487478059E-3</c:v>
                </c:pt>
                <c:pt idx="11096">
                  <c:v>1.6464681580145569E-2</c:v>
                </c:pt>
                <c:pt idx="11097">
                  <c:v>-1.4076286218876221E-2</c:v>
                </c:pt>
                <c:pt idx="11098">
                  <c:v>-1.117299108238173E-3</c:v>
                </c:pt>
                <c:pt idx="11099">
                  <c:v>4.9983687492343261E-3</c:v>
                </c:pt>
                <c:pt idx="11100">
                  <c:v>-9.4758571305280921E-4</c:v>
                </c:pt>
                <c:pt idx="11101">
                  <c:v>1.4033045920010874E-2</c:v>
                </c:pt>
                <c:pt idx="11102">
                  <c:v>1.6391421585196075E-2</c:v>
                </c:pt>
                <c:pt idx="11103">
                  <c:v>1.1594202179680661E-2</c:v>
                </c:pt>
                <c:pt idx="11104">
                  <c:v>1.3124384435277405E-2</c:v>
                </c:pt>
                <c:pt idx="11105">
                  <c:v>1.2896855705937463E-2</c:v>
                </c:pt>
                <c:pt idx="11106">
                  <c:v>-1.7271981512719547E-3</c:v>
                </c:pt>
                <c:pt idx="11107">
                  <c:v>3.0795554470338096E-3</c:v>
                </c:pt>
                <c:pt idx="11108">
                  <c:v>-6.3577087544443031E-3</c:v>
                </c:pt>
                <c:pt idx="11109">
                  <c:v>-1.8949351992178273E-2</c:v>
                </c:pt>
                <c:pt idx="11110">
                  <c:v>-8.1039895995416566E-3</c:v>
                </c:pt>
                <c:pt idx="11111">
                  <c:v>1.9183168733314146E-2</c:v>
                </c:pt>
                <c:pt idx="11112">
                  <c:v>-1.3208892936112418E-2</c:v>
                </c:pt>
                <c:pt idx="11113">
                  <c:v>8.5131527969504305E-3</c:v>
                </c:pt>
                <c:pt idx="11114">
                  <c:v>1.7410128414592284E-3</c:v>
                </c:pt>
                <c:pt idx="11115">
                  <c:v>-8.1434478794087158E-3</c:v>
                </c:pt>
                <c:pt idx="11116">
                  <c:v>1.8406882768290164E-2</c:v>
                </c:pt>
                <c:pt idx="11117">
                  <c:v>-4.1206669445131839E-4</c:v>
                </c:pt>
                <c:pt idx="11118">
                  <c:v>7.1814180424365041E-3</c:v>
                </c:pt>
                <c:pt idx="11119">
                  <c:v>-7.0484864358977273E-3</c:v>
                </c:pt>
                <c:pt idx="11120">
                  <c:v>-8.8343385319494625E-3</c:v>
                </c:pt>
                <c:pt idx="11121">
                  <c:v>-8.7388041291048633E-3</c:v>
                </c:pt>
                <c:pt idx="11122">
                  <c:v>7.1859043327290083E-3</c:v>
                </c:pt>
                <c:pt idx="11123">
                  <c:v>-3.6532181539518333E-4</c:v>
                </c:pt>
                <c:pt idx="11124">
                  <c:v>-3.5505311428273472E-3</c:v>
                </c:pt>
                <c:pt idx="11125">
                  <c:v>-4.8019890775369287E-3</c:v>
                </c:pt>
                <c:pt idx="11126">
                  <c:v>-2.1777196210391327E-3</c:v>
                </c:pt>
                <c:pt idx="11127">
                  <c:v>2.0048634143093429E-2</c:v>
                </c:pt>
                <c:pt idx="11128">
                  <c:v>8.2541731997324407E-3</c:v>
                </c:pt>
                <c:pt idx="11129">
                  <c:v>-8.5072816974015621E-3</c:v>
                </c:pt>
                <c:pt idx="11130">
                  <c:v>-4.4925516005167171E-3</c:v>
                </c:pt>
                <c:pt idx="11131">
                  <c:v>-4.2152107800196761E-3</c:v>
                </c:pt>
                <c:pt idx="11132">
                  <c:v>2.7771776460607613E-3</c:v>
                </c:pt>
                <c:pt idx="11133">
                  <c:v>-5.7174102099994512E-4</c:v>
                </c:pt>
                <c:pt idx="11134">
                  <c:v>3.5939497718554883E-3</c:v>
                </c:pt>
                <c:pt idx="11135">
                  <c:v>-7.1656235813408273E-3</c:v>
                </c:pt>
                <c:pt idx="11136">
                  <c:v>3.6817158634426359E-3</c:v>
                </c:pt>
                <c:pt idx="11137">
                  <c:v>-2.8308404084428974E-3</c:v>
                </c:pt>
                <c:pt idx="11138">
                  <c:v>1.7828445228687331E-2</c:v>
                </c:pt>
                <c:pt idx="11139">
                  <c:v>2.0018867166043109E-2</c:v>
                </c:pt>
                <c:pt idx="11140">
                  <c:v>1.5902380480325166E-2</c:v>
                </c:pt>
                <c:pt idx="11141">
                  <c:v>-1.0761573025099858E-2</c:v>
                </c:pt>
                <c:pt idx="11142">
                  <c:v>-5.2546832203253149E-3</c:v>
                </c:pt>
                <c:pt idx="11143">
                  <c:v>7.9810239422491974E-3</c:v>
                </c:pt>
                <c:pt idx="11144">
                  <c:v>-3.6113470034243294E-3</c:v>
                </c:pt>
                <c:pt idx="11145">
                  <c:v>1.0212437530751454E-2</c:v>
                </c:pt>
                <c:pt idx="11146">
                  <c:v>3.292484972075055E-3</c:v>
                </c:pt>
                <c:pt idx="11147">
                  <c:v>-2.1985687936459655E-3</c:v>
                </c:pt>
                <c:pt idx="11148">
                  <c:v>-4.6187429298106203E-3</c:v>
                </c:pt>
                <c:pt idx="11149">
                  <c:v>-2.338782327335142E-2</c:v>
                </c:pt>
                <c:pt idx="11150">
                  <c:v>1.7614628644497903E-2</c:v>
                </c:pt>
                <c:pt idx="11151">
                  <c:v>1.2516914182518757E-3</c:v>
                </c:pt>
                <c:pt idx="11152">
                  <c:v>-7.9473712333975113E-3</c:v>
                </c:pt>
                <c:pt idx="11153">
                  <c:v>-1.5836712208833231E-4</c:v>
                </c:pt>
                <c:pt idx="11154">
                  <c:v>1.1595071553831528E-2</c:v>
                </c:pt>
                <c:pt idx="11155">
                  <c:v>-3.621654131404882E-3</c:v>
                </c:pt>
                <c:pt idx="11156">
                  <c:v>1.4450108442325872E-2</c:v>
                </c:pt>
                <c:pt idx="11157">
                  <c:v>1.3894898710407558E-2</c:v>
                </c:pt>
                <c:pt idx="11158">
                  <c:v>8.6834495922153854E-3</c:v>
                </c:pt>
                <c:pt idx="11159">
                  <c:v>-1.6369998528916437E-3</c:v>
                </c:pt>
                <c:pt idx="11160">
                  <c:v>-2.1116772754249724E-2</c:v>
                </c:pt>
                <c:pt idx="11161">
                  <c:v>2.7917050122493767E-3</c:v>
                </c:pt>
                <c:pt idx="11162">
                  <c:v>1.4496093182445886E-2</c:v>
                </c:pt>
                <c:pt idx="11163">
                  <c:v>1.1240694540528178E-3</c:v>
                </c:pt>
                <c:pt idx="11164">
                  <c:v>-9.0613675719758814E-4</c:v>
                </c:pt>
                <c:pt idx="11165">
                  <c:v>3.8219135118506696E-3</c:v>
                </c:pt>
                <c:pt idx="11166">
                  <c:v>2.7220478410483382E-3</c:v>
                </c:pt>
                <c:pt idx="11167">
                  <c:v>-2.3760238173302708E-2</c:v>
                </c:pt>
                <c:pt idx="11168">
                  <c:v>-1.4021328874551583E-2</c:v>
                </c:pt>
                <c:pt idx="11169">
                  <c:v>9.2456718891778186E-3</c:v>
                </c:pt>
                <c:pt idx="11170">
                  <c:v>1.5964478424934703E-2</c:v>
                </c:pt>
                <c:pt idx="11171">
                  <c:v>-4.2893051026594298E-3</c:v>
                </c:pt>
                <c:pt idx="11172">
                  <c:v>4.1260740194345585E-3</c:v>
                </c:pt>
                <c:pt idx="11173">
                  <c:v>-8.4792667953055983E-3</c:v>
                </c:pt>
                <c:pt idx="11174">
                  <c:v>2.8195916390128684E-2</c:v>
                </c:pt>
                <c:pt idx="11175">
                  <c:v>-7.8704138320339241E-3</c:v>
                </c:pt>
                <c:pt idx="11176">
                  <c:v>-1.283531535070675E-2</c:v>
                </c:pt>
                <c:pt idx="11177">
                  <c:v>6.2698416907063593E-3</c:v>
                </c:pt>
                <c:pt idx="11178">
                  <c:v>1.4271846256684465E-2</c:v>
                </c:pt>
                <c:pt idx="11179">
                  <c:v>1.0471120060205038E-2</c:v>
                </c:pt>
                <c:pt idx="11180">
                  <c:v>-1.5303327653240793E-2</c:v>
                </c:pt>
                <c:pt idx="11181">
                  <c:v>-3.815002316502772E-3</c:v>
                </c:pt>
                <c:pt idx="11182">
                  <c:v>-1.5326404048022059E-2</c:v>
                </c:pt>
                <c:pt idx="11183">
                  <c:v>-8.6932892998484255E-3</c:v>
                </c:pt>
                <c:pt idx="11184">
                  <c:v>-9.041823503863195E-6</c:v>
                </c:pt>
                <c:pt idx="11185">
                  <c:v>-8.999880725893401E-3</c:v>
                </c:pt>
                <c:pt idx="11186">
                  <c:v>8.1626490315222545E-3</c:v>
                </c:pt>
                <c:pt idx="11187">
                  <c:v>-9.3034301099443797E-3</c:v>
                </c:pt>
                <c:pt idx="11188">
                  <c:v>-2.8396425080352929E-3</c:v>
                </c:pt>
                <c:pt idx="11189">
                  <c:v>-8.8760206681217438E-3</c:v>
                </c:pt>
                <c:pt idx="11190">
                  <c:v>1.6856819183704427E-3</c:v>
                </c:pt>
                <c:pt idx="11191">
                  <c:v>6.0552803410127568E-3</c:v>
                </c:pt>
                <c:pt idx="11192">
                  <c:v>5.4376776529598938E-3</c:v>
                </c:pt>
                <c:pt idx="11193">
                  <c:v>4.7626524792477847E-3</c:v>
                </c:pt>
                <c:pt idx="11194">
                  <c:v>-6.4962766090504425E-3</c:v>
                </c:pt>
                <c:pt idx="11195">
                  <c:v>1.1329781507062502E-2</c:v>
                </c:pt>
                <c:pt idx="11196">
                  <c:v>6.9335777490524587E-3</c:v>
                </c:pt>
                <c:pt idx="11197">
                  <c:v>-7.1027795621052157E-3</c:v>
                </c:pt>
                <c:pt idx="11198">
                  <c:v>-1.1230377030538734E-2</c:v>
                </c:pt>
                <c:pt idx="11199">
                  <c:v>-5.2565573419102087E-3</c:v>
                </c:pt>
                <c:pt idx="11200">
                  <c:v>2.2504470179907973E-2</c:v>
                </c:pt>
                <c:pt idx="11201">
                  <c:v>-2.575188719312321E-3</c:v>
                </c:pt>
                <c:pt idx="11202">
                  <c:v>8.4445517896745634E-3</c:v>
                </c:pt>
                <c:pt idx="11203">
                  <c:v>-1.3861649672666463E-2</c:v>
                </c:pt>
                <c:pt idx="11204">
                  <c:v>2.1463128928120093E-2</c:v>
                </c:pt>
                <c:pt idx="11205">
                  <c:v>-3.7095960091295364E-3</c:v>
                </c:pt>
                <c:pt idx="11206">
                  <c:v>-1.5871418968947861E-2</c:v>
                </c:pt>
                <c:pt idx="11207">
                  <c:v>-9.4902437996494705E-3</c:v>
                </c:pt>
                <c:pt idx="11208">
                  <c:v>2.0725788279993339E-3</c:v>
                </c:pt>
                <c:pt idx="11209">
                  <c:v>8.096980108033178E-3</c:v>
                </c:pt>
                <c:pt idx="11210">
                  <c:v>7.8076104422528493E-3</c:v>
                </c:pt>
                <c:pt idx="11211">
                  <c:v>-3.0972578388505641E-3</c:v>
                </c:pt>
                <c:pt idx="11212">
                  <c:v>1.4289998735492666E-3</c:v>
                </c:pt>
                <c:pt idx="11213">
                  <c:v>-3.2891272560064072E-3</c:v>
                </c:pt>
                <c:pt idx="11214">
                  <c:v>1.3232689691199881E-2</c:v>
                </c:pt>
                <c:pt idx="11215">
                  <c:v>-1.1095612717781807E-2</c:v>
                </c:pt>
                <c:pt idx="11216">
                  <c:v>4.7807499193712865E-3</c:v>
                </c:pt>
                <c:pt idx="11217">
                  <c:v>-2.2127229723346432E-3</c:v>
                </c:pt>
                <c:pt idx="11218">
                  <c:v>1.60768617656569E-2</c:v>
                </c:pt>
                <c:pt idx="11219">
                  <c:v>6.0083529883652349E-3</c:v>
                </c:pt>
                <c:pt idx="11220">
                  <c:v>-1.4744753631313685E-2</c:v>
                </c:pt>
                <c:pt idx="11221">
                  <c:v>-1.6118366345737559E-2</c:v>
                </c:pt>
                <c:pt idx="11222">
                  <c:v>1.0924954616617594E-2</c:v>
                </c:pt>
                <c:pt idx="11223">
                  <c:v>2.3557664316543291E-2</c:v>
                </c:pt>
                <c:pt idx="11224">
                  <c:v>-3.7702503056201838E-3</c:v>
                </c:pt>
                <c:pt idx="11225">
                  <c:v>8.0388984314833864E-3</c:v>
                </c:pt>
                <c:pt idx="11226">
                  <c:v>-3.6425662169478601E-3</c:v>
                </c:pt>
                <c:pt idx="11227">
                  <c:v>3.8388734024523883E-3</c:v>
                </c:pt>
                <c:pt idx="11228">
                  <c:v>-5.8146788334669771E-3</c:v>
                </c:pt>
                <c:pt idx="11229">
                  <c:v>1.9949200928806058E-3</c:v>
                </c:pt>
                <c:pt idx="11230">
                  <c:v>1.7902235420315684E-2</c:v>
                </c:pt>
                <c:pt idx="11231">
                  <c:v>3.4211285023185768E-3</c:v>
                </c:pt>
                <c:pt idx="11232">
                  <c:v>1.2342194319781929E-2</c:v>
                </c:pt>
                <c:pt idx="11233">
                  <c:v>-8.1501888670567971E-3</c:v>
                </c:pt>
                <c:pt idx="11234">
                  <c:v>-6.9876267038733297E-3</c:v>
                </c:pt>
                <c:pt idx="11235">
                  <c:v>-1.1213644761007899E-2</c:v>
                </c:pt>
                <c:pt idx="11236">
                  <c:v>7.0263811718158662E-3</c:v>
                </c:pt>
                <c:pt idx="11237">
                  <c:v>-5.7693385493413577E-3</c:v>
                </c:pt>
                <c:pt idx="11238">
                  <c:v>-1.5725790534462656E-3</c:v>
                </c:pt>
                <c:pt idx="11239">
                  <c:v>-1.1944308094231975E-2</c:v>
                </c:pt>
                <c:pt idx="11240">
                  <c:v>5.3389919739068098E-3</c:v>
                </c:pt>
                <c:pt idx="11241">
                  <c:v>2.3186044557975204E-4</c:v>
                </c:pt>
                <c:pt idx="11242">
                  <c:v>-1.1433994351393544E-2</c:v>
                </c:pt>
                <c:pt idx="11243">
                  <c:v>1.3753264615948505E-2</c:v>
                </c:pt>
                <c:pt idx="11244">
                  <c:v>-2.7752737800166602E-3</c:v>
                </c:pt>
                <c:pt idx="11245">
                  <c:v>-1.8265574246194183E-3</c:v>
                </c:pt>
                <c:pt idx="11246">
                  <c:v>4.0581627714430194E-3</c:v>
                </c:pt>
                <c:pt idx="11247">
                  <c:v>-2.1830223510635517E-3</c:v>
                </c:pt>
                <c:pt idx="11248">
                  <c:v>1.3275125831255535E-2</c:v>
                </c:pt>
                <c:pt idx="11249">
                  <c:v>1.4427376547972517E-3</c:v>
                </c:pt>
                <c:pt idx="11250">
                  <c:v>1.37783340131958E-2</c:v>
                </c:pt>
                <c:pt idx="11251">
                  <c:v>-3.8517583593032736E-3</c:v>
                </c:pt>
                <c:pt idx="11252">
                  <c:v>6.3565669319929699E-3</c:v>
                </c:pt>
                <c:pt idx="11253">
                  <c:v>-1.8427450190578998E-2</c:v>
                </c:pt>
                <c:pt idx="11254">
                  <c:v>1.7947327304531413E-2</c:v>
                </c:pt>
                <c:pt idx="11255">
                  <c:v>-3.5028086544894679E-4</c:v>
                </c:pt>
                <c:pt idx="11256">
                  <c:v>-3.745781483420215E-3</c:v>
                </c:pt>
                <c:pt idx="11257">
                  <c:v>5.2520639877042833E-3</c:v>
                </c:pt>
                <c:pt idx="11258">
                  <c:v>-2.9880836034475323E-3</c:v>
                </c:pt>
                <c:pt idx="11259">
                  <c:v>6.3393742175722849E-3</c:v>
                </c:pt>
                <c:pt idx="11260">
                  <c:v>7.0901307490032518E-3</c:v>
                </c:pt>
                <c:pt idx="11261">
                  <c:v>3.1747109816038176E-3</c:v>
                </c:pt>
                <c:pt idx="11262">
                  <c:v>8.5552119624767893E-3</c:v>
                </c:pt>
                <c:pt idx="11263">
                  <c:v>-6.98611044297133E-3</c:v>
                </c:pt>
                <c:pt idx="11264">
                  <c:v>-2.4397659752889056E-3</c:v>
                </c:pt>
                <c:pt idx="11265">
                  <c:v>5.9174098891354287E-3</c:v>
                </c:pt>
                <c:pt idx="11266">
                  <c:v>-8.95654729004184E-3</c:v>
                </c:pt>
                <c:pt idx="11267">
                  <c:v>1.2579314219865608E-2</c:v>
                </c:pt>
                <c:pt idx="11268">
                  <c:v>-1.5216262470904964E-2</c:v>
                </c:pt>
                <c:pt idx="11269">
                  <c:v>1.700122553946953E-2</c:v>
                </c:pt>
                <c:pt idx="11270">
                  <c:v>-5.5273132990426514E-4</c:v>
                </c:pt>
                <c:pt idx="11271">
                  <c:v>-9.3377517031079469E-3</c:v>
                </c:pt>
                <c:pt idx="11272">
                  <c:v>2.9817894683715576E-3</c:v>
                </c:pt>
                <c:pt idx="11273">
                  <c:v>7.8341667487017378E-3</c:v>
                </c:pt>
                <c:pt idx="11274">
                  <c:v>2.028022487827907E-3</c:v>
                </c:pt>
                <c:pt idx="11275">
                  <c:v>6.0918760688327247E-3</c:v>
                </c:pt>
                <c:pt idx="11276">
                  <c:v>-8.0903614485685164E-3</c:v>
                </c:pt>
                <c:pt idx="11277">
                  <c:v>5.2000894446828719E-3</c:v>
                </c:pt>
                <c:pt idx="11278">
                  <c:v>2.7254397596385364E-2</c:v>
                </c:pt>
                <c:pt idx="11279">
                  <c:v>1.2550292793066265E-2</c:v>
                </c:pt>
                <c:pt idx="11280">
                  <c:v>1.7100695009761243E-2</c:v>
                </c:pt>
                <c:pt idx="11281">
                  <c:v>1.8062769925411371E-3</c:v>
                </c:pt>
                <c:pt idx="11282">
                  <c:v>4.6215562447341901E-3</c:v>
                </c:pt>
                <c:pt idx="11283">
                  <c:v>-3.5374700535528432E-3</c:v>
                </c:pt>
                <c:pt idx="11284">
                  <c:v>8.9460165672932569E-3</c:v>
                </c:pt>
                <c:pt idx="11285">
                  <c:v>-1.3019719595073007E-2</c:v>
                </c:pt>
                <c:pt idx="11286">
                  <c:v>-1.4203874402500712E-3</c:v>
                </c:pt>
                <c:pt idx="11287">
                  <c:v>-2.6558106048994744E-2</c:v>
                </c:pt>
                <c:pt idx="11288">
                  <c:v>1.2978483420425317E-2</c:v>
                </c:pt>
                <c:pt idx="11289">
                  <c:v>6.7277508895704687E-3</c:v>
                </c:pt>
                <c:pt idx="11290">
                  <c:v>-1.0993562392410934E-3</c:v>
                </c:pt>
                <c:pt idx="11291">
                  <c:v>1.6544230285013548E-2</c:v>
                </c:pt>
                <c:pt idx="11292">
                  <c:v>-1.0894498349470604E-2</c:v>
                </c:pt>
                <c:pt idx="11293">
                  <c:v>1.6498240859058332E-2</c:v>
                </c:pt>
                <c:pt idx="11294">
                  <c:v>2.1286988513747492E-2</c:v>
                </c:pt>
                <c:pt idx="11295">
                  <c:v>1.1785671935657719E-2</c:v>
                </c:pt>
                <c:pt idx="11296">
                  <c:v>-3.4763506187310174E-3</c:v>
                </c:pt>
                <c:pt idx="11297">
                  <c:v>1.3228838804231011E-2</c:v>
                </c:pt>
                <c:pt idx="11298">
                  <c:v>8.398849548349227E-3</c:v>
                </c:pt>
                <c:pt idx="11299">
                  <c:v>1.6203278811850623E-2</c:v>
                </c:pt>
                <c:pt idx="11300">
                  <c:v>2.0535469729350102E-2</c:v>
                </c:pt>
                <c:pt idx="11301">
                  <c:v>1.1474691388550128E-2</c:v>
                </c:pt>
                <c:pt idx="11302">
                  <c:v>8.8199286974048434E-3</c:v>
                </c:pt>
                <c:pt idx="11303">
                  <c:v>-5.1163841815845459E-3</c:v>
                </c:pt>
                <c:pt idx="11304">
                  <c:v>-6.7128939342987652E-3</c:v>
                </c:pt>
                <c:pt idx="11305">
                  <c:v>1.4301440139893968E-2</c:v>
                </c:pt>
                <c:pt idx="11306">
                  <c:v>-1.2955526853205602E-2</c:v>
                </c:pt>
                <c:pt idx="11307">
                  <c:v>1.6028299383825523E-2</c:v>
                </c:pt>
                <c:pt idx="11308">
                  <c:v>2.3352442537829692E-3</c:v>
                </c:pt>
                <c:pt idx="11309">
                  <c:v>-1.6932967368738045E-3</c:v>
                </c:pt>
                <c:pt idx="11310">
                  <c:v>5.6488722585894E-3</c:v>
                </c:pt>
                <c:pt idx="11311">
                  <c:v>5.4271790904540148E-3</c:v>
                </c:pt>
                <c:pt idx="11312">
                  <c:v>-6.0620414190483965E-3</c:v>
                </c:pt>
                <c:pt idx="11313">
                  <c:v>6.4508126131798032E-3</c:v>
                </c:pt>
                <c:pt idx="11314">
                  <c:v>1.5514445926019764E-2</c:v>
                </c:pt>
                <c:pt idx="11315">
                  <c:v>1.3535059359559712E-2</c:v>
                </c:pt>
                <c:pt idx="11316">
                  <c:v>-2.1535196766020079E-3</c:v>
                </c:pt>
                <c:pt idx="11317">
                  <c:v>1.5677755411074197E-2</c:v>
                </c:pt>
                <c:pt idx="11318">
                  <c:v>1.4673662955266257E-2</c:v>
                </c:pt>
                <c:pt idx="11319">
                  <c:v>2.7527472915088683E-2</c:v>
                </c:pt>
                <c:pt idx="11320">
                  <c:v>1.1419921353249081E-3</c:v>
                </c:pt>
                <c:pt idx="11321">
                  <c:v>6.3811022809064847E-4</c:v>
                </c:pt>
                <c:pt idx="11322">
                  <c:v>-3.2131120307632697E-3</c:v>
                </c:pt>
                <c:pt idx="11323">
                  <c:v>-1.0304769982413226E-2</c:v>
                </c:pt>
                <c:pt idx="11324">
                  <c:v>2.2589795930360628E-2</c:v>
                </c:pt>
                <c:pt idx="11325">
                  <c:v>1.0909398827992177E-2</c:v>
                </c:pt>
                <c:pt idx="11326">
                  <c:v>1.8646896800520934E-2</c:v>
                </c:pt>
                <c:pt idx="11327">
                  <c:v>-1.9588156125641472E-2</c:v>
                </c:pt>
                <c:pt idx="11328">
                  <c:v>1.5357664858124769E-3</c:v>
                </c:pt>
                <c:pt idx="11329">
                  <c:v>1.4431315245605841E-2</c:v>
                </c:pt>
                <c:pt idx="11330">
                  <c:v>-5.5307771560450438E-3</c:v>
                </c:pt>
                <c:pt idx="11331">
                  <c:v>-1.5343859705520354E-2</c:v>
                </c:pt>
                <c:pt idx="11332">
                  <c:v>7.0563047869044129E-4</c:v>
                </c:pt>
                <c:pt idx="11333">
                  <c:v>8.4805940134483949E-4</c:v>
                </c:pt>
                <c:pt idx="11334">
                  <c:v>-4.6893197995946483E-3</c:v>
                </c:pt>
                <c:pt idx="11335">
                  <c:v>-1.585274770535454E-3</c:v>
                </c:pt>
                <c:pt idx="11336">
                  <c:v>1.4703019109050655E-2</c:v>
                </c:pt>
                <c:pt idx="11337">
                  <c:v>-1.0504821348116464E-2</c:v>
                </c:pt>
                <c:pt idx="11338">
                  <c:v>1.3160341047629155E-2</c:v>
                </c:pt>
                <c:pt idx="11339">
                  <c:v>1.2121122638090889E-2</c:v>
                </c:pt>
                <c:pt idx="11340">
                  <c:v>-1.4919096247450526E-3</c:v>
                </c:pt>
                <c:pt idx="11341">
                  <c:v>-8.4256785150084402E-4</c:v>
                </c:pt>
                <c:pt idx="11342">
                  <c:v>-2.7118779303788983E-2</c:v>
                </c:pt>
                <c:pt idx="11343">
                  <c:v>-6.5000453610106063E-3</c:v>
                </c:pt>
                <c:pt idx="11344">
                  <c:v>6.4591082391441046E-3</c:v>
                </c:pt>
                <c:pt idx="11345">
                  <c:v>-1.3136609773693693E-2</c:v>
                </c:pt>
                <c:pt idx="11346">
                  <c:v>-1.1668167857077128E-2</c:v>
                </c:pt>
                <c:pt idx="11347">
                  <c:v>-9.4327122726179204E-4</c:v>
                </c:pt>
                <c:pt idx="11348">
                  <c:v>3.6755172774473343E-3</c:v>
                </c:pt>
                <c:pt idx="11349">
                  <c:v>-6.1461302540783682E-3</c:v>
                </c:pt>
                <c:pt idx="11350">
                  <c:v>4.1568030496764692E-3</c:v>
                </c:pt>
                <c:pt idx="11351">
                  <c:v>4.4023484255751172E-3</c:v>
                </c:pt>
                <c:pt idx="11352">
                  <c:v>1.2259745858589194E-2</c:v>
                </c:pt>
                <c:pt idx="11353">
                  <c:v>1.1081864245591216E-2</c:v>
                </c:pt>
                <c:pt idx="11354">
                  <c:v>-9.0798986327728266E-3</c:v>
                </c:pt>
                <c:pt idx="11355">
                  <c:v>-4.9240707781032953E-3</c:v>
                </c:pt>
                <c:pt idx="11356">
                  <c:v>-2.5905248875860193E-3</c:v>
                </c:pt>
                <c:pt idx="11357">
                  <c:v>-1.2011166282852485E-2</c:v>
                </c:pt>
                <c:pt idx="11358">
                  <c:v>7.8051446585098968E-3</c:v>
                </c:pt>
                <c:pt idx="11359">
                  <c:v>3.1105139632077844E-3</c:v>
                </c:pt>
                <c:pt idx="11360">
                  <c:v>1.1841583030083959E-2</c:v>
                </c:pt>
                <c:pt idx="11361">
                  <c:v>3.8962984920984384E-4</c:v>
                </c:pt>
                <c:pt idx="11362">
                  <c:v>1.3796969737432661E-2</c:v>
                </c:pt>
                <c:pt idx="11363">
                  <c:v>-1.1595852700426712E-2</c:v>
                </c:pt>
                <c:pt idx="11364">
                  <c:v>-1.0871145195182157E-3</c:v>
                </c:pt>
                <c:pt idx="11365">
                  <c:v>-4.8311318410818368E-3</c:v>
                </c:pt>
                <c:pt idx="11366">
                  <c:v>2.263352328221968E-3</c:v>
                </c:pt>
                <c:pt idx="11367">
                  <c:v>-8.6930819924478515E-5</c:v>
                </c:pt>
                <c:pt idx="11368">
                  <c:v>5.4698182231509391E-3</c:v>
                </c:pt>
                <c:pt idx="11369">
                  <c:v>-6.5047036861906535E-3</c:v>
                </c:pt>
                <c:pt idx="11370">
                  <c:v>1.0397177404578489E-2</c:v>
                </c:pt>
                <c:pt idx="11371">
                  <c:v>7.9997410356908542E-3</c:v>
                </c:pt>
                <c:pt idx="11372">
                  <c:v>-9.5570965561335309E-3</c:v>
                </c:pt>
                <c:pt idx="11373">
                  <c:v>1.5253259424697749E-2</c:v>
                </c:pt>
                <c:pt idx="11374">
                  <c:v>-5.7094544568703975E-3</c:v>
                </c:pt>
                <c:pt idx="11375">
                  <c:v>2.8822854443722903E-3</c:v>
                </c:pt>
                <c:pt idx="11376">
                  <c:v>6.1030809401465386E-4</c:v>
                </c:pt>
                <c:pt idx="11377">
                  <c:v>5.1896208418153742E-3</c:v>
                </c:pt>
                <c:pt idx="11378">
                  <c:v>1.7591422195552014E-2</c:v>
                </c:pt>
                <c:pt idx="11379">
                  <c:v>8.4757079216963658E-3</c:v>
                </c:pt>
                <c:pt idx="11380">
                  <c:v>-1.6299967716206232E-3</c:v>
                </c:pt>
                <c:pt idx="11381">
                  <c:v>2.0689560323859751E-2</c:v>
                </c:pt>
                <c:pt idx="11382">
                  <c:v>2.2814752453251693E-3</c:v>
                </c:pt>
                <c:pt idx="11383">
                  <c:v>-7.6610024797142112E-3</c:v>
                </c:pt>
                <c:pt idx="11384">
                  <c:v>-2.6165106456900771E-2</c:v>
                </c:pt>
                <c:pt idx="11385">
                  <c:v>-1.5917364784865488E-2</c:v>
                </c:pt>
                <c:pt idx="11386">
                  <c:v>-1.1048369714389255E-3</c:v>
                </c:pt>
                <c:pt idx="11387">
                  <c:v>-1.7334803540059597E-2</c:v>
                </c:pt>
                <c:pt idx="11388">
                  <c:v>1.4625787502863847E-2</c:v>
                </c:pt>
                <c:pt idx="11389">
                  <c:v>-1.4584273888114964E-2</c:v>
                </c:pt>
                <c:pt idx="11390">
                  <c:v>5.3192529410310049E-3</c:v>
                </c:pt>
                <c:pt idx="11391">
                  <c:v>-1.1736362083298953E-3</c:v>
                </c:pt>
                <c:pt idx="11392">
                  <c:v>-9.0756550828135028E-3</c:v>
                </c:pt>
                <c:pt idx="11393">
                  <c:v>1.8267615093456049E-2</c:v>
                </c:pt>
                <c:pt idx="11394">
                  <c:v>-1.1220315317753311E-4</c:v>
                </c:pt>
                <c:pt idx="11395">
                  <c:v>4.1458677669217424E-3</c:v>
                </c:pt>
                <c:pt idx="11396">
                  <c:v>7.3464143894188035E-3</c:v>
                </c:pt>
                <c:pt idx="11397">
                  <c:v>5.544387454152002E-3</c:v>
                </c:pt>
                <c:pt idx="11398">
                  <c:v>-3.3291520954630413E-3</c:v>
                </c:pt>
                <c:pt idx="11399">
                  <c:v>-1.0797889158721249E-2</c:v>
                </c:pt>
                <c:pt idx="11400">
                  <c:v>-8.0150140362311318E-3</c:v>
                </c:pt>
                <c:pt idx="11401">
                  <c:v>4.1025581818485502E-3</c:v>
                </c:pt>
                <c:pt idx="11402">
                  <c:v>1.3547266011398327E-2</c:v>
                </c:pt>
                <c:pt idx="11403">
                  <c:v>-1.1076219518875382E-3</c:v>
                </c:pt>
                <c:pt idx="11404">
                  <c:v>-4.6143525188141474E-3</c:v>
                </c:pt>
                <c:pt idx="11405">
                  <c:v>4.6798996907873782E-3</c:v>
                </c:pt>
                <c:pt idx="11406">
                  <c:v>6.4970641752222225E-3</c:v>
                </c:pt>
                <c:pt idx="11407">
                  <c:v>-5.8673202980330293E-3</c:v>
                </c:pt>
                <c:pt idx="11408">
                  <c:v>9.1535316164152152E-3</c:v>
                </c:pt>
                <c:pt idx="11409">
                  <c:v>-7.129255981238555E-3</c:v>
                </c:pt>
                <c:pt idx="11410">
                  <c:v>-1.1884616064396633E-2</c:v>
                </c:pt>
                <c:pt idx="11411">
                  <c:v>2.3141027530873021E-2</c:v>
                </c:pt>
                <c:pt idx="11412">
                  <c:v>6.4394443755698876E-3</c:v>
                </c:pt>
                <c:pt idx="11413">
                  <c:v>-9.2985149469659197E-3</c:v>
                </c:pt>
                <c:pt idx="11414">
                  <c:v>4.9271188052568693E-3</c:v>
                </c:pt>
                <c:pt idx="11415">
                  <c:v>-6.3523347079930412E-3</c:v>
                </c:pt>
                <c:pt idx="11416">
                  <c:v>-4.6808973265901081E-3</c:v>
                </c:pt>
                <c:pt idx="11417">
                  <c:v>-6.476792754056231E-3</c:v>
                </c:pt>
                <c:pt idx="11418">
                  <c:v>-6.0151886891985492E-3</c:v>
                </c:pt>
                <c:pt idx="11419">
                  <c:v>-5.656362194666433E-3</c:v>
                </c:pt>
                <c:pt idx="11420">
                  <c:v>-1.0815265177462161E-2</c:v>
                </c:pt>
                <c:pt idx="11421">
                  <c:v>-6.6034180534040613E-3</c:v>
                </c:pt>
                <c:pt idx="11422">
                  <c:v>-4.9798891957337724E-3</c:v>
                </c:pt>
                <c:pt idx="11423">
                  <c:v>6.1561943962145961E-3</c:v>
                </c:pt>
                <c:pt idx="11424">
                  <c:v>3.5798045737639788E-3</c:v>
                </c:pt>
                <c:pt idx="11425">
                  <c:v>-1.5494679392618007E-2</c:v>
                </c:pt>
                <c:pt idx="11426">
                  <c:v>-9.8995309483518468E-3</c:v>
                </c:pt>
                <c:pt idx="11427">
                  <c:v>-1.3333678040358567E-2</c:v>
                </c:pt>
                <c:pt idx="11428">
                  <c:v>-1.6599009742881438E-2</c:v>
                </c:pt>
                <c:pt idx="11429">
                  <c:v>-8.7604620195158595E-3</c:v>
                </c:pt>
                <c:pt idx="11430">
                  <c:v>7.5989458765992014E-3</c:v>
                </c:pt>
                <c:pt idx="11431">
                  <c:v>-6.0172639344358951E-3</c:v>
                </c:pt>
                <c:pt idx="11432">
                  <c:v>-1.0644265061832569E-2</c:v>
                </c:pt>
                <c:pt idx="11433">
                  <c:v>5.6171509547754961E-3</c:v>
                </c:pt>
                <c:pt idx="11434">
                  <c:v>-2.4432481206685262E-3</c:v>
                </c:pt>
                <c:pt idx="11435">
                  <c:v>1.3316451275293753E-3</c:v>
                </c:pt>
                <c:pt idx="11436">
                  <c:v>-9.3371743428760159E-3</c:v>
                </c:pt>
                <c:pt idx="11437">
                  <c:v>1.4253947701510898E-3</c:v>
                </c:pt>
                <c:pt idx="11438">
                  <c:v>1.304266637797241E-2</c:v>
                </c:pt>
                <c:pt idx="11439">
                  <c:v>-1.3973366648965597E-2</c:v>
                </c:pt>
                <c:pt idx="11440">
                  <c:v>-1.1909961235792169E-2</c:v>
                </c:pt>
                <c:pt idx="11441">
                  <c:v>3.6622297161424994E-3</c:v>
                </c:pt>
                <c:pt idx="11442">
                  <c:v>5.1151082278706227E-3</c:v>
                </c:pt>
                <c:pt idx="11443">
                  <c:v>-6.41009920011993E-3</c:v>
                </c:pt>
                <c:pt idx="11444">
                  <c:v>3.9059471812532619E-3</c:v>
                </c:pt>
                <c:pt idx="11445">
                  <c:v>1.4386169935427046E-2</c:v>
                </c:pt>
                <c:pt idx="11446">
                  <c:v>-1.0394853158357895E-2</c:v>
                </c:pt>
                <c:pt idx="11447">
                  <c:v>-1.3744354585632151E-2</c:v>
                </c:pt>
                <c:pt idx="11448">
                  <c:v>-4.7369536811239007E-3</c:v>
                </c:pt>
                <c:pt idx="11449">
                  <c:v>1.0232652193343111E-2</c:v>
                </c:pt>
                <c:pt idx="11450">
                  <c:v>-1.0384676530451701E-2</c:v>
                </c:pt>
                <c:pt idx="11451">
                  <c:v>-2.804236069124643E-3</c:v>
                </c:pt>
                <c:pt idx="11452">
                  <c:v>1.5848700791451329E-3</c:v>
                </c:pt>
                <c:pt idx="11453">
                  <c:v>1.6114067258871345E-4</c:v>
                </c:pt>
                <c:pt idx="11454">
                  <c:v>6.2739228296251068E-3</c:v>
                </c:pt>
                <c:pt idx="11455">
                  <c:v>-1.3724799015404632E-2</c:v>
                </c:pt>
                <c:pt idx="11456">
                  <c:v>1.4976292414456199E-2</c:v>
                </c:pt>
                <c:pt idx="11457">
                  <c:v>1.4933539648090906E-2</c:v>
                </c:pt>
                <c:pt idx="11458">
                  <c:v>5.9238898608485685E-3</c:v>
                </c:pt>
                <c:pt idx="11459">
                  <c:v>9.8974852956532789E-3</c:v>
                </c:pt>
                <c:pt idx="11460">
                  <c:v>-1.0039015606124373E-2</c:v>
                </c:pt>
                <c:pt idx="11461">
                  <c:v>-2.5918559441582742E-3</c:v>
                </c:pt>
                <c:pt idx="11462">
                  <c:v>-5.4004780783689704E-3</c:v>
                </c:pt>
                <c:pt idx="11463">
                  <c:v>1.1005840638308112E-2</c:v>
                </c:pt>
                <c:pt idx="11464">
                  <c:v>4.8657464371175702E-3</c:v>
                </c:pt>
                <c:pt idx="11465">
                  <c:v>3.0723516951935257E-3</c:v>
                </c:pt>
                <c:pt idx="11466">
                  <c:v>-6.7183846047893262E-3</c:v>
                </c:pt>
                <c:pt idx="11467">
                  <c:v>3.4337439664460182E-3</c:v>
                </c:pt>
                <c:pt idx="11468">
                  <c:v>1.3152063787249455E-3</c:v>
                </c:pt>
                <c:pt idx="11469">
                  <c:v>1.1387593698908122E-2</c:v>
                </c:pt>
                <c:pt idx="11470">
                  <c:v>-9.0142047688352208E-3</c:v>
                </c:pt>
                <c:pt idx="11471">
                  <c:v>1.1284537601110475E-2</c:v>
                </c:pt>
                <c:pt idx="11472">
                  <c:v>-4.5516277511722172E-3</c:v>
                </c:pt>
                <c:pt idx="11473">
                  <c:v>5.3538959905299142E-3</c:v>
                </c:pt>
                <c:pt idx="11474">
                  <c:v>2.1346821993021032E-2</c:v>
                </c:pt>
                <c:pt idx="11475">
                  <c:v>-1.4902468385713036E-2</c:v>
                </c:pt>
                <c:pt idx="11476">
                  <c:v>-4.8365889590027255E-3</c:v>
                </c:pt>
                <c:pt idx="11477">
                  <c:v>-2.3877222212477351E-3</c:v>
                </c:pt>
                <c:pt idx="11478">
                  <c:v>-1.5866098704266443E-3</c:v>
                </c:pt>
                <c:pt idx="11479">
                  <c:v>-4.7546937534417855E-3</c:v>
                </c:pt>
                <c:pt idx="11480">
                  <c:v>1.2323566171918863E-4</c:v>
                </c:pt>
                <c:pt idx="11481">
                  <c:v>-2.7040605268759794E-3</c:v>
                </c:pt>
                <c:pt idx="11482">
                  <c:v>-2.0875028910376917E-3</c:v>
                </c:pt>
                <c:pt idx="11483">
                  <c:v>1.7578282123060684E-2</c:v>
                </c:pt>
                <c:pt idx="11484">
                  <c:v>1.8192007827655222E-2</c:v>
                </c:pt>
                <c:pt idx="11485">
                  <c:v>-1.0172414467482139E-2</c:v>
                </c:pt>
                <c:pt idx="11486">
                  <c:v>6.647692633120433E-3</c:v>
                </c:pt>
                <c:pt idx="11487">
                  <c:v>-1.8649713619075262E-2</c:v>
                </c:pt>
                <c:pt idx="11488">
                  <c:v>2.3247698038365168E-3</c:v>
                </c:pt>
                <c:pt idx="11489">
                  <c:v>2.933580258536273E-3</c:v>
                </c:pt>
                <c:pt idx="11490">
                  <c:v>2.0760047314787977E-6</c:v>
                </c:pt>
                <c:pt idx="11491">
                  <c:v>-5.0423975358875766E-4</c:v>
                </c:pt>
                <c:pt idx="11492">
                  <c:v>2.4411286435452712E-3</c:v>
                </c:pt>
                <c:pt idx="11493">
                  <c:v>2.6036714529914736E-2</c:v>
                </c:pt>
                <c:pt idx="11494">
                  <c:v>5.7457871900181406E-3</c:v>
                </c:pt>
                <c:pt idx="11495">
                  <c:v>-7.3382048301184593E-3</c:v>
                </c:pt>
                <c:pt idx="11496">
                  <c:v>-1.119439627679107E-2</c:v>
                </c:pt>
                <c:pt idx="11497">
                  <c:v>-1.6551602469253829E-2</c:v>
                </c:pt>
                <c:pt idx="11498">
                  <c:v>-6.2436901341193316E-3</c:v>
                </c:pt>
                <c:pt idx="11499">
                  <c:v>7.3592571537680817E-3</c:v>
                </c:pt>
                <c:pt idx="11500">
                  <c:v>-9.6624876394830143E-3</c:v>
                </c:pt>
                <c:pt idx="11501">
                  <c:v>1.7361303015837951E-2</c:v>
                </c:pt>
                <c:pt idx="11502">
                  <c:v>1.4584984918620267E-2</c:v>
                </c:pt>
                <c:pt idx="11503">
                  <c:v>6.5904682445111192E-3</c:v>
                </c:pt>
                <c:pt idx="11504">
                  <c:v>3.1190465394295244E-3</c:v>
                </c:pt>
                <c:pt idx="11505">
                  <c:v>-1.958005519453164E-2</c:v>
                </c:pt>
                <c:pt idx="11506">
                  <c:v>-3.2827276099271327E-3</c:v>
                </c:pt>
                <c:pt idx="11507">
                  <c:v>-1.2932179951769553E-3</c:v>
                </c:pt>
                <c:pt idx="11508">
                  <c:v>6.5385941389884778E-3</c:v>
                </c:pt>
                <c:pt idx="11509">
                  <c:v>-2.7811882967877836E-2</c:v>
                </c:pt>
                <c:pt idx="11510">
                  <c:v>-6.8376135938515593E-3</c:v>
                </c:pt>
                <c:pt idx="11511">
                  <c:v>2.5411868903459273E-2</c:v>
                </c:pt>
                <c:pt idx="11512">
                  <c:v>1.7187016196090411E-2</c:v>
                </c:pt>
                <c:pt idx="11513">
                  <c:v>9.2631330845423816E-3</c:v>
                </c:pt>
                <c:pt idx="11514">
                  <c:v>-1.5062775879907414E-6</c:v>
                </c:pt>
                <c:pt idx="11515">
                  <c:v>8.206921046787231E-3</c:v>
                </c:pt>
                <c:pt idx="11516">
                  <c:v>7.8793625034888923E-4</c:v>
                </c:pt>
                <c:pt idx="11517">
                  <c:v>1.6273163314882083E-4</c:v>
                </c:pt>
                <c:pt idx="11518">
                  <c:v>2.768641165638782E-2</c:v>
                </c:pt>
                <c:pt idx="11519">
                  <c:v>6.9818052117391564E-3</c:v>
                </c:pt>
                <c:pt idx="11520">
                  <c:v>-2.3755849134670919E-2</c:v>
                </c:pt>
                <c:pt idx="11521">
                  <c:v>2.2496849074033131E-3</c:v>
                </c:pt>
                <c:pt idx="11522">
                  <c:v>-1.9642628122944369E-2</c:v>
                </c:pt>
                <c:pt idx="11523">
                  <c:v>1.4657788863353962E-3</c:v>
                </c:pt>
                <c:pt idx="11524">
                  <c:v>-2.4281113310370365E-3</c:v>
                </c:pt>
                <c:pt idx="11525">
                  <c:v>-1.1001034241770647E-2</c:v>
                </c:pt>
                <c:pt idx="11526">
                  <c:v>2.5276603272987538E-3</c:v>
                </c:pt>
                <c:pt idx="11527">
                  <c:v>-7.742175083363485E-3</c:v>
                </c:pt>
                <c:pt idx="11528">
                  <c:v>9.6270340376138821E-3</c:v>
                </c:pt>
                <c:pt idx="11529">
                  <c:v>-7.4655325582462639E-3</c:v>
                </c:pt>
                <c:pt idx="11530">
                  <c:v>-5.6045224838878146E-4</c:v>
                </c:pt>
                <c:pt idx="11531">
                  <c:v>9.5628624681350586E-3</c:v>
                </c:pt>
                <c:pt idx="11532">
                  <c:v>2.191364590691091E-2</c:v>
                </c:pt>
                <c:pt idx="11533">
                  <c:v>7.5122910531100684E-3</c:v>
                </c:pt>
                <c:pt idx="11534">
                  <c:v>1.7679928002741474E-3</c:v>
                </c:pt>
                <c:pt idx="11535">
                  <c:v>-1.6803428887742815E-2</c:v>
                </c:pt>
                <c:pt idx="11536">
                  <c:v>7.4317430586173412E-3</c:v>
                </c:pt>
                <c:pt idx="11537">
                  <c:v>9.2797833084855251E-3</c:v>
                </c:pt>
                <c:pt idx="11538">
                  <c:v>-5.6171804745927135E-3</c:v>
                </c:pt>
                <c:pt idx="11539">
                  <c:v>-1.5885848397210942E-2</c:v>
                </c:pt>
                <c:pt idx="11540">
                  <c:v>6.6713509058673051E-3</c:v>
                </c:pt>
                <c:pt idx="11541">
                  <c:v>6.7990622492220736E-4</c:v>
                </c:pt>
                <c:pt idx="11542">
                  <c:v>7.2339998125347683E-3</c:v>
                </c:pt>
                <c:pt idx="11543">
                  <c:v>-1.0044472149900948E-2</c:v>
                </c:pt>
                <c:pt idx="11544">
                  <c:v>1.3903214047620951E-2</c:v>
                </c:pt>
                <c:pt idx="11545">
                  <c:v>1.6526526815515117E-2</c:v>
                </c:pt>
                <c:pt idx="11546">
                  <c:v>-6.0159435597177931E-3</c:v>
                </c:pt>
                <c:pt idx="11547">
                  <c:v>1.6298723028863527E-2</c:v>
                </c:pt>
                <c:pt idx="11548">
                  <c:v>5.2014472216630131E-3</c:v>
                </c:pt>
                <c:pt idx="11549">
                  <c:v>3.9003831622549216E-3</c:v>
                </c:pt>
                <c:pt idx="11550">
                  <c:v>-3.3316754673249397E-3</c:v>
                </c:pt>
                <c:pt idx="11551">
                  <c:v>1.8645182362738533E-2</c:v>
                </c:pt>
                <c:pt idx="11552">
                  <c:v>4.5725462653194871E-3</c:v>
                </c:pt>
                <c:pt idx="11553">
                  <c:v>1.486391030211769E-2</c:v>
                </c:pt>
                <c:pt idx="11554">
                  <c:v>-1.3076290449821488E-2</c:v>
                </c:pt>
                <c:pt idx="11555">
                  <c:v>-1.9236461680343587E-4</c:v>
                </c:pt>
                <c:pt idx="11556">
                  <c:v>-8.6372771370972438E-3</c:v>
                </c:pt>
                <c:pt idx="11557">
                  <c:v>-6.7795002411467648E-3</c:v>
                </c:pt>
                <c:pt idx="11558">
                  <c:v>-6.374062471534667E-3</c:v>
                </c:pt>
                <c:pt idx="11559">
                  <c:v>-1.8528500728129064E-3</c:v>
                </c:pt>
                <c:pt idx="11560">
                  <c:v>-4.5043568399945298E-3</c:v>
                </c:pt>
                <c:pt idx="11561">
                  <c:v>-1.6519527185393467E-2</c:v>
                </c:pt>
                <c:pt idx="11562">
                  <c:v>2.1428033512907781E-2</c:v>
                </c:pt>
                <c:pt idx="11563">
                  <c:v>1.4329989777969762E-3</c:v>
                </c:pt>
                <c:pt idx="11564">
                  <c:v>-2.2581020943937672E-3</c:v>
                </c:pt>
                <c:pt idx="11565">
                  <c:v>-1.0653284792196628E-2</c:v>
                </c:pt>
                <c:pt idx="11566">
                  <c:v>-1.2034069370999136E-2</c:v>
                </c:pt>
                <c:pt idx="11567">
                  <c:v>8.9690991429770481E-3</c:v>
                </c:pt>
                <c:pt idx="11568">
                  <c:v>-1.0059127278132435E-2</c:v>
                </c:pt>
                <c:pt idx="11569">
                  <c:v>2.0287720668698144E-2</c:v>
                </c:pt>
                <c:pt idx="11570">
                  <c:v>2.0460837148265073E-2</c:v>
                </c:pt>
                <c:pt idx="11571">
                  <c:v>-6.7793336532552626E-3</c:v>
                </c:pt>
                <c:pt idx="11572">
                  <c:v>2.4304416665873888E-4</c:v>
                </c:pt>
                <c:pt idx="11573">
                  <c:v>8.2673405875907918E-3</c:v>
                </c:pt>
                <c:pt idx="11574">
                  <c:v>-1.5233471502373017E-2</c:v>
                </c:pt>
                <c:pt idx="11575">
                  <c:v>1.0141579656776594E-2</c:v>
                </c:pt>
                <c:pt idx="11576">
                  <c:v>-9.0702742119030677E-3</c:v>
                </c:pt>
                <c:pt idx="11577">
                  <c:v>8.028435318584097E-3</c:v>
                </c:pt>
                <c:pt idx="11578">
                  <c:v>-8.531041050621916E-3</c:v>
                </c:pt>
                <c:pt idx="11579">
                  <c:v>-2.8480202678583069E-3</c:v>
                </c:pt>
                <c:pt idx="11580">
                  <c:v>-1.0728005654283841E-2</c:v>
                </c:pt>
                <c:pt idx="11581">
                  <c:v>3.6795115361681293E-3</c:v>
                </c:pt>
                <c:pt idx="11582">
                  <c:v>-2.4590393892268629E-2</c:v>
                </c:pt>
                <c:pt idx="11583">
                  <c:v>-4.0323223007766636E-3</c:v>
                </c:pt>
                <c:pt idx="11584">
                  <c:v>-7.0693032426015073E-3</c:v>
                </c:pt>
                <c:pt idx="11585">
                  <c:v>-5.2854854519892346E-3</c:v>
                </c:pt>
                <c:pt idx="11586">
                  <c:v>5.9528722111175875E-3</c:v>
                </c:pt>
                <c:pt idx="11587">
                  <c:v>4.6224247951910198E-3</c:v>
                </c:pt>
                <c:pt idx="11588">
                  <c:v>-7.9559483712714034E-3</c:v>
                </c:pt>
                <c:pt idx="11589">
                  <c:v>-6.5641730080184977E-3</c:v>
                </c:pt>
                <c:pt idx="11590">
                  <c:v>-1.2252198741777704E-2</c:v>
                </c:pt>
                <c:pt idx="11591">
                  <c:v>-1.3567600136084473E-3</c:v>
                </c:pt>
                <c:pt idx="11592">
                  <c:v>-1.2717437114971652E-2</c:v>
                </c:pt>
                <c:pt idx="11593">
                  <c:v>1.4856437228342623E-2</c:v>
                </c:pt>
                <c:pt idx="11594">
                  <c:v>-6.6602188521048744E-3</c:v>
                </c:pt>
                <c:pt idx="11595">
                  <c:v>-1.4710665091549674E-2</c:v>
                </c:pt>
                <c:pt idx="11596">
                  <c:v>1.338586007645453E-2</c:v>
                </c:pt>
                <c:pt idx="11597">
                  <c:v>1.1398091406840479E-2</c:v>
                </c:pt>
                <c:pt idx="11598">
                  <c:v>-2.4678234221343865E-4</c:v>
                </c:pt>
                <c:pt idx="11599">
                  <c:v>1.6596499261814002E-2</c:v>
                </c:pt>
                <c:pt idx="11600">
                  <c:v>9.3751457142899723E-3</c:v>
                </c:pt>
                <c:pt idx="11601">
                  <c:v>5.5612720367563496E-3</c:v>
                </c:pt>
                <c:pt idx="11602">
                  <c:v>2.5454173620387335E-2</c:v>
                </c:pt>
                <c:pt idx="11603">
                  <c:v>-1.0357015110391622E-2</c:v>
                </c:pt>
                <c:pt idx="11604">
                  <c:v>-6.4862459058477491E-3</c:v>
                </c:pt>
                <c:pt idx="11605">
                  <c:v>-2.0521792809615164E-2</c:v>
                </c:pt>
                <c:pt idx="11606">
                  <c:v>1.3492941252253841E-2</c:v>
                </c:pt>
                <c:pt idx="11607">
                  <c:v>7.0814906023486846E-4</c:v>
                </c:pt>
                <c:pt idx="11608">
                  <c:v>6.2646968186397742E-3</c:v>
                </c:pt>
                <c:pt idx="11609">
                  <c:v>-2.998580532887503E-3</c:v>
                </c:pt>
                <c:pt idx="11610">
                  <c:v>-3.822591214208121E-3</c:v>
                </c:pt>
                <c:pt idx="11611">
                  <c:v>-9.0411628890807588E-3</c:v>
                </c:pt>
                <c:pt idx="11612">
                  <c:v>-1.6766365279484345E-3</c:v>
                </c:pt>
                <c:pt idx="11613">
                  <c:v>-6.9556779369076135E-4</c:v>
                </c:pt>
                <c:pt idx="11614">
                  <c:v>4.1104467551427333E-3</c:v>
                </c:pt>
                <c:pt idx="11615">
                  <c:v>-1.2002071620879835E-3</c:v>
                </c:pt>
                <c:pt idx="11616">
                  <c:v>-8.063863838325528E-3</c:v>
                </c:pt>
                <c:pt idx="11617">
                  <c:v>-1.1222611389857832E-2</c:v>
                </c:pt>
                <c:pt idx="11618">
                  <c:v>-5.1770517824553325E-3</c:v>
                </c:pt>
                <c:pt idx="11619">
                  <c:v>8.9649268049123605E-3</c:v>
                </c:pt>
                <c:pt idx="11620">
                  <c:v>1.581362682800282E-3</c:v>
                </c:pt>
                <c:pt idx="11621">
                  <c:v>1.3290781619442829E-3</c:v>
                </c:pt>
                <c:pt idx="11622">
                  <c:v>8.6216899591379931E-3</c:v>
                </c:pt>
                <c:pt idx="11623">
                  <c:v>-1.3793493362774271E-2</c:v>
                </c:pt>
                <c:pt idx="11624">
                  <c:v>-1.039303797172544E-2</c:v>
                </c:pt>
                <c:pt idx="11625">
                  <c:v>1.6592157406726697E-2</c:v>
                </c:pt>
                <c:pt idx="11626">
                  <c:v>3.5763058903145128E-5</c:v>
                </c:pt>
                <c:pt idx="11627">
                  <c:v>1.4517545534626444E-3</c:v>
                </c:pt>
                <c:pt idx="11628">
                  <c:v>-1.4109001413678802E-3</c:v>
                </c:pt>
                <c:pt idx="11629">
                  <c:v>8.2240546623571793E-3</c:v>
                </c:pt>
                <c:pt idx="11630">
                  <c:v>-4.9893481294248088E-3</c:v>
                </c:pt>
                <c:pt idx="11631">
                  <c:v>-1.8297659643142342E-2</c:v>
                </c:pt>
                <c:pt idx="11632">
                  <c:v>-1.2342077337264109E-2</c:v>
                </c:pt>
                <c:pt idx="11633">
                  <c:v>1.440058778347534E-2</c:v>
                </c:pt>
                <c:pt idx="11634">
                  <c:v>-2.1272761737305807E-3</c:v>
                </c:pt>
                <c:pt idx="11635">
                  <c:v>-2.5470995134320149E-3</c:v>
                </c:pt>
                <c:pt idx="11636">
                  <c:v>-2.9749088754079784E-3</c:v>
                </c:pt>
                <c:pt idx="11637">
                  <c:v>-2.6316745322713044E-3</c:v>
                </c:pt>
                <c:pt idx="11638">
                  <c:v>-1.5285361351557395E-2</c:v>
                </c:pt>
                <c:pt idx="11639">
                  <c:v>-6.240809830343687E-3</c:v>
                </c:pt>
                <c:pt idx="11640">
                  <c:v>-2.6896384632282386E-3</c:v>
                </c:pt>
                <c:pt idx="11641">
                  <c:v>-6.3237093749483018E-3</c:v>
                </c:pt>
                <c:pt idx="11642">
                  <c:v>-9.645302195359683E-3</c:v>
                </c:pt>
                <c:pt idx="11643">
                  <c:v>1.0273770781499639E-2</c:v>
                </c:pt>
                <c:pt idx="11644">
                  <c:v>-2.0003676156798739E-2</c:v>
                </c:pt>
                <c:pt idx="11645">
                  <c:v>-5.2421083457796667E-3</c:v>
                </c:pt>
                <c:pt idx="11646">
                  <c:v>-6.1448625779652157E-3</c:v>
                </c:pt>
                <c:pt idx="11647">
                  <c:v>-5.0319592287188138E-3</c:v>
                </c:pt>
                <c:pt idx="11648">
                  <c:v>9.2599084551548312E-3</c:v>
                </c:pt>
                <c:pt idx="11649">
                  <c:v>-2.4153794146129759E-3</c:v>
                </c:pt>
                <c:pt idx="11650">
                  <c:v>-9.9081455224591373E-4</c:v>
                </c:pt>
                <c:pt idx="11651">
                  <c:v>1.2388245561373129E-2</c:v>
                </c:pt>
                <c:pt idx="11652">
                  <c:v>-3.6397197960487105E-3</c:v>
                </c:pt>
                <c:pt idx="11653">
                  <c:v>-1.708657759302834E-2</c:v>
                </c:pt>
                <c:pt idx="11654">
                  <c:v>-2.2289868675546939E-2</c:v>
                </c:pt>
                <c:pt idx="11655">
                  <c:v>4.0956084517690923E-3</c:v>
                </c:pt>
                <c:pt idx="11656">
                  <c:v>2.8846602693836876E-2</c:v>
                </c:pt>
                <c:pt idx="11657">
                  <c:v>-4.5826539215693841E-3</c:v>
                </c:pt>
                <c:pt idx="11658">
                  <c:v>6.6473844697107634E-3</c:v>
                </c:pt>
                <c:pt idx="11659">
                  <c:v>1.2973747121428361E-2</c:v>
                </c:pt>
                <c:pt idx="11660">
                  <c:v>-5.0969193703917174E-3</c:v>
                </c:pt>
                <c:pt idx="11661">
                  <c:v>-9.2377652771791271E-3</c:v>
                </c:pt>
                <c:pt idx="11662">
                  <c:v>-2.2950709335769402E-2</c:v>
                </c:pt>
                <c:pt idx="11663">
                  <c:v>4.7893158643714639E-4</c:v>
                </c:pt>
                <c:pt idx="11664">
                  <c:v>-1.9732151230630493E-3</c:v>
                </c:pt>
                <c:pt idx="11665">
                  <c:v>3.7812107893519706E-3</c:v>
                </c:pt>
                <c:pt idx="11666">
                  <c:v>-1.0603184487367202E-2</c:v>
                </c:pt>
                <c:pt idx="11667">
                  <c:v>1.0716967861301618E-2</c:v>
                </c:pt>
                <c:pt idx="11668">
                  <c:v>6.667413967193136E-3</c:v>
                </c:pt>
                <c:pt idx="11669">
                  <c:v>5.2069516157665285E-3</c:v>
                </c:pt>
                <c:pt idx="11670">
                  <c:v>-1.0465461671251772E-2</c:v>
                </c:pt>
                <c:pt idx="11671">
                  <c:v>7.1687655397211034E-4</c:v>
                </c:pt>
                <c:pt idx="11672">
                  <c:v>-5.3016227571280414E-3</c:v>
                </c:pt>
                <c:pt idx="11673">
                  <c:v>1.4015159067861478E-5</c:v>
                </c:pt>
                <c:pt idx="11674">
                  <c:v>-5.4087817870906319E-3</c:v>
                </c:pt>
                <c:pt idx="11675">
                  <c:v>-9.3983730443682259E-3</c:v>
                </c:pt>
                <c:pt idx="11676">
                  <c:v>1.4801254342955405E-2</c:v>
                </c:pt>
                <c:pt idx="11677">
                  <c:v>9.9283463803377073E-4</c:v>
                </c:pt>
                <c:pt idx="11678">
                  <c:v>-7.4260783219049359E-3</c:v>
                </c:pt>
                <c:pt idx="11679">
                  <c:v>-1.4554767721429277E-2</c:v>
                </c:pt>
                <c:pt idx="11680">
                  <c:v>-7.4105939471259827E-3</c:v>
                </c:pt>
                <c:pt idx="11681">
                  <c:v>-1.9573424365029433E-2</c:v>
                </c:pt>
                <c:pt idx="11682">
                  <c:v>1.6018745190823087E-2</c:v>
                </c:pt>
                <c:pt idx="11683">
                  <c:v>-2.3449847581753794E-2</c:v>
                </c:pt>
                <c:pt idx="11684">
                  <c:v>3.2941708028980748E-2</c:v>
                </c:pt>
                <c:pt idx="11685">
                  <c:v>2.9438078924229E-3</c:v>
                </c:pt>
                <c:pt idx="11686">
                  <c:v>1.0411746109868377E-3</c:v>
                </c:pt>
                <c:pt idx="11687">
                  <c:v>-9.7164135269391691E-4</c:v>
                </c:pt>
                <c:pt idx="11688">
                  <c:v>-5.5343384059328158E-3</c:v>
                </c:pt>
                <c:pt idx="11689">
                  <c:v>-8.7481921054990313E-4</c:v>
                </c:pt>
                <c:pt idx="11690">
                  <c:v>3.0590790529641024E-3</c:v>
                </c:pt>
                <c:pt idx="11691">
                  <c:v>-1.8519423562277431E-3</c:v>
                </c:pt>
                <c:pt idx="11692">
                  <c:v>-8.9646701516783237E-5</c:v>
                </c:pt>
                <c:pt idx="11693">
                  <c:v>-2.5128105542706713E-3</c:v>
                </c:pt>
                <c:pt idx="11694">
                  <c:v>-8.123724501199232E-3</c:v>
                </c:pt>
                <c:pt idx="11695">
                  <c:v>-2.1146363386399139E-3</c:v>
                </c:pt>
                <c:pt idx="11696">
                  <c:v>1.8174683493535185E-2</c:v>
                </c:pt>
                <c:pt idx="11697">
                  <c:v>8.800638732059142E-3</c:v>
                </c:pt>
                <c:pt idx="11698">
                  <c:v>3.4752456308575157E-4</c:v>
                </c:pt>
                <c:pt idx="11699">
                  <c:v>2.5103062711381574E-3</c:v>
                </c:pt>
                <c:pt idx="11700">
                  <c:v>1.39297185326256E-3</c:v>
                </c:pt>
                <c:pt idx="11701">
                  <c:v>1.3617297928980887E-2</c:v>
                </c:pt>
                <c:pt idx="11702">
                  <c:v>-1.2868208059508524E-2</c:v>
                </c:pt>
                <c:pt idx="11703">
                  <c:v>8.5673310881434345E-3</c:v>
                </c:pt>
                <c:pt idx="11704">
                  <c:v>-2.1332137526798808E-3</c:v>
                </c:pt>
                <c:pt idx="11705">
                  <c:v>-5.8990906388241239E-3</c:v>
                </c:pt>
                <c:pt idx="11706">
                  <c:v>1.6136043914789462E-2</c:v>
                </c:pt>
                <c:pt idx="11707">
                  <c:v>4.1663974832823773E-3</c:v>
                </c:pt>
                <c:pt idx="11708">
                  <c:v>-2.1587832298746473E-2</c:v>
                </c:pt>
                <c:pt idx="11709">
                  <c:v>-3.8269731273158684E-3</c:v>
                </c:pt>
                <c:pt idx="11710">
                  <c:v>2.3795815962239956E-2</c:v>
                </c:pt>
                <c:pt idx="11711">
                  <c:v>1.0363640150488294E-2</c:v>
                </c:pt>
                <c:pt idx="11712">
                  <c:v>8.1792297766856616E-3</c:v>
                </c:pt>
                <c:pt idx="11713">
                  <c:v>-2.5911261308009326E-3</c:v>
                </c:pt>
                <c:pt idx="11714">
                  <c:v>-6.5839541926214721E-3</c:v>
                </c:pt>
                <c:pt idx="11715">
                  <c:v>-1.8240875261758842E-3</c:v>
                </c:pt>
                <c:pt idx="11716">
                  <c:v>4.4382646734747603E-3</c:v>
                </c:pt>
                <c:pt idx="11717">
                  <c:v>8.4036411790355328E-3</c:v>
                </c:pt>
                <c:pt idx="11718">
                  <c:v>-1.5544957824919598E-2</c:v>
                </c:pt>
                <c:pt idx="11719">
                  <c:v>-2.7445777210981091E-4</c:v>
                </c:pt>
                <c:pt idx="11720">
                  <c:v>1.4549416486905162E-3</c:v>
                </c:pt>
                <c:pt idx="11721">
                  <c:v>2.5774668025926803E-3</c:v>
                </c:pt>
                <c:pt idx="11722">
                  <c:v>5.1079025157173916E-3</c:v>
                </c:pt>
                <c:pt idx="11723">
                  <c:v>-1.1020412764162619E-2</c:v>
                </c:pt>
                <c:pt idx="11724">
                  <c:v>4.4839674954512973E-3</c:v>
                </c:pt>
                <c:pt idx="11725">
                  <c:v>8.0422363929569338E-3</c:v>
                </c:pt>
                <c:pt idx="11726">
                  <c:v>-1.4022040274968681E-2</c:v>
                </c:pt>
                <c:pt idx="11727">
                  <c:v>4.6458589907150006E-3</c:v>
                </c:pt>
                <c:pt idx="11728">
                  <c:v>6.7310486236093385E-3</c:v>
                </c:pt>
                <c:pt idx="11729">
                  <c:v>-3.5019974045456738E-4</c:v>
                </c:pt>
                <c:pt idx="11730">
                  <c:v>7.4233564721394515E-3</c:v>
                </c:pt>
                <c:pt idx="11731">
                  <c:v>-3.4786938520262618E-3</c:v>
                </c:pt>
                <c:pt idx="11732">
                  <c:v>1.4427214670356188E-2</c:v>
                </c:pt>
                <c:pt idx="11733">
                  <c:v>1.7507405628630832E-2</c:v>
                </c:pt>
                <c:pt idx="11734">
                  <c:v>5.2180138368024716E-3</c:v>
                </c:pt>
                <c:pt idx="11735">
                  <c:v>-1.0909354735955994E-2</c:v>
                </c:pt>
                <c:pt idx="11736">
                  <c:v>-6.1506380057430718E-3</c:v>
                </c:pt>
                <c:pt idx="11737">
                  <c:v>1.3863968660928391E-2</c:v>
                </c:pt>
                <c:pt idx="11738">
                  <c:v>9.8193283458781963E-3</c:v>
                </c:pt>
                <c:pt idx="11739">
                  <c:v>-2.9988388190168315E-3</c:v>
                </c:pt>
                <c:pt idx="11740">
                  <c:v>-1.21643637806454E-2</c:v>
                </c:pt>
                <c:pt idx="11741">
                  <c:v>1.4741404744227013E-2</c:v>
                </c:pt>
                <c:pt idx="11742">
                  <c:v>-4.3188052191313973E-3</c:v>
                </c:pt>
                <c:pt idx="11743">
                  <c:v>-1.2549953320727895E-2</c:v>
                </c:pt>
                <c:pt idx="11744">
                  <c:v>5.217498663655471E-3</c:v>
                </c:pt>
                <c:pt idx="11745">
                  <c:v>-7.7736875712984734E-3</c:v>
                </c:pt>
                <c:pt idx="11746">
                  <c:v>-7.170036728176836E-3</c:v>
                </c:pt>
                <c:pt idx="11747">
                  <c:v>-8.2537379135831715E-3</c:v>
                </c:pt>
                <c:pt idx="11748">
                  <c:v>7.7424554525107585E-3</c:v>
                </c:pt>
                <c:pt idx="11749">
                  <c:v>8.1097563551609173E-3</c:v>
                </c:pt>
                <c:pt idx="11750">
                  <c:v>-8.8417137671462694E-3</c:v>
                </c:pt>
                <c:pt idx="11751">
                  <c:v>-1.412332669121787E-2</c:v>
                </c:pt>
                <c:pt idx="11752">
                  <c:v>-8.9633292929435053E-3</c:v>
                </c:pt>
                <c:pt idx="11753">
                  <c:v>-2.4978738017479046E-2</c:v>
                </c:pt>
                <c:pt idx="11754">
                  <c:v>-2.0741609965923603E-2</c:v>
                </c:pt>
                <c:pt idx="11755">
                  <c:v>8.782187530336074E-3</c:v>
                </c:pt>
                <c:pt idx="11756">
                  <c:v>-2.4293432811117919E-3</c:v>
                </c:pt>
                <c:pt idx="11757">
                  <c:v>1.6011548870549685E-2</c:v>
                </c:pt>
                <c:pt idx="11758">
                  <c:v>2.2088599252510877E-2</c:v>
                </c:pt>
                <c:pt idx="11759">
                  <c:v>-2.324198233021427E-2</c:v>
                </c:pt>
                <c:pt idx="11760">
                  <c:v>1.3665806746840686E-2</c:v>
                </c:pt>
                <c:pt idx="11761">
                  <c:v>1.8017758148080331E-2</c:v>
                </c:pt>
                <c:pt idx="11762">
                  <c:v>2.1790455588431281E-3</c:v>
                </c:pt>
                <c:pt idx="11763">
                  <c:v>4.5631530005897283E-3</c:v>
                </c:pt>
                <c:pt idx="11764">
                  <c:v>-5.5952749051207014E-3</c:v>
                </c:pt>
                <c:pt idx="11765">
                  <c:v>-1.2265659512998257E-2</c:v>
                </c:pt>
                <c:pt idx="11766">
                  <c:v>-1.0811326667542413E-2</c:v>
                </c:pt>
                <c:pt idx="11767">
                  <c:v>-1.4216134573847627E-2</c:v>
                </c:pt>
                <c:pt idx="11768">
                  <c:v>1.0131774704794145E-2</c:v>
                </c:pt>
                <c:pt idx="11769">
                  <c:v>-6.8310337407915282E-3</c:v>
                </c:pt>
                <c:pt idx="11770">
                  <c:v>-5.0379925865912329E-3</c:v>
                </c:pt>
                <c:pt idx="11771">
                  <c:v>-3.4327675250217789E-3</c:v>
                </c:pt>
                <c:pt idx="11772">
                  <c:v>5.5956499049825224E-3</c:v>
                </c:pt>
                <c:pt idx="11773">
                  <c:v>-1.0976094851779786E-2</c:v>
                </c:pt>
                <c:pt idx="11774">
                  <c:v>-5.9907997479976291E-4</c:v>
                </c:pt>
                <c:pt idx="11775">
                  <c:v>-7.9826311373065451E-3</c:v>
                </c:pt>
                <c:pt idx="11776">
                  <c:v>-4.0917007642902129E-3</c:v>
                </c:pt>
                <c:pt idx="11777">
                  <c:v>3.1693130670177936E-3</c:v>
                </c:pt>
                <c:pt idx="11778">
                  <c:v>-4.9643662471253649E-3</c:v>
                </c:pt>
                <c:pt idx="11779">
                  <c:v>-9.89661659612843E-3</c:v>
                </c:pt>
                <c:pt idx="11780">
                  <c:v>1.0888592202626659E-2</c:v>
                </c:pt>
                <c:pt idx="11781">
                  <c:v>-7.7286663063717174E-3</c:v>
                </c:pt>
                <c:pt idx="11782">
                  <c:v>1.0670453901038721E-2</c:v>
                </c:pt>
                <c:pt idx="11783">
                  <c:v>9.9908270371405275E-3</c:v>
                </c:pt>
                <c:pt idx="11784">
                  <c:v>3.3367341815456158E-3</c:v>
                </c:pt>
                <c:pt idx="11785">
                  <c:v>-1.1339732998249042E-2</c:v>
                </c:pt>
                <c:pt idx="11786">
                  <c:v>3.3757909918331599E-3</c:v>
                </c:pt>
                <c:pt idx="11787">
                  <c:v>1.8892415803649528E-2</c:v>
                </c:pt>
                <c:pt idx="11788">
                  <c:v>-1.1684957262859116E-2</c:v>
                </c:pt>
                <c:pt idx="11789">
                  <c:v>-1.0685408278804718E-2</c:v>
                </c:pt>
                <c:pt idx="11790">
                  <c:v>4.5061437577180219E-4</c:v>
                </c:pt>
                <c:pt idx="11791">
                  <c:v>-1.0836611084928737E-2</c:v>
                </c:pt>
                <c:pt idx="11792">
                  <c:v>-6.6396909672757232E-3</c:v>
                </c:pt>
                <c:pt idx="11793">
                  <c:v>2.2382091321378498E-3</c:v>
                </c:pt>
                <c:pt idx="11794">
                  <c:v>6.6580920604090467E-3</c:v>
                </c:pt>
                <c:pt idx="11795">
                  <c:v>1.0478026700821947E-2</c:v>
                </c:pt>
                <c:pt idx="11796">
                  <c:v>1.3649769292549159E-2</c:v>
                </c:pt>
                <c:pt idx="11797">
                  <c:v>7.3211368523663275E-3</c:v>
                </c:pt>
                <c:pt idx="11798">
                  <c:v>-4.1213204306416321E-3</c:v>
                </c:pt>
                <c:pt idx="11799">
                  <c:v>-8.4374020075905568E-3</c:v>
                </c:pt>
                <c:pt idx="11800">
                  <c:v>-9.7596560668954807E-3</c:v>
                </c:pt>
                <c:pt idx="11801">
                  <c:v>1.18173260801067E-2</c:v>
                </c:pt>
                <c:pt idx="11802">
                  <c:v>6.4650090937500623E-3</c:v>
                </c:pt>
                <c:pt idx="11803">
                  <c:v>1.0216206866220519E-2</c:v>
                </c:pt>
                <c:pt idx="11804">
                  <c:v>-2.1089109851643254E-2</c:v>
                </c:pt>
                <c:pt idx="11805">
                  <c:v>1.090897639489761E-3</c:v>
                </c:pt>
                <c:pt idx="11806">
                  <c:v>1.6942646529891213E-2</c:v>
                </c:pt>
                <c:pt idx="11807">
                  <c:v>6.7685632896142189E-4</c:v>
                </c:pt>
                <c:pt idx="11808">
                  <c:v>-1.5690956625406406E-2</c:v>
                </c:pt>
                <c:pt idx="11809">
                  <c:v>-1.4016052391537869E-2</c:v>
                </c:pt>
                <c:pt idx="11810">
                  <c:v>3.1781051602546204E-3</c:v>
                </c:pt>
                <c:pt idx="11811">
                  <c:v>8.8629024083945237E-3</c:v>
                </c:pt>
                <c:pt idx="11812">
                  <c:v>-2.7431799630524257E-3</c:v>
                </c:pt>
                <c:pt idx="11813">
                  <c:v>-2.6315623292258172E-3</c:v>
                </c:pt>
                <c:pt idx="11814">
                  <c:v>-7.6723139741798653E-3</c:v>
                </c:pt>
                <c:pt idx="11815">
                  <c:v>-3.6000604773386842E-3</c:v>
                </c:pt>
                <c:pt idx="11816">
                  <c:v>5.628466003376127E-3</c:v>
                </c:pt>
                <c:pt idx="11817">
                  <c:v>-7.6378188642598427E-3</c:v>
                </c:pt>
                <c:pt idx="11818">
                  <c:v>1.0968593896252106E-2</c:v>
                </c:pt>
                <c:pt idx="11819">
                  <c:v>-1.5531721144835503E-2</c:v>
                </c:pt>
                <c:pt idx="11820">
                  <c:v>-6.5779045947958704E-3</c:v>
                </c:pt>
                <c:pt idx="11821">
                  <c:v>-3.2474098715552478E-3</c:v>
                </c:pt>
                <c:pt idx="11822">
                  <c:v>8.8170853636126111E-3</c:v>
                </c:pt>
                <c:pt idx="11823">
                  <c:v>1.1008228268339875E-2</c:v>
                </c:pt>
                <c:pt idx="11824">
                  <c:v>-1.1934034879814944E-3</c:v>
                </c:pt>
                <c:pt idx="11825">
                  <c:v>-2.9338063804137072E-3</c:v>
                </c:pt>
                <c:pt idx="11826">
                  <c:v>6.7753394258221458E-3</c:v>
                </c:pt>
                <c:pt idx="11827">
                  <c:v>-3.5610390494207013E-3</c:v>
                </c:pt>
                <c:pt idx="11828">
                  <c:v>1.0029764795863637E-2</c:v>
                </c:pt>
                <c:pt idx="11829">
                  <c:v>1.0117250009974372E-2</c:v>
                </c:pt>
                <c:pt idx="11830">
                  <c:v>1.7568477268206994E-2</c:v>
                </c:pt>
                <c:pt idx="11831">
                  <c:v>-4.973728091792487E-3</c:v>
                </c:pt>
                <c:pt idx="11832">
                  <c:v>2.2768452352341637E-3</c:v>
                </c:pt>
                <c:pt idx="11833">
                  <c:v>5.0361079747528181E-3</c:v>
                </c:pt>
                <c:pt idx="11834">
                  <c:v>4.1548662189439889E-3</c:v>
                </c:pt>
                <c:pt idx="11835">
                  <c:v>-2.2242236196908311E-2</c:v>
                </c:pt>
                <c:pt idx="11836">
                  <c:v>-9.5955506157597084E-3</c:v>
                </c:pt>
                <c:pt idx="11837">
                  <c:v>9.3077436318906581E-3</c:v>
                </c:pt>
                <c:pt idx="11838">
                  <c:v>1.0065634639249693E-2</c:v>
                </c:pt>
                <c:pt idx="11839">
                  <c:v>7.198420589254041E-3</c:v>
                </c:pt>
                <c:pt idx="11840">
                  <c:v>-1.2111355352097746E-2</c:v>
                </c:pt>
                <c:pt idx="11841">
                  <c:v>1.4132883899780064E-3</c:v>
                </c:pt>
                <c:pt idx="11842">
                  <c:v>-5.5546302926908183E-3</c:v>
                </c:pt>
                <c:pt idx="11843">
                  <c:v>4.0023444800289347E-3</c:v>
                </c:pt>
                <c:pt idx="11844">
                  <c:v>9.716161819872874E-5</c:v>
                </c:pt>
                <c:pt idx="11845">
                  <c:v>9.5671992208213371E-3</c:v>
                </c:pt>
                <c:pt idx="11846">
                  <c:v>-5.0516659941170173E-3</c:v>
                </c:pt>
                <c:pt idx="11847">
                  <c:v>5.9703080694027679E-3</c:v>
                </c:pt>
                <c:pt idx="11848">
                  <c:v>-1.4364247308883339E-2</c:v>
                </c:pt>
                <c:pt idx="11849">
                  <c:v>-9.4661633671971838E-3</c:v>
                </c:pt>
                <c:pt idx="11850">
                  <c:v>1.3245326363085203E-2</c:v>
                </c:pt>
                <c:pt idx="11851">
                  <c:v>7.5858935074877513E-3</c:v>
                </c:pt>
                <c:pt idx="11852">
                  <c:v>2.0044176097428423E-2</c:v>
                </c:pt>
                <c:pt idx="11853">
                  <c:v>7.3250366051756518E-3</c:v>
                </c:pt>
                <c:pt idx="11854">
                  <c:v>1.4714027240134358E-2</c:v>
                </c:pt>
                <c:pt idx="11855">
                  <c:v>6.7231140032197106E-3</c:v>
                </c:pt>
                <c:pt idx="11856">
                  <c:v>-2.9746965677481961E-4</c:v>
                </c:pt>
                <c:pt idx="11857">
                  <c:v>2.4694781255146735E-5</c:v>
                </c:pt>
                <c:pt idx="11858">
                  <c:v>-1.5549032814098774E-2</c:v>
                </c:pt>
                <c:pt idx="11859">
                  <c:v>1.6772568306153647E-3</c:v>
                </c:pt>
                <c:pt idx="11860">
                  <c:v>-1.5684200591565085E-3</c:v>
                </c:pt>
                <c:pt idx="11861">
                  <c:v>-4.0454660584429E-3</c:v>
                </c:pt>
                <c:pt idx="11862">
                  <c:v>9.7962250933711515E-3</c:v>
                </c:pt>
                <c:pt idx="11863">
                  <c:v>4.4160726259345213E-3</c:v>
                </c:pt>
                <c:pt idx="11864">
                  <c:v>-7.8151935179871269E-3</c:v>
                </c:pt>
                <c:pt idx="11865">
                  <c:v>-3.641150152638383E-3</c:v>
                </c:pt>
                <c:pt idx="11866">
                  <c:v>2.0931680165595792E-2</c:v>
                </c:pt>
                <c:pt idx="11867">
                  <c:v>-1.2867044863311243E-2</c:v>
                </c:pt>
                <c:pt idx="11868">
                  <c:v>1.8214733243589406E-2</c:v>
                </c:pt>
                <c:pt idx="11869">
                  <c:v>-1.560639920804228E-2</c:v>
                </c:pt>
                <c:pt idx="11870">
                  <c:v>-4.4158139468930858E-3</c:v>
                </c:pt>
                <c:pt idx="11871">
                  <c:v>-3.1268847848198284E-3</c:v>
                </c:pt>
                <c:pt idx="11872">
                  <c:v>-1.9202419147748104E-3</c:v>
                </c:pt>
                <c:pt idx="11873">
                  <c:v>-5.4204411960843109E-3</c:v>
                </c:pt>
                <c:pt idx="11874">
                  <c:v>1.0482847384315507E-3</c:v>
                </c:pt>
                <c:pt idx="11875">
                  <c:v>-1.2964071990063995E-2</c:v>
                </c:pt>
                <c:pt idx="11876">
                  <c:v>-5.0891094802424253E-3</c:v>
                </c:pt>
                <c:pt idx="11877">
                  <c:v>-1.5414779056418167E-2</c:v>
                </c:pt>
                <c:pt idx="11878">
                  <c:v>-1.1647760554144005E-2</c:v>
                </c:pt>
                <c:pt idx="11879">
                  <c:v>1.4684404455062196E-2</c:v>
                </c:pt>
                <c:pt idx="11880">
                  <c:v>4.5781620058190113E-3</c:v>
                </c:pt>
                <c:pt idx="11881">
                  <c:v>-1.7686137088179042E-2</c:v>
                </c:pt>
                <c:pt idx="11882">
                  <c:v>-6.5227379135361623E-3</c:v>
                </c:pt>
                <c:pt idx="11883">
                  <c:v>7.943294176271468E-3</c:v>
                </c:pt>
                <c:pt idx="11884">
                  <c:v>5.9889276770008137E-3</c:v>
                </c:pt>
                <c:pt idx="11885">
                  <c:v>1.1075070902188016E-3</c:v>
                </c:pt>
                <c:pt idx="11886">
                  <c:v>1.6796383518243279E-3</c:v>
                </c:pt>
                <c:pt idx="11887">
                  <c:v>1.3822599176923377E-2</c:v>
                </c:pt>
                <c:pt idx="11888">
                  <c:v>8.8204420479594398E-3</c:v>
                </c:pt>
                <c:pt idx="11889">
                  <c:v>4.323225907673962E-3</c:v>
                </c:pt>
                <c:pt idx="11890">
                  <c:v>-2.3171985789293406E-3</c:v>
                </c:pt>
                <c:pt idx="11891">
                  <c:v>1.2511778790907884E-2</c:v>
                </c:pt>
                <c:pt idx="11892">
                  <c:v>5.9384715738195985E-3</c:v>
                </c:pt>
                <c:pt idx="11893">
                  <c:v>1.7083722772677671E-2</c:v>
                </c:pt>
                <c:pt idx="11894">
                  <c:v>2.4253527456263874E-2</c:v>
                </c:pt>
                <c:pt idx="11895">
                  <c:v>-8.8501821147447309E-3</c:v>
                </c:pt>
                <c:pt idx="11896">
                  <c:v>-2.7537598751395252E-3</c:v>
                </c:pt>
                <c:pt idx="11897">
                  <c:v>1.176049710210866E-2</c:v>
                </c:pt>
                <c:pt idx="11898">
                  <c:v>5.2907740987196113E-3</c:v>
                </c:pt>
                <c:pt idx="11899">
                  <c:v>-8.41183043343963E-3</c:v>
                </c:pt>
                <c:pt idx="11900">
                  <c:v>-1.4863285316831176E-2</c:v>
                </c:pt>
                <c:pt idx="11901">
                  <c:v>-3.7066989944767472E-4</c:v>
                </c:pt>
                <c:pt idx="11902">
                  <c:v>-1.2038835441196978E-2</c:v>
                </c:pt>
                <c:pt idx="11903">
                  <c:v>-5.7243337826791132E-3</c:v>
                </c:pt>
                <c:pt idx="11904">
                  <c:v>3.0865952479801322E-3</c:v>
                </c:pt>
                <c:pt idx="11905">
                  <c:v>-1.3732230077285098E-2</c:v>
                </c:pt>
                <c:pt idx="11906">
                  <c:v>-9.4806596645808858E-3</c:v>
                </c:pt>
                <c:pt idx="11907">
                  <c:v>-1.9114643768819085E-2</c:v>
                </c:pt>
                <c:pt idx="11908">
                  <c:v>1.7478926085409768E-2</c:v>
                </c:pt>
                <c:pt idx="11909">
                  <c:v>1.907649052726924E-2</c:v>
                </c:pt>
                <c:pt idx="11910">
                  <c:v>-1.4902190632640214E-2</c:v>
                </c:pt>
                <c:pt idx="11911">
                  <c:v>-3.3579122684657147E-3</c:v>
                </c:pt>
                <c:pt idx="11912">
                  <c:v>5.023795373982157E-3</c:v>
                </c:pt>
                <c:pt idx="11913">
                  <c:v>1.3775667507070075E-2</c:v>
                </c:pt>
                <c:pt idx="11914">
                  <c:v>-2.0778403522948481E-2</c:v>
                </c:pt>
                <c:pt idx="11915">
                  <c:v>-6.3207708492011624E-3</c:v>
                </c:pt>
                <c:pt idx="11916">
                  <c:v>-2.7044940094065792E-3</c:v>
                </c:pt>
                <c:pt idx="11917">
                  <c:v>7.7661093478773669E-3</c:v>
                </c:pt>
                <c:pt idx="11918">
                  <c:v>-5.4789088069892352E-3</c:v>
                </c:pt>
                <c:pt idx="11919">
                  <c:v>-1.1525646124428154E-2</c:v>
                </c:pt>
                <c:pt idx="11920">
                  <c:v>-1.3975868494400325E-2</c:v>
                </c:pt>
                <c:pt idx="11921">
                  <c:v>-4.9980289027171561E-3</c:v>
                </c:pt>
                <c:pt idx="11922">
                  <c:v>7.468238807759953E-3</c:v>
                </c:pt>
                <c:pt idx="11923">
                  <c:v>-4.0107928481378325E-3</c:v>
                </c:pt>
                <c:pt idx="11924">
                  <c:v>2.5887932337539016E-2</c:v>
                </c:pt>
                <c:pt idx="11925">
                  <c:v>-3.0780118158891369E-3</c:v>
                </c:pt>
                <c:pt idx="11926">
                  <c:v>8.8168220282873518E-3</c:v>
                </c:pt>
                <c:pt idx="11927">
                  <c:v>1.7692484999021176E-2</c:v>
                </c:pt>
                <c:pt idx="11928">
                  <c:v>2.9816958888204993E-3</c:v>
                </c:pt>
                <c:pt idx="11929">
                  <c:v>-1.3055583627531335E-2</c:v>
                </c:pt>
                <c:pt idx="11930">
                  <c:v>-1.0565353187406199E-2</c:v>
                </c:pt>
                <c:pt idx="11931">
                  <c:v>8.1705545440082083E-3</c:v>
                </c:pt>
                <c:pt idx="11932">
                  <c:v>1.9170107989142718E-2</c:v>
                </c:pt>
                <c:pt idx="11933">
                  <c:v>5.0526601661329829E-3</c:v>
                </c:pt>
                <c:pt idx="11934">
                  <c:v>4.9189611819104194E-3</c:v>
                </c:pt>
                <c:pt idx="11935">
                  <c:v>-3.0103646621236989E-3</c:v>
                </c:pt>
                <c:pt idx="11936">
                  <c:v>-1.5273509084776159E-3</c:v>
                </c:pt>
                <c:pt idx="11937">
                  <c:v>3.4866363531660094E-3</c:v>
                </c:pt>
                <c:pt idx="11938">
                  <c:v>3.74730454666587E-3</c:v>
                </c:pt>
                <c:pt idx="11939">
                  <c:v>-3.6367814554717406E-3</c:v>
                </c:pt>
                <c:pt idx="11940">
                  <c:v>-7.5274395365564671E-3</c:v>
                </c:pt>
                <c:pt idx="11941">
                  <c:v>7.600689976404125E-3</c:v>
                </c:pt>
                <c:pt idx="11942">
                  <c:v>9.4977372316995962E-3</c:v>
                </c:pt>
                <c:pt idx="11943">
                  <c:v>-9.5799695378423408E-3</c:v>
                </c:pt>
                <c:pt idx="11944">
                  <c:v>-2.5985669443359036E-2</c:v>
                </c:pt>
                <c:pt idx="11945">
                  <c:v>4.0968683287621538E-3</c:v>
                </c:pt>
                <c:pt idx="11946">
                  <c:v>-6.2800738745739781E-3</c:v>
                </c:pt>
                <c:pt idx="11947">
                  <c:v>-2.0679532135315145E-2</c:v>
                </c:pt>
                <c:pt idx="11948">
                  <c:v>1.6430623962867735E-2</c:v>
                </c:pt>
                <c:pt idx="11949">
                  <c:v>-1.2131970510924317E-2</c:v>
                </c:pt>
                <c:pt idx="11950">
                  <c:v>8.190368730105365E-3</c:v>
                </c:pt>
                <c:pt idx="11951">
                  <c:v>1.1970851375514194E-2</c:v>
                </c:pt>
                <c:pt idx="11952">
                  <c:v>1.0209565060347137E-2</c:v>
                </c:pt>
                <c:pt idx="11953">
                  <c:v>-1.1334381945458889E-2</c:v>
                </c:pt>
                <c:pt idx="11954">
                  <c:v>4.5892024097976035E-3</c:v>
                </c:pt>
                <c:pt idx="11955">
                  <c:v>-5.5628650424424733E-3</c:v>
                </c:pt>
                <c:pt idx="11956">
                  <c:v>7.8376800524345529E-3</c:v>
                </c:pt>
                <c:pt idx="11957">
                  <c:v>-1.0688302001647887E-2</c:v>
                </c:pt>
                <c:pt idx="11958">
                  <c:v>4.0088408391942311E-3</c:v>
                </c:pt>
                <c:pt idx="11959">
                  <c:v>7.7639384994414272E-3</c:v>
                </c:pt>
                <c:pt idx="11960">
                  <c:v>1.6044648222021192E-3</c:v>
                </c:pt>
                <c:pt idx="11961">
                  <c:v>-7.6479666156492113E-3</c:v>
                </c:pt>
                <c:pt idx="11962">
                  <c:v>-8.026428399404581E-3</c:v>
                </c:pt>
                <c:pt idx="11963">
                  <c:v>-4.8526328937180951E-3</c:v>
                </c:pt>
                <c:pt idx="11964">
                  <c:v>1.2266820052968481E-2</c:v>
                </c:pt>
                <c:pt idx="11965">
                  <c:v>-5.1861915840191507E-4</c:v>
                </c:pt>
                <c:pt idx="11966">
                  <c:v>-1.9062755480894645E-3</c:v>
                </c:pt>
                <c:pt idx="11967">
                  <c:v>1.338543202612166E-2</c:v>
                </c:pt>
                <c:pt idx="11968">
                  <c:v>1.4355364187290592E-2</c:v>
                </c:pt>
                <c:pt idx="11969">
                  <c:v>-6.2319358619709973E-3</c:v>
                </c:pt>
                <c:pt idx="11970">
                  <c:v>1.2353223792083078E-2</c:v>
                </c:pt>
                <c:pt idx="11971">
                  <c:v>-2.9551588053421151E-4</c:v>
                </c:pt>
                <c:pt idx="11972">
                  <c:v>-4.6043992223068313E-3</c:v>
                </c:pt>
                <c:pt idx="11973">
                  <c:v>-1.4696982817728854E-2</c:v>
                </c:pt>
                <c:pt idx="11974">
                  <c:v>1.3594041962811886E-3</c:v>
                </c:pt>
                <c:pt idx="11975">
                  <c:v>-9.5263571429573535E-3</c:v>
                </c:pt>
                <c:pt idx="11976">
                  <c:v>-2.6245561239545245E-2</c:v>
                </c:pt>
                <c:pt idx="11977">
                  <c:v>-1.4604904809464815E-2</c:v>
                </c:pt>
                <c:pt idx="11978">
                  <c:v>-1.0337198733693969E-2</c:v>
                </c:pt>
                <c:pt idx="11979">
                  <c:v>4.8307851200745668E-4</c:v>
                </c:pt>
                <c:pt idx="11980">
                  <c:v>-9.8792117047195177E-3</c:v>
                </c:pt>
                <c:pt idx="11981">
                  <c:v>-6.8552108140878425E-4</c:v>
                </c:pt>
                <c:pt idx="11982">
                  <c:v>9.0591236815227693E-3</c:v>
                </c:pt>
                <c:pt idx="11983">
                  <c:v>6.0912724865352344E-4</c:v>
                </c:pt>
                <c:pt idx="11984">
                  <c:v>-1.4257441069909066E-2</c:v>
                </c:pt>
                <c:pt idx="11985">
                  <c:v>-7.6648044553334167E-3</c:v>
                </c:pt>
                <c:pt idx="11986">
                  <c:v>-9.2978951884215358E-4</c:v>
                </c:pt>
                <c:pt idx="11987">
                  <c:v>-2.6638677756357395E-3</c:v>
                </c:pt>
                <c:pt idx="11988">
                  <c:v>-9.6717080442691034E-3</c:v>
                </c:pt>
                <c:pt idx="11989">
                  <c:v>-2.002750741434518E-2</c:v>
                </c:pt>
                <c:pt idx="11990">
                  <c:v>1.2643193195460705E-2</c:v>
                </c:pt>
                <c:pt idx="11991">
                  <c:v>6.6288887254978505E-3</c:v>
                </c:pt>
                <c:pt idx="11992">
                  <c:v>-2.158327315174758E-2</c:v>
                </c:pt>
                <c:pt idx="11993">
                  <c:v>-5.1353673196249255E-3</c:v>
                </c:pt>
                <c:pt idx="11994">
                  <c:v>-3.7619812047732532E-3</c:v>
                </c:pt>
                <c:pt idx="11995">
                  <c:v>-3.8820635305808269E-3</c:v>
                </c:pt>
                <c:pt idx="11996">
                  <c:v>-5.810198402993046E-3</c:v>
                </c:pt>
                <c:pt idx="11997">
                  <c:v>7.7696789017393632E-3</c:v>
                </c:pt>
                <c:pt idx="11998">
                  <c:v>-7.0014247518771847E-3</c:v>
                </c:pt>
                <c:pt idx="11999">
                  <c:v>-3.3266682674161311E-5</c:v>
                </c:pt>
                <c:pt idx="12000">
                  <c:v>-4.8497999496855994E-3</c:v>
                </c:pt>
                <c:pt idx="12001">
                  <c:v>-1.5544339935385398E-2</c:v>
                </c:pt>
                <c:pt idx="12002">
                  <c:v>-2.8412368711431811E-3</c:v>
                </c:pt>
                <c:pt idx="12003">
                  <c:v>5.4906548363951521E-3</c:v>
                </c:pt>
                <c:pt idx="12004">
                  <c:v>-1.4988187365551046E-2</c:v>
                </c:pt>
                <c:pt idx="12005">
                  <c:v>2.9643321666966934E-3</c:v>
                </c:pt>
                <c:pt idx="12006">
                  <c:v>8.6848325807794922E-3</c:v>
                </c:pt>
                <c:pt idx="12007">
                  <c:v>1.7674043822974925E-3</c:v>
                </c:pt>
                <c:pt idx="12008">
                  <c:v>7.7060115770103861E-3</c:v>
                </c:pt>
                <c:pt idx="12009">
                  <c:v>3.3917383470902164E-3</c:v>
                </c:pt>
                <c:pt idx="12010">
                  <c:v>-3.0714419974231664E-2</c:v>
                </c:pt>
                <c:pt idx="12011">
                  <c:v>-9.0036879303982131E-3</c:v>
                </c:pt>
                <c:pt idx="12012">
                  <c:v>1.3309644161494873E-3</c:v>
                </c:pt>
                <c:pt idx="12013">
                  <c:v>-7.196449622616459E-3</c:v>
                </c:pt>
                <c:pt idx="12014">
                  <c:v>-3.7050628492932489E-3</c:v>
                </c:pt>
                <c:pt idx="12015">
                  <c:v>-1.3308922937203026E-2</c:v>
                </c:pt>
                <c:pt idx="12016">
                  <c:v>-4.9698492683512641E-3</c:v>
                </c:pt>
                <c:pt idx="12017">
                  <c:v>1.4752975449532184E-2</c:v>
                </c:pt>
                <c:pt idx="12018">
                  <c:v>3.5288022729421469E-3</c:v>
                </c:pt>
                <c:pt idx="12019">
                  <c:v>-1.0393725243365945E-2</c:v>
                </c:pt>
                <c:pt idx="12020">
                  <c:v>1.0077093346488144E-2</c:v>
                </c:pt>
                <c:pt idx="12021">
                  <c:v>-4.1921704582543037E-3</c:v>
                </c:pt>
                <c:pt idx="12022">
                  <c:v>6.1940312802450598E-3</c:v>
                </c:pt>
                <c:pt idx="12023">
                  <c:v>2.0702485988101696E-3</c:v>
                </c:pt>
                <c:pt idx="12024">
                  <c:v>9.7018669382223924E-5</c:v>
                </c:pt>
                <c:pt idx="12025">
                  <c:v>-3.4215513147806383E-3</c:v>
                </c:pt>
                <c:pt idx="12026">
                  <c:v>-2.1811716775687432E-4</c:v>
                </c:pt>
                <c:pt idx="12027">
                  <c:v>1.6571938017944491E-4</c:v>
                </c:pt>
                <c:pt idx="12028">
                  <c:v>-1.5347586388697107E-2</c:v>
                </c:pt>
                <c:pt idx="12029">
                  <c:v>1.2089484676266428E-2</c:v>
                </c:pt>
                <c:pt idx="12030">
                  <c:v>5.7261300701689551E-3</c:v>
                </c:pt>
                <c:pt idx="12031">
                  <c:v>2.2033887229279182E-3</c:v>
                </c:pt>
                <c:pt idx="12032">
                  <c:v>8.4814962052557202E-3</c:v>
                </c:pt>
                <c:pt idx="12033">
                  <c:v>1.6292039818253414E-2</c:v>
                </c:pt>
                <c:pt idx="12034">
                  <c:v>-1.030824085644508E-2</c:v>
                </c:pt>
                <c:pt idx="12035">
                  <c:v>-6.3127699047408024E-3</c:v>
                </c:pt>
                <c:pt idx="12036">
                  <c:v>1.759634698472879E-2</c:v>
                </c:pt>
                <c:pt idx="12037">
                  <c:v>-1.3035036517763793E-2</c:v>
                </c:pt>
                <c:pt idx="12038">
                  <c:v>1.8500119985976882E-2</c:v>
                </c:pt>
                <c:pt idx="12039">
                  <c:v>2.6167229638945438E-3</c:v>
                </c:pt>
                <c:pt idx="12040">
                  <c:v>-1.5705066515945901E-3</c:v>
                </c:pt>
                <c:pt idx="12041">
                  <c:v>5.1571803427903594E-3</c:v>
                </c:pt>
                <c:pt idx="12042">
                  <c:v>-5.4306759624399127E-3</c:v>
                </c:pt>
                <c:pt idx="12043">
                  <c:v>3.792019957921439E-3</c:v>
                </c:pt>
                <c:pt idx="12044">
                  <c:v>6.353416175682837E-3</c:v>
                </c:pt>
                <c:pt idx="12045">
                  <c:v>-8.3034697713539312E-3</c:v>
                </c:pt>
                <c:pt idx="12046">
                  <c:v>-2.7292972342790236E-2</c:v>
                </c:pt>
                <c:pt idx="12047">
                  <c:v>2.5134547647454614E-2</c:v>
                </c:pt>
                <c:pt idx="12048">
                  <c:v>1.3207676884753139E-2</c:v>
                </c:pt>
                <c:pt idx="12049">
                  <c:v>-1.142512207812902E-2</c:v>
                </c:pt>
                <c:pt idx="12050">
                  <c:v>-9.5730064320343564E-3</c:v>
                </c:pt>
                <c:pt idx="12051">
                  <c:v>1.3741946214289175E-2</c:v>
                </c:pt>
                <c:pt idx="12052">
                  <c:v>8.5591872927499166E-5</c:v>
                </c:pt>
                <c:pt idx="12053">
                  <c:v>-3.7072512594954936E-3</c:v>
                </c:pt>
                <c:pt idx="12054">
                  <c:v>7.9258728120873987E-4</c:v>
                </c:pt>
                <c:pt idx="12055">
                  <c:v>-1.1834832783691322E-2</c:v>
                </c:pt>
                <c:pt idx="12056">
                  <c:v>8.5620289782714267E-3</c:v>
                </c:pt>
                <c:pt idx="12057">
                  <c:v>1.1452236845840527E-2</c:v>
                </c:pt>
                <c:pt idx="12058">
                  <c:v>-4.1072559056628162E-3</c:v>
                </c:pt>
                <c:pt idx="12059">
                  <c:v>-1.2576344285118366E-2</c:v>
                </c:pt>
                <c:pt idx="12060">
                  <c:v>2.9455813080704681E-3</c:v>
                </c:pt>
                <c:pt idx="12061">
                  <c:v>-1.4103630782919376E-2</c:v>
                </c:pt>
                <c:pt idx="12062">
                  <c:v>2.2965510229726953E-4</c:v>
                </c:pt>
                <c:pt idx="12063">
                  <c:v>1.2907224188227351E-2</c:v>
                </c:pt>
                <c:pt idx="12064">
                  <c:v>-1.6877559496550367E-3</c:v>
                </c:pt>
                <c:pt idx="12065">
                  <c:v>-3.715270659827821E-3</c:v>
                </c:pt>
                <c:pt idx="12066">
                  <c:v>7.3539591460569757E-3</c:v>
                </c:pt>
                <c:pt idx="12067">
                  <c:v>-1.0044122792676731E-2</c:v>
                </c:pt>
                <c:pt idx="12068">
                  <c:v>-7.4687788178075835E-3</c:v>
                </c:pt>
                <c:pt idx="12069">
                  <c:v>5.141092531987689E-3</c:v>
                </c:pt>
                <c:pt idx="12070">
                  <c:v>-3.860341789592785E-3</c:v>
                </c:pt>
                <c:pt idx="12071">
                  <c:v>-1.3221489928151574E-2</c:v>
                </c:pt>
                <c:pt idx="12072">
                  <c:v>1.5146550541778788E-2</c:v>
                </c:pt>
                <c:pt idx="12073">
                  <c:v>-3.4504562497446631E-3</c:v>
                </c:pt>
                <c:pt idx="12074">
                  <c:v>1.2317691689943074E-2</c:v>
                </c:pt>
                <c:pt idx="12075">
                  <c:v>-2.1012090157473641E-3</c:v>
                </c:pt>
                <c:pt idx="12076">
                  <c:v>1.3453154557984097E-2</c:v>
                </c:pt>
                <c:pt idx="12077">
                  <c:v>-6.7872875228344887E-3</c:v>
                </c:pt>
                <c:pt idx="12078">
                  <c:v>-6.9303395053921437E-3</c:v>
                </c:pt>
                <c:pt idx="12079">
                  <c:v>8.8425956935896163E-3</c:v>
                </c:pt>
                <c:pt idx="12080">
                  <c:v>1.0877480865885638E-2</c:v>
                </c:pt>
                <c:pt idx="12081">
                  <c:v>-1.4671599529721832E-3</c:v>
                </c:pt>
                <c:pt idx="12082">
                  <c:v>8.4287340167814116E-3</c:v>
                </c:pt>
                <c:pt idx="12083">
                  <c:v>-3.4344874109595684E-2</c:v>
                </c:pt>
                <c:pt idx="12084">
                  <c:v>-2.9441353830041376E-3</c:v>
                </c:pt>
                <c:pt idx="12085">
                  <c:v>3.8437466841427493E-4</c:v>
                </c:pt>
                <c:pt idx="12086">
                  <c:v>4.5666854742307109E-4</c:v>
                </c:pt>
                <c:pt idx="12087">
                  <c:v>1.27127912943503E-2</c:v>
                </c:pt>
                <c:pt idx="12088">
                  <c:v>-1.1322631024698824E-2</c:v>
                </c:pt>
                <c:pt idx="12089">
                  <c:v>2.8780057455401104E-3</c:v>
                </c:pt>
                <c:pt idx="12090">
                  <c:v>-4.1435108538535491E-3</c:v>
                </c:pt>
                <c:pt idx="12091">
                  <c:v>-1.2010459351960297E-2</c:v>
                </c:pt>
                <c:pt idx="12092">
                  <c:v>1.3169701573200422E-2</c:v>
                </c:pt>
                <c:pt idx="12093">
                  <c:v>-7.4854299156809521E-3</c:v>
                </c:pt>
                <c:pt idx="12094">
                  <c:v>-7.9223813635041912E-3</c:v>
                </c:pt>
                <c:pt idx="12095">
                  <c:v>-1.0218170492795739E-2</c:v>
                </c:pt>
                <c:pt idx="12096">
                  <c:v>-1.0126218664348471E-2</c:v>
                </c:pt>
                <c:pt idx="12097">
                  <c:v>-1.1255111605186791E-2</c:v>
                </c:pt>
                <c:pt idx="12098">
                  <c:v>3.0102735891988064E-3</c:v>
                </c:pt>
                <c:pt idx="12099">
                  <c:v>-3.9576141039462855E-4</c:v>
                </c:pt>
                <c:pt idx="12100">
                  <c:v>-2.041175522126818E-3</c:v>
                </c:pt>
                <c:pt idx="12101">
                  <c:v>4.4475126556779076E-3</c:v>
                </c:pt>
                <c:pt idx="12102">
                  <c:v>-1.545815107136112E-2</c:v>
                </c:pt>
                <c:pt idx="12103">
                  <c:v>-2.2848762164270958E-3</c:v>
                </c:pt>
                <c:pt idx="12104">
                  <c:v>1.2253512561283481E-2</c:v>
                </c:pt>
                <c:pt idx="12105">
                  <c:v>1.61182868710423E-2</c:v>
                </c:pt>
                <c:pt idx="12106">
                  <c:v>-5.1603456512945229E-3</c:v>
                </c:pt>
                <c:pt idx="12107">
                  <c:v>-1.0801804960166044E-2</c:v>
                </c:pt>
                <c:pt idx="12108">
                  <c:v>-1.1707236989048801E-2</c:v>
                </c:pt>
                <c:pt idx="12109">
                  <c:v>9.7442635501266712E-3</c:v>
                </c:pt>
                <c:pt idx="12110">
                  <c:v>5.3126965510367739E-3</c:v>
                </c:pt>
                <c:pt idx="12111">
                  <c:v>9.3816313432092176E-3</c:v>
                </c:pt>
                <c:pt idx="12112">
                  <c:v>1.536608632351555E-2</c:v>
                </c:pt>
                <c:pt idx="12113">
                  <c:v>2.3402236590483946E-2</c:v>
                </c:pt>
                <c:pt idx="12114">
                  <c:v>-8.5572295221805327E-3</c:v>
                </c:pt>
                <c:pt idx="12115">
                  <c:v>-3.5121272223531228E-3</c:v>
                </c:pt>
                <c:pt idx="12116">
                  <c:v>-1.2207233475896665E-2</c:v>
                </c:pt>
                <c:pt idx="12117">
                  <c:v>1.5119861104517645E-2</c:v>
                </c:pt>
                <c:pt idx="12118">
                  <c:v>-2.592784488445419E-3</c:v>
                </c:pt>
                <c:pt idx="12119">
                  <c:v>1.0052396728563327E-3</c:v>
                </c:pt>
                <c:pt idx="12120">
                  <c:v>6.4479186997780016E-3</c:v>
                </c:pt>
                <c:pt idx="12121">
                  <c:v>-1.5960209493867211E-2</c:v>
                </c:pt>
                <c:pt idx="12122">
                  <c:v>1.7359689786068621E-3</c:v>
                </c:pt>
                <c:pt idx="12123">
                  <c:v>-6.1828729086188918E-3</c:v>
                </c:pt>
                <c:pt idx="12124">
                  <c:v>2.2177225451561759E-2</c:v>
                </c:pt>
                <c:pt idx="12125">
                  <c:v>9.3350273867144219E-3</c:v>
                </c:pt>
                <c:pt idx="12126">
                  <c:v>-8.5939479176078311E-3</c:v>
                </c:pt>
                <c:pt idx="12127">
                  <c:v>6.162831444386895E-3</c:v>
                </c:pt>
                <c:pt idx="12128">
                  <c:v>3.3218258988862962E-3</c:v>
                </c:pt>
                <c:pt idx="12129">
                  <c:v>3.4252125555955903E-3</c:v>
                </c:pt>
                <c:pt idx="12130">
                  <c:v>-6.6516007093548142E-3</c:v>
                </c:pt>
                <c:pt idx="12131">
                  <c:v>2.5824148837112443E-2</c:v>
                </c:pt>
                <c:pt idx="12132">
                  <c:v>-1.3874475304787803E-2</c:v>
                </c:pt>
                <c:pt idx="12133">
                  <c:v>-7.4793244006786906E-3</c:v>
                </c:pt>
                <c:pt idx="12134">
                  <c:v>1.6632402177052669E-3</c:v>
                </c:pt>
                <c:pt idx="12135">
                  <c:v>1.2536660742078203E-3</c:v>
                </c:pt>
                <c:pt idx="12136">
                  <c:v>5.4285595508510439E-3</c:v>
                </c:pt>
                <c:pt idx="12137">
                  <c:v>-7.4522366651125528E-3</c:v>
                </c:pt>
                <c:pt idx="12138">
                  <c:v>-1.9199474241068958E-3</c:v>
                </c:pt>
                <c:pt idx="12139">
                  <c:v>-7.5431266460024354E-3</c:v>
                </c:pt>
                <c:pt idx="12140">
                  <c:v>-5.857170667050395E-3</c:v>
                </c:pt>
                <c:pt idx="12141">
                  <c:v>1.9999347709482491E-2</c:v>
                </c:pt>
                <c:pt idx="12142">
                  <c:v>-2.3338983548876141E-3</c:v>
                </c:pt>
                <c:pt idx="12143">
                  <c:v>2.0679974387057152E-3</c:v>
                </c:pt>
                <c:pt idx="12144">
                  <c:v>-2.541531328964888E-3</c:v>
                </c:pt>
                <c:pt idx="12145">
                  <c:v>-1.7443702925862104E-2</c:v>
                </c:pt>
                <c:pt idx="12146">
                  <c:v>-3.6071845228067799E-3</c:v>
                </c:pt>
                <c:pt idx="12147">
                  <c:v>-2.6753011090354328E-2</c:v>
                </c:pt>
                <c:pt idx="12148">
                  <c:v>2.3967355191037255E-2</c:v>
                </c:pt>
                <c:pt idx="12149">
                  <c:v>4.3284313584211623E-4</c:v>
                </c:pt>
                <c:pt idx="12150">
                  <c:v>-1.6482548071483469E-3</c:v>
                </c:pt>
                <c:pt idx="12151">
                  <c:v>1.5563064699318879E-2</c:v>
                </c:pt>
                <c:pt idx="12152">
                  <c:v>-1.9285478759509995E-2</c:v>
                </c:pt>
                <c:pt idx="12153">
                  <c:v>3.8731332277377973E-3</c:v>
                </c:pt>
                <c:pt idx="12154">
                  <c:v>-1.5937172885432055E-3</c:v>
                </c:pt>
                <c:pt idx="12155">
                  <c:v>-2.4608465691868218E-3</c:v>
                </c:pt>
                <c:pt idx="12156">
                  <c:v>3.0781937762114054E-3</c:v>
                </c:pt>
                <c:pt idx="12157">
                  <c:v>-1.1306600171680087E-2</c:v>
                </c:pt>
                <c:pt idx="12158">
                  <c:v>-5.1213313493718264E-3</c:v>
                </c:pt>
                <c:pt idx="12159">
                  <c:v>1.0317157318807054E-2</c:v>
                </c:pt>
                <c:pt idx="12160">
                  <c:v>3.1762736427741198E-3</c:v>
                </c:pt>
                <c:pt idx="12161">
                  <c:v>3.3971090940673574E-3</c:v>
                </c:pt>
                <c:pt idx="12162">
                  <c:v>5.2899782250982966E-3</c:v>
                </c:pt>
                <c:pt idx="12163">
                  <c:v>7.3473405877689437E-3</c:v>
                </c:pt>
                <c:pt idx="12164">
                  <c:v>-8.4754067395396131E-3</c:v>
                </c:pt>
                <c:pt idx="12165">
                  <c:v>-1.0241492329626569E-2</c:v>
                </c:pt>
                <c:pt idx="12166">
                  <c:v>-1.017318130212138E-2</c:v>
                </c:pt>
                <c:pt idx="12167">
                  <c:v>-9.7020886555926489E-3</c:v>
                </c:pt>
                <c:pt idx="12168">
                  <c:v>6.5337679769536354E-3</c:v>
                </c:pt>
                <c:pt idx="12169">
                  <c:v>-2.3601198007257291E-3</c:v>
                </c:pt>
                <c:pt idx="12170">
                  <c:v>-1.451488728272975E-2</c:v>
                </c:pt>
                <c:pt idx="12171">
                  <c:v>-1.7524998969006055E-3</c:v>
                </c:pt>
                <c:pt idx="12172">
                  <c:v>1.2176807685136517E-3</c:v>
                </c:pt>
                <c:pt idx="12173">
                  <c:v>-1.0554656022462772E-2</c:v>
                </c:pt>
                <c:pt idx="12174">
                  <c:v>1.3274789101982939E-3</c:v>
                </c:pt>
                <c:pt idx="12175">
                  <c:v>-5.1954682873770943E-3</c:v>
                </c:pt>
                <c:pt idx="12176">
                  <c:v>-4.9271182470771993E-3</c:v>
                </c:pt>
                <c:pt idx="12177">
                  <c:v>6.0840577764151165E-5</c:v>
                </c:pt>
                <c:pt idx="12178">
                  <c:v>5.7715620487297295E-3</c:v>
                </c:pt>
                <c:pt idx="12179">
                  <c:v>-1.7784410782897893E-2</c:v>
                </c:pt>
                <c:pt idx="12180">
                  <c:v>-5.3558402242153249E-4</c:v>
                </c:pt>
                <c:pt idx="12181">
                  <c:v>-1.6834888991597737E-2</c:v>
                </c:pt>
                <c:pt idx="12182">
                  <c:v>1.429029450291122E-2</c:v>
                </c:pt>
                <c:pt idx="12183">
                  <c:v>-3.2364785190619649E-3</c:v>
                </c:pt>
                <c:pt idx="12184">
                  <c:v>3.6167737533844661E-3</c:v>
                </c:pt>
                <c:pt idx="12185">
                  <c:v>-8.1082651584525826E-3</c:v>
                </c:pt>
                <c:pt idx="12186">
                  <c:v>6.2933428122617114E-3</c:v>
                </c:pt>
                <c:pt idx="12187">
                  <c:v>-1.0726838133772516E-2</c:v>
                </c:pt>
                <c:pt idx="12188">
                  <c:v>-8.3029610147925415E-4</c:v>
                </c:pt>
                <c:pt idx="12189">
                  <c:v>-6.2195518891355666E-3</c:v>
                </c:pt>
                <c:pt idx="12190">
                  <c:v>2.5247545675110235E-2</c:v>
                </c:pt>
                <c:pt idx="12191">
                  <c:v>8.923968995226539E-4</c:v>
                </c:pt>
                <c:pt idx="12192">
                  <c:v>4.0832094707954503E-3</c:v>
                </c:pt>
                <c:pt idx="12193">
                  <c:v>-1.8471248104105258E-2</c:v>
                </c:pt>
                <c:pt idx="12194">
                  <c:v>2.2571323870812766E-3</c:v>
                </c:pt>
                <c:pt idx="12195">
                  <c:v>1.6266912909624686E-2</c:v>
                </c:pt>
                <c:pt idx="12196">
                  <c:v>-1.3932534529532803E-2</c:v>
                </c:pt>
                <c:pt idx="12197">
                  <c:v>1.2858464364703073E-2</c:v>
                </c:pt>
                <c:pt idx="12198">
                  <c:v>-6.9667827561784102E-3</c:v>
                </c:pt>
                <c:pt idx="12199">
                  <c:v>1.1699670353995934E-2</c:v>
                </c:pt>
                <c:pt idx="12200">
                  <c:v>-4.8820723784165155E-3</c:v>
                </c:pt>
                <c:pt idx="12201">
                  <c:v>-5.6324955087920306E-3</c:v>
                </c:pt>
                <c:pt idx="12202">
                  <c:v>-1.615966608320699E-2</c:v>
                </c:pt>
                <c:pt idx="12203">
                  <c:v>1.8746412640476637E-2</c:v>
                </c:pt>
                <c:pt idx="12204">
                  <c:v>2.2995863048320214E-2</c:v>
                </c:pt>
                <c:pt idx="12205">
                  <c:v>-1.6568793436221238E-2</c:v>
                </c:pt>
                <c:pt idx="12206">
                  <c:v>4.3212101171496639E-3</c:v>
                </c:pt>
                <c:pt idx="12207">
                  <c:v>1.7698308428356426E-2</c:v>
                </c:pt>
                <c:pt idx="12208">
                  <c:v>1.51460214176304E-2</c:v>
                </c:pt>
                <c:pt idx="12209">
                  <c:v>-8.5542310441999569E-3</c:v>
                </c:pt>
                <c:pt idx="12210">
                  <c:v>-1.5779656149349567E-2</c:v>
                </c:pt>
                <c:pt idx="12211">
                  <c:v>-7.7844328900991749E-3</c:v>
                </c:pt>
                <c:pt idx="12212">
                  <c:v>-1.7373769635595372E-2</c:v>
                </c:pt>
                <c:pt idx="12213">
                  <c:v>-2.5497951957402884E-2</c:v>
                </c:pt>
                <c:pt idx="12214">
                  <c:v>1.254669533893192E-4</c:v>
                </c:pt>
                <c:pt idx="12215">
                  <c:v>-1.7697978086006868E-2</c:v>
                </c:pt>
                <c:pt idx="12216">
                  <c:v>-1.3067784885622623E-2</c:v>
                </c:pt>
                <c:pt idx="12217">
                  <c:v>-2.1652614790479349E-3</c:v>
                </c:pt>
                <c:pt idx="12218">
                  <c:v>-3.1200300694169212E-2</c:v>
                </c:pt>
                <c:pt idx="12219">
                  <c:v>8.460922412309493E-3</c:v>
                </c:pt>
                <c:pt idx="12220">
                  <c:v>-6.6396713025136484E-3</c:v>
                </c:pt>
                <c:pt idx="12221">
                  <c:v>1.0799899404332845E-2</c:v>
                </c:pt>
                <c:pt idx="12222">
                  <c:v>1.1064131137903289E-2</c:v>
                </c:pt>
                <c:pt idx="12223">
                  <c:v>-1.075707421910526E-2</c:v>
                </c:pt>
                <c:pt idx="12224">
                  <c:v>-3.6182289057846272E-3</c:v>
                </c:pt>
                <c:pt idx="12225">
                  <c:v>-1.2158554018725535E-2</c:v>
                </c:pt>
                <c:pt idx="12226">
                  <c:v>-7.002140578486536E-3</c:v>
                </c:pt>
                <c:pt idx="12227">
                  <c:v>5.6220069268891797E-3</c:v>
                </c:pt>
                <c:pt idx="12228">
                  <c:v>9.9085749048313763E-3</c:v>
                </c:pt>
                <c:pt idx="12229">
                  <c:v>1.3695034560300695E-2</c:v>
                </c:pt>
                <c:pt idx="12230">
                  <c:v>6.6186292504959287E-3</c:v>
                </c:pt>
                <c:pt idx="12231">
                  <c:v>-1.009980547583646E-2</c:v>
                </c:pt>
                <c:pt idx="12232">
                  <c:v>1.364626796648827E-2</c:v>
                </c:pt>
                <c:pt idx="12233">
                  <c:v>-4.627789366497664E-3</c:v>
                </c:pt>
                <c:pt idx="12234">
                  <c:v>1.6686963035402277E-2</c:v>
                </c:pt>
                <c:pt idx="12235">
                  <c:v>-2.1722534370945848E-3</c:v>
                </c:pt>
                <c:pt idx="12236">
                  <c:v>8.2397699123546147E-3</c:v>
                </c:pt>
                <c:pt idx="12237">
                  <c:v>-1.5416109116166265E-2</c:v>
                </c:pt>
                <c:pt idx="12238">
                  <c:v>4.4327814857229725E-3</c:v>
                </c:pt>
                <c:pt idx="12239">
                  <c:v>6.4980447848254144E-3</c:v>
                </c:pt>
                <c:pt idx="12240">
                  <c:v>-1.3254798994874022E-2</c:v>
                </c:pt>
                <c:pt idx="12241">
                  <c:v>-9.0570255439181482E-3</c:v>
                </c:pt>
                <c:pt idx="12242">
                  <c:v>-9.7277338248627238E-3</c:v>
                </c:pt>
                <c:pt idx="12243">
                  <c:v>5.8999416250826416E-4</c:v>
                </c:pt>
                <c:pt idx="12244">
                  <c:v>1.0509834052558771E-2</c:v>
                </c:pt>
                <c:pt idx="12245">
                  <c:v>1.4701922032571769E-2</c:v>
                </c:pt>
                <c:pt idx="12246">
                  <c:v>-1.1996950696823754E-2</c:v>
                </c:pt>
                <c:pt idx="12247">
                  <c:v>1.5082964203834643E-3</c:v>
                </c:pt>
                <c:pt idx="12248">
                  <c:v>-5.9967184096119328E-3</c:v>
                </c:pt>
                <c:pt idx="12249">
                  <c:v>-7.8918490871402753E-3</c:v>
                </c:pt>
                <c:pt idx="12250">
                  <c:v>1.8881816294903026E-3</c:v>
                </c:pt>
                <c:pt idx="12251">
                  <c:v>1.2014803737807995E-2</c:v>
                </c:pt>
                <c:pt idx="12252">
                  <c:v>-1.4742680544581204E-2</c:v>
                </c:pt>
                <c:pt idx="12253">
                  <c:v>-9.9286908536461316E-3</c:v>
                </c:pt>
                <c:pt idx="12254">
                  <c:v>1.2334846490943657E-2</c:v>
                </c:pt>
                <c:pt idx="12255">
                  <c:v>1.718524291645826E-2</c:v>
                </c:pt>
                <c:pt idx="12256">
                  <c:v>-2.3959034867755451E-2</c:v>
                </c:pt>
                <c:pt idx="12257">
                  <c:v>-1.093994579037551E-3</c:v>
                </c:pt>
                <c:pt idx="12258">
                  <c:v>3.6522296583312054E-3</c:v>
                </c:pt>
                <c:pt idx="12259">
                  <c:v>1.2983938996860109E-2</c:v>
                </c:pt>
                <c:pt idx="12260">
                  <c:v>-2.5427887925202793E-3</c:v>
                </c:pt>
                <c:pt idx="12261">
                  <c:v>-7.1741638816171177E-3</c:v>
                </c:pt>
                <c:pt idx="12262">
                  <c:v>-2.648686585643858E-3</c:v>
                </c:pt>
                <c:pt idx="12263">
                  <c:v>-3.4100564044741051E-3</c:v>
                </c:pt>
                <c:pt idx="12264">
                  <c:v>-7.3504870715758999E-3</c:v>
                </c:pt>
                <c:pt idx="12265">
                  <c:v>5.8958798200835813E-4</c:v>
                </c:pt>
                <c:pt idx="12266">
                  <c:v>-3.447064632372336E-3</c:v>
                </c:pt>
                <c:pt idx="12267">
                  <c:v>8.8076243847029518E-3</c:v>
                </c:pt>
                <c:pt idx="12268">
                  <c:v>-1.4387458231676068E-2</c:v>
                </c:pt>
                <c:pt idx="12269">
                  <c:v>1.1742666010719643E-3</c:v>
                </c:pt>
                <c:pt idx="12270">
                  <c:v>-2.7227601016454904E-2</c:v>
                </c:pt>
                <c:pt idx="12271">
                  <c:v>-5.4440391378560446E-3</c:v>
                </c:pt>
                <c:pt idx="12272">
                  <c:v>-1.3160855875718235E-2</c:v>
                </c:pt>
                <c:pt idx="12273">
                  <c:v>2.674390852108555E-2</c:v>
                </c:pt>
                <c:pt idx="12274">
                  <c:v>4.8565729180221834E-3</c:v>
                </c:pt>
                <c:pt idx="12275">
                  <c:v>3.1761986350183082E-3</c:v>
                </c:pt>
                <c:pt idx="12276">
                  <c:v>-4.1570563648710181E-3</c:v>
                </c:pt>
                <c:pt idx="12277">
                  <c:v>8.2710391848701686E-3</c:v>
                </c:pt>
                <c:pt idx="12278">
                  <c:v>1.1215419409156695E-2</c:v>
                </c:pt>
                <c:pt idx="12279">
                  <c:v>-2.2267113882103043E-3</c:v>
                </c:pt>
                <c:pt idx="12280">
                  <c:v>-1.2371340526055492E-2</c:v>
                </c:pt>
                <c:pt idx="12281">
                  <c:v>1.4691126642489196E-3</c:v>
                </c:pt>
                <c:pt idx="12282">
                  <c:v>1.3663684699229254E-3</c:v>
                </c:pt>
                <c:pt idx="12283">
                  <c:v>2.4100920980515469E-3</c:v>
                </c:pt>
                <c:pt idx="12284">
                  <c:v>1.8351457453567931E-2</c:v>
                </c:pt>
                <c:pt idx="12285">
                  <c:v>-2.3290420512700693E-3</c:v>
                </c:pt>
                <c:pt idx="12286">
                  <c:v>3.044755072241665E-3</c:v>
                </c:pt>
                <c:pt idx="12287">
                  <c:v>-9.3158373872044078E-3</c:v>
                </c:pt>
                <c:pt idx="12288">
                  <c:v>-2.7143877471532863E-3</c:v>
                </c:pt>
                <c:pt idx="12289">
                  <c:v>1.3281211246542813E-2</c:v>
                </c:pt>
                <c:pt idx="12290">
                  <c:v>1.4661382802153456E-3</c:v>
                </c:pt>
                <c:pt idx="12291">
                  <c:v>1.317024740100148E-2</c:v>
                </c:pt>
                <c:pt idx="12292">
                  <c:v>6.1318762750236034E-3</c:v>
                </c:pt>
                <c:pt idx="12293">
                  <c:v>-2.2399150013067103E-2</c:v>
                </c:pt>
                <c:pt idx="12294">
                  <c:v>-4.0266263728985447E-3</c:v>
                </c:pt>
                <c:pt idx="12295">
                  <c:v>-3.7045925367381835E-3</c:v>
                </c:pt>
                <c:pt idx="12296">
                  <c:v>1.2181758356997831E-2</c:v>
                </c:pt>
                <c:pt idx="12297">
                  <c:v>-8.682478946127295E-3</c:v>
                </c:pt>
                <c:pt idx="12298">
                  <c:v>7.7584327392508767E-3</c:v>
                </c:pt>
                <c:pt idx="12299">
                  <c:v>1.3493504193936693E-3</c:v>
                </c:pt>
                <c:pt idx="12300">
                  <c:v>-1.1631509077031641E-3</c:v>
                </c:pt>
                <c:pt idx="12301">
                  <c:v>2.1016643220624961E-2</c:v>
                </c:pt>
                <c:pt idx="12302">
                  <c:v>1.8616571201148005E-6</c:v>
                </c:pt>
                <c:pt idx="12303">
                  <c:v>3.1188158983482504E-2</c:v>
                </c:pt>
                <c:pt idx="12304">
                  <c:v>1.477141827697473E-3</c:v>
                </c:pt>
                <c:pt idx="12305">
                  <c:v>5.0300920725938111E-3</c:v>
                </c:pt>
                <c:pt idx="12306">
                  <c:v>6.8991924025432775E-3</c:v>
                </c:pt>
                <c:pt idx="12307">
                  <c:v>-8.932061201169043E-3</c:v>
                </c:pt>
                <c:pt idx="12308">
                  <c:v>-3.1174041721855213E-3</c:v>
                </c:pt>
                <c:pt idx="12309">
                  <c:v>-2.8528860301344906E-3</c:v>
                </c:pt>
                <c:pt idx="12310">
                  <c:v>-8.8746710817052827E-4</c:v>
                </c:pt>
                <c:pt idx="12311">
                  <c:v>-8.2512707413920968E-3</c:v>
                </c:pt>
                <c:pt idx="12312">
                  <c:v>5.8729145234434621E-3</c:v>
                </c:pt>
                <c:pt idx="12313">
                  <c:v>-3.0726020893453903E-3</c:v>
                </c:pt>
                <c:pt idx="12314">
                  <c:v>6.8256119557636948E-4</c:v>
                </c:pt>
                <c:pt idx="12315">
                  <c:v>9.4701151899191996E-3</c:v>
                </c:pt>
                <c:pt idx="12316">
                  <c:v>5.1654343577992217E-3</c:v>
                </c:pt>
                <c:pt idx="12317">
                  <c:v>-9.3890123162816512E-4</c:v>
                </c:pt>
                <c:pt idx="12318">
                  <c:v>1.2763871491299796E-2</c:v>
                </c:pt>
                <c:pt idx="12319">
                  <c:v>-7.7797028819101078E-4</c:v>
                </c:pt>
                <c:pt idx="12320">
                  <c:v>-1.9809661994436372E-3</c:v>
                </c:pt>
                <c:pt idx="12321">
                  <c:v>6.9586385771865343E-3</c:v>
                </c:pt>
                <c:pt idx="12322">
                  <c:v>-1.5752807845881463E-2</c:v>
                </c:pt>
                <c:pt idx="12323">
                  <c:v>1.1274748376119269E-3</c:v>
                </c:pt>
                <c:pt idx="12324">
                  <c:v>-5.0838785088779632E-3</c:v>
                </c:pt>
                <c:pt idx="12325">
                  <c:v>1.4602609733088847E-2</c:v>
                </c:pt>
                <c:pt idx="12326">
                  <c:v>9.5260078322457076E-3</c:v>
                </c:pt>
                <c:pt idx="12327">
                  <c:v>2.0831913941830416E-2</c:v>
                </c:pt>
                <c:pt idx="12328">
                  <c:v>-8.3002284208827971E-3</c:v>
                </c:pt>
                <c:pt idx="12329">
                  <c:v>-2.2907793591392858E-3</c:v>
                </c:pt>
                <c:pt idx="12330">
                  <c:v>1.6950242500503095E-3</c:v>
                </c:pt>
                <c:pt idx="12331">
                  <c:v>7.4926666444442248E-3</c:v>
                </c:pt>
                <c:pt idx="12332">
                  <c:v>4.5960905128329598E-3</c:v>
                </c:pt>
                <c:pt idx="12333">
                  <c:v>1.6060666554657231E-2</c:v>
                </c:pt>
                <c:pt idx="12334">
                  <c:v>2.6940242978637946E-3</c:v>
                </c:pt>
                <c:pt idx="12335">
                  <c:v>6.0559044279686824E-5</c:v>
                </c:pt>
                <c:pt idx="12336">
                  <c:v>5.1302568875165894E-3</c:v>
                </c:pt>
                <c:pt idx="12337">
                  <c:v>1.0058851929285472E-2</c:v>
                </c:pt>
                <c:pt idx="12338">
                  <c:v>-1.4492327781318972E-3</c:v>
                </c:pt>
                <c:pt idx="12339">
                  <c:v>-5.6020162089214093E-3</c:v>
                </c:pt>
                <c:pt idx="12340">
                  <c:v>4.2231358640219874E-5</c:v>
                </c:pt>
                <c:pt idx="12341">
                  <c:v>-5.3162073970827667E-3</c:v>
                </c:pt>
                <c:pt idx="12342">
                  <c:v>3.0082640843613426E-3</c:v>
                </c:pt>
                <c:pt idx="12343">
                  <c:v>-4.951907485244514E-3</c:v>
                </c:pt>
                <c:pt idx="12344">
                  <c:v>-4.8247092811964558E-3</c:v>
                </c:pt>
                <c:pt idx="12345">
                  <c:v>1.1721080788371745E-3</c:v>
                </c:pt>
                <c:pt idx="12346">
                  <c:v>3.4760206804653432E-3</c:v>
                </c:pt>
                <c:pt idx="12347">
                  <c:v>-1.0490405059260197E-2</c:v>
                </c:pt>
                <c:pt idx="12348">
                  <c:v>-1.3611615227479268E-3</c:v>
                </c:pt>
                <c:pt idx="12349">
                  <c:v>1.7606240560929921E-3</c:v>
                </c:pt>
                <c:pt idx="12350">
                  <c:v>9.0274181744162754E-3</c:v>
                </c:pt>
                <c:pt idx="12351">
                  <c:v>1.1899276259832208E-2</c:v>
                </c:pt>
                <c:pt idx="12352">
                  <c:v>-1.8586084060607629E-2</c:v>
                </c:pt>
                <c:pt idx="12353">
                  <c:v>1.1572252181917904E-2</c:v>
                </c:pt>
                <c:pt idx="12354">
                  <c:v>-3.8511240150988987E-3</c:v>
                </c:pt>
                <c:pt idx="12355">
                  <c:v>-1.1388956316115474E-3</c:v>
                </c:pt>
                <c:pt idx="12356">
                  <c:v>1.1919403951349579E-2</c:v>
                </c:pt>
                <c:pt idx="12357">
                  <c:v>-1.8229029312248415E-2</c:v>
                </c:pt>
                <c:pt idx="12358">
                  <c:v>-9.2103161331534393E-3</c:v>
                </c:pt>
                <c:pt idx="12359">
                  <c:v>1.7599152870535366E-2</c:v>
                </c:pt>
                <c:pt idx="12360">
                  <c:v>-1.0217014707679575E-2</c:v>
                </c:pt>
                <c:pt idx="12361">
                  <c:v>-1.5183617750062061E-2</c:v>
                </c:pt>
                <c:pt idx="12362">
                  <c:v>-3.8296391689891509E-3</c:v>
                </c:pt>
                <c:pt idx="12363">
                  <c:v>2.5194176031149668E-2</c:v>
                </c:pt>
                <c:pt idx="12364">
                  <c:v>-1.8117360495330113E-2</c:v>
                </c:pt>
                <c:pt idx="12365">
                  <c:v>1.5857611651996155E-3</c:v>
                </c:pt>
                <c:pt idx="12366">
                  <c:v>7.1648923910585752E-3</c:v>
                </c:pt>
                <c:pt idx="12367">
                  <c:v>-2.1306779721502675E-3</c:v>
                </c:pt>
                <c:pt idx="12368">
                  <c:v>-5.3317015191785859E-3</c:v>
                </c:pt>
                <c:pt idx="12369">
                  <c:v>2.4272884209759669E-2</c:v>
                </c:pt>
                <c:pt idx="12370">
                  <c:v>-1.8589251185519049E-2</c:v>
                </c:pt>
                <c:pt idx="12371">
                  <c:v>-3.8405618585746412E-3</c:v>
                </c:pt>
                <c:pt idx="12372">
                  <c:v>-9.5696742126788002E-3</c:v>
                </c:pt>
                <c:pt idx="12373">
                  <c:v>-3.3620893384657506E-3</c:v>
                </c:pt>
                <c:pt idx="12374">
                  <c:v>1.8392655305082173E-3</c:v>
                </c:pt>
                <c:pt idx="12375">
                  <c:v>1.6981361999678389E-2</c:v>
                </c:pt>
                <c:pt idx="12376">
                  <c:v>-6.6921090522626603E-3</c:v>
                </c:pt>
                <c:pt idx="12377">
                  <c:v>5.24540270361317E-3</c:v>
                </c:pt>
                <c:pt idx="12378">
                  <c:v>-1.3746113811482896E-3</c:v>
                </c:pt>
                <c:pt idx="12379">
                  <c:v>8.2614106892873219E-3</c:v>
                </c:pt>
                <c:pt idx="12380">
                  <c:v>1.4982127079332334E-2</c:v>
                </c:pt>
                <c:pt idx="12381">
                  <c:v>1.4986966544733615E-2</c:v>
                </c:pt>
                <c:pt idx="12382">
                  <c:v>-8.9198667133806343E-3</c:v>
                </c:pt>
                <c:pt idx="12383">
                  <c:v>-1.3014957377204021E-3</c:v>
                </c:pt>
                <c:pt idx="12384">
                  <c:v>1.5574230917085141E-3</c:v>
                </c:pt>
                <c:pt idx="12385">
                  <c:v>-1.8118768659634885E-2</c:v>
                </c:pt>
                <c:pt idx="12386">
                  <c:v>-2.120215239654063E-3</c:v>
                </c:pt>
                <c:pt idx="12387">
                  <c:v>-6.8282984284809677E-3</c:v>
                </c:pt>
                <c:pt idx="12388">
                  <c:v>-2.5395887613549818E-3</c:v>
                </c:pt>
                <c:pt idx="12389">
                  <c:v>-1.1361202310388936E-2</c:v>
                </c:pt>
                <c:pt idx="12390">
                  <c:v>-2.3668367550081647E-3</c:v>
                </c:pt>
                <c:pt idx="12391">
                  <c:v>-9.9636255664362744E-4</c:v>
                </c:pt>
                <c:pt idx="12392">
                  <c:v>1.3322751639225526E-2</c:v>
                </c:pt>
                <c:pt idx="12393">
                  <c:v>1.6551661661951159E-2</c:v>
                </c:pt>
                <c:pt idx="12394">
                  <c:v>9.2287886785819284E-3</c:v>
                </c:pt>
                <c:pt idx="12395">
                  <c:v>1.1141053141615689E-3</c:v>
                </c:pt>
                <c:pt idx="12396">
                  <c:v>4.0294745498086855E-3</c:v>
                </c:pt>
                <c:pt idx="12397">
                  <c:v>8.3306252710793807E-3</c:v>
                </c:pt>
                <c:pt idx="12398">
                  <c:v>-1.5226142754282863E-2</c:v>
                </c:pt>
                <c:pt idx="12399">
                  <c:v>-1.6021978824282822E-2</c:v>
                </c:pt>
                <c:pt idx="12400">
                  <c:v>-1.0979273726831424E-2</c:v>
                </c:pt>
                <c:pt idx="12401">
                  <c:v>6.6060989571724744E-3</c:v>
                </c:pt>
                <c:pt idx="12402">
                  <c:v>-4.4240627850154549E-3</c:v>
                </c:pt>
                <c:pt idx="12403">
                  <c:v>-1.4292991544250002E-2</c:v>
                </c:pt>
                <c:pt idx="12404">
                  <c:v>4.4582027378878598E-3</c:v>
                </c:pt>
                <c:pt idx="12405">
                  <c:v>-1.8126736483586876E-2</c:v>
                </c:pt>
                <c:pt idx="12406">
                  <c:v>5.9445627610749162E-3</c:v>
                </c:pt>
                <c:pt idx="12407">
                  <c:v>1.2413830221611791E-3</c:v>
                </c:pt>
                <c:pt idx="12408">
                  <c:v>1.3170604493805767E-3</c:v>
                </c:pt>
                <c:pt idx="12409">
                  <c:v>-1.6470510136708093E-2</c:v>
                </c:pt>
                <c:pt idx="12410">
                  <c:v>1.2638064819065381E-2</c:v>
                </c:pt>
                <c:pt idx="12411">
                  <c:v>8.9109415473507519E-3</c:v>
                </c:pt>
                <c:pt idx="12412">
                  <c:v>9.4266374893657752E-3</c:v>
                </c:pt>
                <c:pt idx="12413">
                  <c:v>3.1130350159768779E-3</c:v>
                </c:pt>
                <c:pt idx="12414">
                  <c:v>-1.101718694949707E-2</c:v>
                </c:pt>
                <c:pt idx="12415">
                  <c:v>-3.3305540749960904E-3</c:v>
                </c:pt>
                <c:pt idx="12416">
                  <c:v>1.2368790172394076E-2</c:v>
                </c:pt>
                <c:pt idx="12417">
                  <c:v>-1.2409199528234565E-2</c:v>
                </c:pt>
                <c:pt idx="12418">
                  <c:v>-5.2437556214769551E-3</c:v>
                </c:pt>
                <c:pt idx="12419">
                  <c:v>8.3880363986890989E-3</c:v>
                </c:pt>
                <c:pt idx="12420">
                  <c:v>-1.1033746604196632E-2</c:v>
                </c:pt>
                <c:pt idx="12421">
                  <c:v>7.5230751777087806E-3</c:v>
                </c:pt>
                <c:pt idx="12422">
                  <c:v>-7.2834206379571347E-3</c:v>
                </c:pt>
                <c:pt idx="12423">
                  <c:v>-5.259627711843037E-3</c:v>
                </c:pt>
                <c:pt idx="12424">
                  <c:v>1.2192349016909998E-2</c:v>
                </c:pt>
                <c:pt idx="12425">
                  <c:v>1.0972591283167005E-3</c:v>
                </c:pt>
                <c:pt idx="12426">
                  <c:v>-6.5488894412873665E-3</c:v>
                </c:pt>
                <c:pt idx="12427">
                  <c:v>-4.5110535607152079E-3</c:v>
                </c:pt>
                <c:pt idx="12428">
                  <c:v>1.2801142727073838E-2</c:v>
                </c:pt>
                <c:pt idx="12429">
                  <c:v>-5.2632234041014928E-3</c:v>
                </c:pt>
                <c:pt idx="12430">
                  <c:v>1.0799532974995163E-2</c:v>
                </c:pt>
                <c:pt idx="12431">
                  <c:v>-5.8597152975933802E-3</c:v>
                </c:pt>
                <c:pt idx="12432">
                  <c:v>-2.8620971459101781E-3</c:v>
                </c:pt>
                <c:pt idx="12433">
                  <c:v>-4.789379775247223E-3</c:v>
                </c:pt>
                <c:pt idx="12434">
                  <c:v>-2.1519437084042158E-3</c:v>
                </c:pt>
                <c:pt idx="12435">
                  <c:v>-1.1489621677781604E-2</c:v>
                </c:pt>
                <c:pt idx="12436">
                  <c:v>-2.6249672489130791E-3</c:v>
                </c:pt>
                <c:pt idx="12437">
                  <c:v>1.3826218282388936E-2</c:v>
                </c:pt>
                <c:pt idx="12438">
                  <c:v>-5.4265727700040208E-3</c:v>
                </c:pt>
                <c:pt idx="12439">
                  <c:v>-2.4561112076542505E-3</c:v>
                </c:pt>
                <c:pt idx="12440">
                  <c:v>1.0689582759866003E-2</c:v>
                </c:pt>
                <c:pt idx="12441">
                  <c:v>3.2174424190625937E-3</c:v>
                </c:pt>
                <c:pt idx="12442">
                  <c:v>-5.7343460883145783E-3</c:v>
                </c:pt>
                <c:pt idx="12443">
                  <c:v>-1.7723055507352634E-3</c:v>
                </c:pt>
                <c:pt idx="12444">
                  <c:v>5.5027021845250007E-4</c:v>
                </c:pt>
                <c:pt idx="12445">
                  <c:v>8.8646404260713033E-3</c:v>
                </c:pt>
                <c:pt idx="12446">
                  <c:v>-1.6568011997515571E-2</c:v>
                </c:pt>
                <c:pt idx="12447">
                  <c:v>6.3126975949231515E-3</c:v>
                </c:pt>
                <c:pt idx="12448">
                  <c:v>2.2847292700986406E-2</c:v>
                </c:pt>
                <c:pt idx="12449">
                  <c:v>6.3082896018036658E-3</c:v>
                </c:pt>
                <c:pt idx="12450">
                  <c:v>-1.0335441523857977E-2</c:v>
                </c:pt>
                <c:pt idx="12451">
                  <c:v>4.7554614698081671E-3</c:v>
                </c:pt>
                <c:pt idx="12452">
                  <c:v>6.668597184260815E-3</c:v>
                </c:pt>
                <c:pt idx="12453">
                  <c:v>-1.2113301975688689E-3</c:v>
                </c:pt>
                <c:pt idx="12454">
                  <c:v>-6.1661937015080586E-3</c:v>
                </c:pt>
                <c:pt idx="12455">
                  <c:v>5.549312607930912E-3</c:v>
                </c:pt>
                <c:pt idx="12456">
                  <c:v>-4.4166699676109807E-3</c:v>
                </c:pt>
                <c:pt idx="12457">
                  <c:v>-8.7600556763758452E-3</c:v>
                </c:pt>
                <c:pt idx="12458">
                  <c:v>-8.1011475799200611E-3</c:v>
                </c:pt>
                <c:pt idx="12459">
                  <c:v>-6.1069453595811356E-3</c:v>
                </c:pt>
                <c:pt idx="12460">
                  <c:v>-9.5262727706591655E-3</c:v>
                </c:pt>
                <c:pt idx="12461">
                  <c:v>4.4711359379516749E-3</c:v>
                </c:pt>
                <c:pt idx="12462">
                  <c:v>6.9073657936442262E-3</c:v>
                </c:pt>
                <c:pt idx="12463">
                  <c:v>1.3511836465652521E-2</c:v>
                </c:pt>
                <c:pt idx="12464">
                  <c:v>8.0322705350817508E-3</c:v>
                </c:pt>
                <c:pt idx="12465">
                  <c:v>4.127660173401838E-3</c:v>
                </c:pt>
                <c:pt idx="12466">
                  <c:v>4.7159831636960515E-3</c:v>
                </c:pt>
                <c:pt idx="12467">
                  <c:v>-3.8023826199247686E-3</c:v>
                </c:pt>
                <c:pt idx="12468">
                  <c:v>-2.1534541516979098E-3</c:v>
                </c:pt>
                <c:pt idx="12469">
                  <c:v>-6.9001698685753243E-4</c:v>
                </c:pt>
                <c:pt idx="12470">
                  <c:v>1.2075417584792166E-2</c:v>
                </c:pt>
                <c:pt idx="12471">
                  <c:v>1.0363856076863657E-2</c:v>
                </c:pt>
                <c:pt idx="12472">
                  <c:v>-4.8306718404962099E-3</c:v>
                </c:pt>
                <c:pt idx="12473">
                  <c:v>-1.1330038108506659E-2</c:v>
                </c:pt>
                <c:pt idx="12474">
                  <c:v>1.3027271333174611E-2</c:v>
                </c:pt>
                <c:pt idx="12475">
                  <c:v>2.7103913457576486E-3</c:v>
                </c:pt>
                <c:pt idx="12476">
                  <c:v>4.358722809759936E-3</c:v>
                </c:pt>
                <c:pt idx="12477">
                  <c:v>-2.6197682498588965E-2</c:v>
                </c:pt>
                <c:pt idx="12478">
                  <c:v>-2.4020425817189192E-3</c:v>
                </c:pt>
                <c:pt idx="12479">
                  <c:v>-1.1238177658160549E-2</c:v>
                </c:pt>
                <c:pt idx="12480">
                  <c:v>1.2257399482947821E-2</c:v>
                </c:pt>
                <c:pt idx="12481">
                  <c:v>-1.5877038041723125E-2</c:v>
                </c:pt>
                <c:pt idx="12482">
                  <c:v>2.6996793923133671E-3</c:v>
                </c:pt>
                <c:pt idx="12483">
                  <c:v>-2.4013150571912906E-3</c:v>
                </c:pt>
                <c:pt idx="12484">
                  <c:v>9.5318207407901808E-3</c:v>
                </c:pt>
                <c:pt idx="12485">
                  <c:v>1.446943073935196E-2</c:v>
                </c:pt>
                <c:pt idx="12486">
                  <c:v>1.4201840971413464E-2</c:v>
                </c:pt>
                <c:pt idx="12487">
                  <c:v>-1.2356713606481247E-2</c:v>
                </c:pt>
                <c:pt idx="12488">
                  <c:v>3.0871065758425225E-2</c:v>
                </c:pt>
                <c:pt idx="12489">
                  <c:v>-7.6172693925288778E-3</c:v>
                </c:pt>
                <c:pt idx="12490">
                  <c:v>3.733421246011598E-3</c:v>
                </c:pt>
                <c:pt idx="12491">
                  <c:v>8.0614570876060675E-3</c:v>
                </c:pt>
                <c:pt idx="12492">
                  <c:v>3.5989866977291481E-3</c:v>
                </c:pt>
                <c:pt idx="12493">
                  <c:v>2.5307936162557664E-3</c:v>
                </c:pt>
                <c:pt idx="12494">
                  <c:v>2.2619031689849172E-2</c:v>
                </c:pt>
                <c:pt idx="12495">
                  <c:v>-1.4465954002761622E-2</c:v>
                </c:pt>
                <c:pt idx="12496">
                  <c:v>-6.8095428005612623E-3</c:v>
                </c:pt>
                <c:pt idx="12497">
                  <c:v>-1.3737938697239037E-3</c:v>
                </c:pt>
                <c:pt idx="12498">
                  <c:v>8.6080730095405358E-3</c:v>
                </c:pt>
                <c:pt idx="12499">
                  <c:v>-3.3312675059598775E-3</c:v>
                </c:pt>
                <c:pt idx="12500">
                  <c:v>-1.3839135174437824E-2</c:v>
                </c:pt>
                <c:pt idx="12501">
                  <c:v>5.6638487587439496E-3</c:v>
                </c:pt>
                <c:pt idx="12502">
                  <c:v>4.9839178724804638E-3</c:v>
                </c:pt>
                <c:pt idx="12503">
                  <c:v>-9.8410704290701791E-3</c:v>
                </c:pt>
                <c:pt idx="12504">
                  <c:v>1.3769314783907093E-2</c:v>
                </c:pt>
                <c:pt idx="12505">
                  <c:v>5.1592734399503468E-3</c:v>
                </c:pt>
                <c:pt idx="12506">
                  <c:v>-1.3568623317351675E-3</c:v>
                </c:pt>
                <c:pt idx="12507">
                  <c:v>8.3324275597769018E-3</c:v>
                </c:pt>
                <c:pt idx="12508">
                  <c:v>9.6317377752480147E-3</c:v>
                </c:pt>
                <c:pt idx="12509">
                  <c:v>-5.9314362956412502E-3</c:v>
                </c:pt>
                <c:pt idx="12510">
                  <c:v>-1.349041300753631E-2</c:v>
                </c:pt>
                <c:pt idx="12511">
                  <c:v>-2.8585417164029132E-2</c:v>
                </c:pt>
                <c:pt idx="12512">
                  <c:v>-1.4488640425944704E-2</c:v>
                </c:pt>
                <c:pt idx="12513">
                  <c:v>-1.5512406697271444E-3</c:v>
                </c:pt>
                <c:pt idx="12514">
                  <c:v>-4.0146932801964196E-3</c:v>
                </c:pt>
                <c:pt idx="12515">
                  <c:v>1.0244829028900925E-2</c:v>
                </c:pt>
                <c:pt idx="12516">
                  <c:v>1.4016029418038062E-3</c:v>
                </c:pt>
                <c:pt idx="12517">
                  <c:v>1.5933671299699522E-2</c:v>
                </c:pt>
                <c:pt idx="12518">
                  <c:v>-1.4805949579284727E-2</c:v>
                </c:pt>
                <c:pt idx="12519">
                  <c:v>-1.076939771123402E-3</c:v>
                </c:pt>
                <c:pt idx="12520">
                  <c:v>1.0438311519878557E-2</c:v>
                </c:pt>
                <c:pt idx="12521">
                  <c:v>-7.5442809128312442E-3</c:v>
                </c:pt>
                <c:pt idx="12522">
                  <c:v>1.7975701617604332E-2</c:v>
                </c:pt>
                <c:pt idx="12523">
                  <c:v>-2.2140959385158802E-2</c:v>
                </c:pt>
                <c:pt idx="12524">
                  <c:v>3.5239649566192008E-4</c:v>
                </c:pt>
                <c:pt idx="12525">
                  <c:v>8.7920408827801659E-3</c:v>
                </c:pt>
                <c:pt idx="12526">
                  <c:v>-1.009279627809956E-3</c:v>
                </c:pt>
                <c:pt idx="12527">
                  <c:v>1.0038694767487899E-2</c:v>
                </c:pt>
                <c:pt idx="12528">
                  <c:v>1.1160932710368582E-2</c:v>
                </c:pt>
                <c:pt idx="12529">
                  <c:v>-1.1273232445417192E-2</c:v>
                </c:pt>
                <c:pt idx="12530">
                  <c:v>-1.2234898394517048E-2</c:v>
                </c:pt>
                <c:pt idx="12531">
                  <c:v>-1.6981067727674871E-2</c:v>
                </c:pt>
                <c:pt idx="12532">
                  <c:v>1.7136700313355375E-3</c:v>
                </c:pt>
                <c:pt idx="12533">
                  <c:v>-2.2977166656619443E-2</c:v>
                </c:pt>
                <c:pt idx="12534">
                  <c:v>-8.5728930094561267E-3</c:v>
                </c:pt>
                <c:pt idx="12535">
                  <c:v>-5.0888434251366178E-3</c:v>
                </c:pt>
                <c:pt idx="12536">
                  <c:v>4.9845015590225892E-3</c:v>
                </c:pt>
                <c:pt idx="12537">
                  <c:v>-9.316993074914879E-3</c:v>
                </c:pt>
                <c:pt idx="12538">
                  <c:v>7.3268582916257907E-3</c:v>
                </c:pt>
                <c:pt idx="12539">
                  <c:v>4.3349249772687629E-3</c:v>
                </c:pt>
                <c:pt idx="12540">
                  <c:v>5.0962194812585685E-3</c:v>
                </c:pt>
                <c:pt idx="12541">
                  <c:v>-6.0744567542435979E-3</c:v>
                </c:pt>
                <c:pt idx="12542">
                  <c:v>4.7445870808618049E-3</c:v>
                </c:pt>
                <c:pt idx="12543">
                  <c:v>-1.4240561090186109E-3</c:v>
                </c:pt>
                <c:pt idx="12544">
                  <c:v>7.2064299271780968E-3</c:v>
                </c:pt>
                <c:pt idx="12545">
                  <c:v>2.6014185494837076E-2</c:v>
                </c:pt>
                <c:pt idx="12546">
                  <c:v>4.7823034759785733E-3</c:v>
                </c:pt>
                <c:pt idx="12547">
                  <c:v>1.9158070274153016E-2</c:v>
                </c:pt>
                <c:pt idx="12548">
                  <c:v>-3.3843868571637581E-4</c:v>
                </c:pt>
                <c:pt idx="12549">
                  <c:v>-9.4378606782661353E-3</c:v>
                </c:pt>
                <c:pt idx="12550">
                  <c:v>1.4857921540656379E-2</c:v>
                </c:pt>
                <c:pt idx="12551">
                  <c:v>2.1510206133584221E-2</c:v>
                </c:pt>
                <c:pt idx="12552">
                  <c:v>-9.4408721479983769E-3</c:v>
                </c:pt>
                <c:pt idx="12553">
                  <c:v>-1.1296775049792854E-2</c:v>
                </c:pt>
                <c:pt idx="12554">
                  <c:v>-1.8145044260927726E-2</c:v>
                </c:pt>
                <c:pt idx="12555">
                  <c:v>-8.1307158005754655E-3</c:v>
                </c:pt>
                <c:pt idx="12556">
                  <c:v>1.2391260858656479E-2</c:v>
                </c:pt>
                <c:pt idx="12557">
                  <c:v>7.677568745604507E-3</c:v>
                </c:pt>
                <c:pt idx="12558">
                  <c:v>-5.6110173733313915E-4</c:v>
                </c:pt>
                <c:pt idx="12559">
                  <c:v>-1.6614768811577897E-2</c:v>
                </c:pt>
                <c:pt idx="12560">
                  <c:v>-2.7173004484693764E-3</c:v>
                </c:pt>
                <c:pt idx="12561">
                  <c:v>1.4936805645836783E-3</c:v>
                </c:pt>
                <c:pt idx="12562">
                  <c:v>-1.4082743155746317E-2</c:v>
                </c:pt>
                <c:pt idx="12563">
                  <c:v>-6.0891189958463127E-3</c:v>
                </c:pt>
                <c:pt idx="12564">
                  <c:v>8.1642523032298304E-3</c:v>
                </c:pt>
                <c:pt idx="12565">
                  <c:v>-4.9971354873158506E-3</c:v>
                </c:pt>
                <c:pt idx="12566">
                  <c:v>-1.4528102276877546E-2</c:v>
                </c:pt>
                <c:pt idx="12567">
                  <c:v>1.6342092333056751E-2</c:v>
                </c:pt>
                <c:pt idx="12568">
                  <c:v>1.4643865958871918E-2</c:v>
                </c:pt>
                <c:pt idx="12569">
                  <c:v>-1.3129830017234563E-2</c:v>
                </c:pt>
                <c:pt idx="12570">
                  <c:v>-1.4507573028401862E-2</c:v>
                </c:pt>
                <c:pt idx="12571">
                  <c:v>-8.7540626027120445E-4</c:v>
                </c:pt>
                <c:pt idx="12572">
                  <c:v>-4.3049921818697698E-3</c:v>
                </c:pt>
                <c:pt idx="12573">
                  <c:v>-9.4431072321496032E-4</c:v>
                </c:pt>
                <c:pt idx="12574">
                  <c:v>-5.8086671260946052E-3</c:v>
                </c:pt>
                <c:pt idx="12575">
                  <c:v>-1.2242687340818779E-3</c:v>
                </c:pt>
                <c:pt idx="12576">
                  <c:v>-4.270491870438365E-3</c:v>
                </c:pt>
                <c:pt idx="12577">
                  <c:v>-5.004259220529903E-3</c:v>
                </c:pt>
                <c:pt idx="12578">
                  <c:v>5.7850852982086424E-3</c:v>
                </c:pt>
                <c:pt idx="12579">
                  <c:v>-8.6705667007490519E-3</c:v>
                </c:pt>
                <c:pt idx="12580">
                  <c:v>4.4294128539783565E-3</c:v>
                </c:pt>
                <c:pt idx="12581">
                  <c:v>-3.7907614211083952E-3</c:v>
                </c:pt>
                <c:pt idx="12582">
                  <c:v>-5.4938316404341183E-3</c:v>
                </c:pt>
                <c:pt idx="12583">
                  <c:v>-1.5616179449859469E-4</c:v>
                </c:pt>
                <c:pt idx="12584">
                  <c:v>-1.9271561771821308E-2</c:v>
                </c:pt>
                <c:pt idx="12585">
                  <c:v>-5.0458071905235182E-3</c:v>
                </c:pt>
                <c:pt idx="12586">
                  <c:v>-9.6365432991244726E-3</c:v>
                </c:pt>
                <c:pt idx="12587">
                  <c:v>-1.6336940938088324E-3</c:v>
                </c:pt>
                <c:pt idx="12588">
                  <c:v>-1.1554359647709456E-2</c:v>
                </c:pt>
                <c:pt idx="12589">
                  <c:v>-6.2649027685908823E-4</c:v>
                </c:pt>
                <c:pt idx="12590">
                  <c:v>-1.34869592724782E-3</c:v>
                </c:pt>
                <c:pt idx="12591">
                  <c:v>2.9892167336688221E-3</c:v>
                </c:pt>
                <c:pt idx="12592">
                  <c:v>-1.3681905701916417E-2</c:v>
                </c:pt>
                <c:pt idx="12593">
                  <c:v>2.2137902244044608E-2</c:v>
                </c:pt>
                <c:pt idx="12594">
                  <c:v>-6.066956712148572E-3</c:v>
                </c:pt>
                <c:pt idx="12595">
                  <c:v>3.4573118547603574E-3</c:v>
                </c:pt>
                <c:pt idx="12596">
                  <c:v>1.1135235336897326E-2</c:v>
                </c:pt>
                <c:pt idx="12597">
                  <c:v>-3.3909696953120681E-3</c:v>
                </c:pt>
                <c:pt idx="12598">
                  <c:v>-1.7480438146946654E-2</c:v>
                </c:pt>
                <c:pt idx="12599">
                  <c:v>-1.6085788333156333E-3</c:v>
                </c:pt>
                <c:pt idx="12600">
                  <c:v>-1.4226593060796358E-2</c:v>
                </c:pt>
                <c:pt idx="12601">
                  <c:v>8.8445161251373503E-3</c:v>
                </c:pt>
                <c:pt idx="12602">
                  <c:v>-4.1648178147529104E-3</c:v>
                </c:pt>
                <c:pt idx="12603">
                  <c:v>1.4935759772088627E-3</c:v>
                </c:pt>
                <c:pt idx="12604">
                  <c:v>-1.6467190885820499E-3</c:v>
                </c:pt>
                <c:pt idx="12605">
                  <c:v>-9.7370172413079898E-3</c:v>
                </c:pt>
                <c:pt idx="12606">
                  <c:v>-1.1819688141311773E-2</c:v>
                </c:pt>
                <c:pt idx="12607">
                  <c:v>-5.5066067856421146E-3</c:v>
                </c:pt>
                <c:pt idx="12608">
                  <c:v>1.8248887586432901E-2</c:v>
                </c:pt>
                <c:pt idx="12609">
                  <c:v>2.6103468282762349E-3</c:v>
                </c:pt>
                <c:pt idx="12610">
                  <c:v>-1.4561718826189732E-3</c:v>
                </c:pt>
                <c:pt idx="12611">
                  <c:v>7.13113966478684E-3</c:v>
                </c:pt>
                <c:pt idx="12612">
                  <c:v>-7.6059190684304679E-3</c:v>
                </c:pt>
                <c:pt idx="12613">
                  <c:v>1.6955051937517E-2</c:v>
                </c:pt>
                <c:pt idx="12614">
                  <c:v>3.4903190468573509E-3</c:v>
                </c:pt>
                <c:pt idx="12615">
                  <c:v>-8.5694544449929858E-3</c:v>
                </c:pt>
                <c:pt idx="12616">
                  <c:v>-6.9437735945068971E-3</c:v>
                </c:pt>
                <c:pt idx="12617">
                  <c:v>2.88904994022129E-3</c:v>
                </c:pt>
                <c:pt idx="12618">
                  <c:v>5.3157699661787444E-3</c:v>
                </c:pt>
                <c:pt idx="12619">
                  <c:v>-7.4634805285194415E-3</c:v>
                </c:pt>
                <c:pt idx="12620">
                  <c:v>-1.0850101896588412E-2</c:v>
                </c:pt>
                <c:pt idx="12621">
                  <c:v>6.1288884708773856E-3</c:v>
                </c:pt>
                <c:pt idx="12622">
                  <c:v>1.0931024548769045E-2</c:v>
                </c:pt>
                <c:pt idx="12623">
                  <c:v>-3.8474036543610034E-3</c:v>
                </c:pt>
                <c:pt idx="12624">
                  <c:v>-7.364396840286459E-3</c:v>
                </c:pt>
                <c:pt idx="12625">
                  <c:v>-1.108780101602138E-2</c:v>
                </c:pt>
                <c:pt idx="12626">
                  <c:v>1.1038621422831799E-2</c:v>
                </c:pt>
                <c:pt idx="12627">
                  <c:v>-1.1005373734426907E-2</c:v>
                </c:pt>
                <c:pt idx="12628">
                  <c:v>-1.2055575732201977E-2</c:v>
                </c:pt>
                <c:pt idx="12629">
                  <c:v>4.2214612367698192E-3</c:v>
                </c:pt>
                <c:pt idx="12630">
                  <c:v>1.8019387677899568E-2</c:v>
                </c:pt>
                <c:pt idx="12631">
                  <c:v>1.7034712375641824E-2</c:v>
                </c:pt>
                <c:pt idx="12632">
                  <c:v>-8.0904530892207416E-5</c:v>
                </c:pt>
                <c:pt idx="12633">
                  <c:v>4.0353831020202456E-3</c:v>
                </c:pt>
                <c:pt idx="12634">
                  <c:v>1.2671240407518655E-2</c:v>
                </c:pt>
                <c:pt idx="12635">
                  <c:v>5.1629992721835879E-3</c:v>
                </c:pt>
                <c:pt idx="12636">
                  <c:v>1.6532186077743004E-2</c:v>
                </c:pt>
                <c:pt idx="12637">
                  <c:v>1.0863220818334735E-2</c:v>
                </c:pt>
                <c:pt idx="12638">
                  <c:v>9.0027728026611797E-3</c:v>
                </c:pt>
                <c:pt idx="12639">
                  <c:v>-1.7294842886262523E-2</c:v>
                </c:pt>
                <c:pt idx="12640">
                  <c:v>-7.5677410022198998E-3</c:v>
                </c:pt>
                <c:pt idx="12641">
                  <c:v>8.9067239940539419E-4</c:v>
                </c:pt>
                <c:pt idx="12642">
                  <c:v>6.603354794980921E-3</c:v>
                </c:pt>
                <c:pt idx="12643">
                  <c:v>-1.4401276215654565E-2</c:v>
                </c:pt>
                <c:pt idx="12644">
                  <c:v>2.1289768806897289E-3</c:v>
                </c:pt>
                <c:pt idx="12645">
                  <c:v>9.619252686040922E-3</c:v>
                </c:pt>
                <c:pt idx="12646">
                  <c:v>6.4845154327402015E-4</c:v>
                </c:pt>
                <c:pt idx="12647">
                  <c:v>-3.1150332066350373E-3</c:v>
                </c:pt>
                <c:pt idx="12648">
                  <c:v>1.1794829313236223E-2</c:v>
                </c:pt>
                <c:pt idx="12649">
                  <c:v>-1.9939279972865883E-3</c:v>
                </c:pt>
                <c:pt idx="12650">
                  <c:v>2.5976732982668609E-3</c:v>
                </c:pt>
                <c:pt idx="12651">
                  <c:v>-1.3884937996705212E-3</c:v>
                </c:pt>
                <c:pt idx="12652">
                  <c:v>-6.5929469617686878E-3</c:v>
                </c:pt>
                <c:pt idx="12653">
                  <c:v>3.2445979913539166E-3</c:v>
                </c:pt>
                <c:pt idx="12654">
                  <c:v>5.614335764545492E-4</c:v>
                </c:pt>
                <c:pt idx="12655">
                  <c:v>4.8841718691025795E-3</c:v>
                </c:pt>
                <c:pt idx="12656">
                  <c:v>1.2821226709039865E-2</c:v>
                </c:pt>
                <c:pt idx="12657">
                  <c:v>-2.5864289838468534E-3</c:v>
                </c:pt>
                <c:pt idx="12658">
                  <c:v>-1.6004836717020314E-3</c:v>
                </c:pt>
                <c:pt idx="12659">
                  <c:v>4.7859260954011594E-3</c:v>
                </c:pt>
                <c:pt idx="12660">
                  <c:v>-1.9997726391796367E-3</c:v>
                </c:pt>
                <c:pt idx="12661">
                  <c:v>-1.1790518252070923E-2</c:v>
                </c:pt>
                <c:pt idx="12662">
                  <c:v>-2.0950892757495539E-3</c:v>
                </c:pt>
                <c:pt idx="12663">
                  <c:v>-1.023041918707258E-3</c:v>
                </c:pt>
                <c:pt idx="12664">
                  <c:v>1.771812992300846E-2</c:v>
                </c:pt>
                <c:pt idx="12665">
                  <c:v>-5.1257652246667349E-3</c:v>
                </c:pt>
                <c:pt idx="12666">
                  <c:v>-1.412322621072243E-2</c:v>
                </c:pt>
                <c:pt idx="12667">
                  <c:v>1.051114252903043E-2</c:v>
                </c:pt>
                <c:pt idx="12668">
                  <c:v>-8.0623942825394142E-3</c:v>
                </c:pt>
                <c:pt idx="12669">
                  <c:v>2.0263314430351621E-3</c:v>
                </c:pt>
                <c:pt idx="12670">
                  <c:v>1.1651004796915844E-2</c:v>
                </c:pt>
                <c:pt idx="12671">
                  <c:v>5.5037916311343874E-5</c:v>
                </c:pt>
                <c:pt idx="12672">
                  <c:v>1.2298522906113303E-2</c:v>
                </c:pt>
                <c:pt idx="12673">
                  <c:v>-2.1454090943995221E-2</c:v>
                </c:pt>
                <c:pt idx="12674">
                  <c:v>1.1962046270665832E-2</c:v>
                </c:pt>
                <c:pt idx="12675">
                  <c:v>-4.2932439318286205E-4</c:v>
                </c:pt>
                <c:pt idx="12676">
                  <c:v>3.1799490328877755E-3</c:v>
                </c:pt>
                <c:pt idx="12677">
                  <c:v>9.1248797867504883E-3</c:v>
                </c:pt>
                <c:pt idx="12678">
                  <c:v>7.9906353293601705E-3</c:v>
                </c:pt>
                <c:pt idx="12679">
                  <c:v>-6.6254213003014836E-3</c:v>
                </c:pt>
                <c:pt idx="12680">
                  <c:v>-3.3290613677304727E-3</c:v>
                </c:pt>
                <c:pt idx="12681">
                  <c:v>-2.1160008449373677E-3</c:v>
                </c:pt>
                <c:pt idx="12682">
                  <c:v>-7.5810588061026658E-4</c:v>
                </c:pt>
                <c:pt idx="12683">
                  <c:v>2.2180950075731112E-3</c:v>
                </c:pt>
                <c:pt idx="12684">
                  <c:v>9.2359850371039557E-3</c:v>
                </c:pt>
                <c:pt idx="12685">
                  <c:v>4.573410489972605E-3</c:v>
                </c:pt>
                <c:pt idx="12686">
                  <c:v>-1.1767756250730467E-2</c:v>
                </c:pt>
                <c:pt idx="12687">
                  <c:v>-2.0101689111486576E-2</c:v>
                </c:pt>
                <c:pt idx="12688">
                  <c:v>-3.6125088152456487E-3</c:v>
                </c:pt>
                <c:pt idx="12689">
                  <c:v>-2.1772610768128857E-2</c:v>
                </c:pt>
                <c:pt idx="12690">
                  <c:v>1.6884813106638971E-3</c:v>
                </c:pt>
                <c:pt idx="12691">
                  <c:v>4.3696795572752828E-3</c:v>
                </c:pt>
                <c:pt idx="12692">
                  <c:v>4.1027878346939902E-3</c:v>
                </c:pt>
                <c:pt idx="12693">
                  <c:v>1.2181009569825043E-2</c:v>
                </c:pt>
                <c:pt idx="12694">
                  <c:v>-2.2647133827958725E-3</c:v>
                </c:pt>
                <c:pt idx="12695">
                  <c:v>-1.2279803278939273E-2</c:v>
                </c:pt>
                <c:pt idx="12696">
                  <c:v>3.4367609946039613E-3</c:v>
                </c:pt>
                <c:pt idx="12697">
                  <c:v>-5.1316328609520619E-3</c:v>
                </c:pt>
                <c:pt idx="12698">
                  <c:v>7.8603248856371818E-3</c:v>
                </c:pt>
                <c:pt idx="12699">
                  <c:v>9.4298172687185822E-3</c:v>
                </c:pt>
                <c:pt idx="12700">
                  <c:v>-1.124243099940364E-3</c:v>
                </c:pt>
                <c:pt idx="12701">
                  <c:v>2.3743351031743107E-3</c:v>
                </c:pt>
                <c:pt idx="12702">
                  <c:v>-8.359651822069868E-3</c:v>
                </c:pt>
                <c:pt idx="12703">
                  <c:v>4.9847549494198284E-3</c:v>
                </c:pt>
                <c:pt idx="12704">
                  <c:v>2.7793467636191079E-3</c:v>
                </c:pt>
                <c:pt idx="12705">
                  <c:v>7.1625236062643847E-3</c:v>
                </c:pt>
                <c:pt idx="12706">
                  <c:v>1.6753821551450807E-2</c:v>
                </c:pt>
                <c:pt idx="12707">
                  <c:v>-1.5292811650592939E-2</c:v>
                </c:pt>
                <c:pt idx="12708">
                  <c:v>1.3668720476931804E-2</c:v>
                </c:pt>
                <c:pt idx="12709">
                  <c:v>-8.7760387784828302E-3</c:v>
                </c:pt>
                <c:pt idx="12710">
                  <c:v>5.4400578392470268E-3</c:v>
                </c:pt>
                <c:pt idx="12711">
                  <c:v>-9.1746383592797298E-3</c:v>
                </c:pt>
                <c:pt idx="12712">
                  <c:v>-4.4263977685583475E-3</c:v>
                </c:pt>
                <c:pt idx="12713">
                  <c:v>7.1088420126106467E-3</c:v>
                </c:pt>
                <c:pt idx="12714">
                  <c:v>-1.8768853031789056E-2</c:v>
                </c:pt>
                <c:pt idx="12715">
                  <c:v>-2.2882209702885438E-2</c:v>
                </c:pt>
                <c:pt idx="12716">
                  <c:v>-1.3027446698241438E-2</c:v>
                </c:pt>
                <c:pt idx="12717">
                  <c:v>-9.2568819771568257E-3</c:v>
                </c:pt>
                <c:pt idx="12718">
                  <c:v>1.9368773283142005E-2</c:v>
                </c:pt>
                <c:pt idx="12719">
                  <c:v>-7.044384337431691E-3</c:v>
                </c:pt>
                <c:pt idx="12720">
                  <c:v>1.0612064331112209E-4</c:v>
                </c:pt>
                <c:pt idx="12721">
                  <c:v>-3.9995329164190865E-3</c:v>
                </c:pt>
                <c:pt idx="12722">
                  <c:v>1.6085825435641798E-2</c:v>
                </c:pt>
                <c:pt idx="12723">
                  <c:v>-9.8942541353167629E-3</c:v>
                </c:pt>
                <c:pt idx="12724">
                  <c:v>-1.43900256617781E-2</c:v>
                </c:pt>
                <c:pt idx="12725">
                  <c:v>2.110496193813181E-2</c:v>
                </c:pt>
                <c:pt idx="12726">
                  <c:v>1.041583419942595E-3</c:v>
                </c:pt>
                <c:pt idx="12727">
                  <c:v>-3.9222704982158907E-3</c:v>
                </c:pt>
                <c:pt idx="12728">
                  <c:v>-5.0565951331448141E-4</c:v>
                </c:pt>
                <c:pt idx="12729">
                  <c:v>-1.5703811135841358E-3</c:v>
                </c:pt>
                <c:pt idx="12730">
                  <c:v>1.1893216186757797E-2</c:v>
                </c:pt>
                <c:pt idx="12731">
                  <c:v>1.1851324033331451E-3</c:v>
                </c:pt>
                <c:pt idx="12732">
                  <c:v>9.1267903873705643E-4</c:v>
                </c:pt>
                <c:pt idx="12733">
                  <c:v>-1.4507636251223715E-2</c:v>
                </c:pt>
                <c:pt idx="12734">
                  <c:v>1.7342177618946061E-2</c:v>
                </c:pt>
                <c:pt idx="12735">
                  <c:v>2.7542022776904157E-3</c:v>
                </c:pt>
                <c:pt idx="12736">
                  <c:v>1.6726136521056038E-2</c:v>
                </c:pt>
                <c:pt idx="12737">
                  <c:v>-1.8974436074180698E-3</c:v>
                </c:pt>
                <c:pt idx="12738">
                  <c:v>5.4777376334153765E-3</c:v>
                </c:pt>
                <c:pt idx="12739">
                  <c:v>3.2665281360731244E-3</c:v>
                </c:pt>
                <c:pt idx="12740">
                  <c:v>7.5373627046619526E-3</c:v>
                </c:pt>
                <c:pt idx="12741">
                  <c:v>-6.772241174299789E-3</c:v>
                </c:pt>
                <c:pt idx="12742">
                  <c:v>1.6242845153735161E-3</c:v>
                </c:pt>
                <c:pt idx="12743">
                  <c:v>6.9422206176342313E-4</c:v>
                </c:pt>
                <c:pt idx="12744">
                  <c:v>-1.4530480966407624E-2</c:v>
                </c:pt>
                <c:pt idx="12745">
                  <c:v>2.1722766595368178E-3</c:v>
                </c:pt>
                <c:pt idx="12746">
                  <c:v>1.9737176582506574E-3</c:v>
                </c:pt>
                <c:pt idx="12747">
                  <c:v>-4.1142829071772443E-3</c:v>
                </c:pt>
                <c:pt idx="12748">
                  <c:v>2.4269584780458311E-3</c:v>
                </c:pt>
                <c:pt idx="12749">
                  <c:v>9.6109765785421086E-3</c:v>
                </c:pt>
                <c:pt idx="12750">
                  <c:v>-1.0505299890299939E-2</c:v>
                </c:pt>
                <c:pt idx="12751">
                  <c:v>9.7969993242716259E-3</c:v>
                </c:pt>
                <c:pt idx="12752">
                  <c:v>3.857446181135497E-4</c:v>
                </c:pt>
                <c:pt idx="12753">
                  <c:v>-4.6104476458576453E-3</c:v>
                </c:pt>
                <c:pt idx="12754">
                  <c:v>-5.190070678277918E-3</c:v>
                </c:pt>
                <c:pt idx="12755">
                  <c:v>-7.1816145844128326E-3</c:v>
                </c:pt>
                <c:pt idx="12756">
                  <c:v>-8.3755616580183899E-3</c:v>
                </c:pt>
                <c:pt idx="12757">
                  <c:v>-1.3574289328345862E-2</c:v>
                </c:pt>
                <c:pt idx="12758">
                  <c:v>5.6870341343852734E-3</c:v>
                </c:pt>
                <c:pt idx="12759">
                  <c:v>-4.8754457232350994E-3</c:v>
                </c:pt>
                <c:pt idx="12760">
                  <c:v>-4.3897802105049106E-3</c:v>
                </c:pt>
                <c:pt idx="12761">
                  <c:v>7.2252818552872109E-3</c:v>
                </c:pt>
                <c:pt idx="12762">
                  <c:v>-6.1516129205656895E-3</c:v>
                </c:pt>
                <c:pt idx="12763">
                  <c:v>-7.9918352000942355E-3</c:v>
                </c:pt>
                <c:pt idx="12764">
                  <c:v>-1.4136477165004583E-2</c:v>
                </c:pt>
                <c:pt idx="12765">
                  <c:v>-6.297884609563144E-3</c:v>
                </c:pt>
                <c:pt idx="12766">
                  <c:v>-1.2742861167583755E-2</c:v>
                </c:pt>
                <c:pt idx="12767">
                  <c:v>-7.5230421071703895E-3</c:v>
                </c:pt>
                <c:pt idx="12768">
                  <c:v>-1.863212742357002E-3</c:v>
                </c:pt>
                <c:pt idx="12769">
                  <c:v>1.2128295027178028E-3</c:v>
                </c:pt>
                <c:pt idx="12770">
                  <c:v>-3.0096356721848599E-3</c:v>
                </c:pt>
                <c:pt idx="12771">
                  <c:v>-3.4476648293484931E-3</c:v>
                </c:pt>
                <c:pt idx="12772">
                  <c:v>5.0236898135161412E-3</c:v>
                </c:pt>
                <c:pt idx="12773">
                  <c:v>1.7179451602857289E-3</c:v>
                </c:pt>
                <c:pt idx="12774">
                  <c:v>-1.1823994203968224E-3</c:v>
                </c:pt>
                <c:pt idx="12775">
                  <c:v>-3.4151755420545652E-3</c:v>
                </c:pt>
                <c:pt idx="12776">
                  <c:v>-5.0252639494789177E-3</c:v>
                </c:pt>
                <c:pt idx="12777">
                  <c:v>-1.7954333354161835E-2</c:v>
                </c:pt>
                <c:pt idx="12778">
                  <c:v>-2.63754395811383E-3</c:v>
                </c:pt>
                <c:pt idx="12779">
                  <c:v>4.2508898647078928E-3</c:v>
                </c:pt>
                <c:pt idx="12780">
                  <c:v>-1.9245813138541164E-3</c:v>
                </c:pt>
                <c:pt idx="12781">
                  <c:v>-1.5920175157704008E-2</c:v>
                </c:pt>
                <c:pt idx="12782">
                  <c:v>1.576072600592791E-2</c:v>
                </c:pt>
                <c:pt idx="12783">
                  <c:v>1.3836466652342633E-2</c:v>
                </c:pt>
                <c:pt idx="12784">
                  <c:v>-1.9487799656675614E-3</c:v>
                </c:pt>
                <c:pt idx="12785">
                  <c:v>7.0298324570011381E-3</c:v>
                </c:pt>
                <c:pt idx="12786">
                  <c:v>3.9680912572365976E-4</c:v>
                </c:pt>
                <c:pt idx="12787">
                  <c:v>1.5770211584448995E-2</c:v>
                </c:pt>
                <c:pt idx="12788">
                  <c:v>5.7832819900743258E-3</c:v>
                </c:pt>
                <c:pt idx="12789">
                  <c:v>5.5910727271862286E-3</c:v>
                </c:pt>
                <c:pt idx="12790">
                  <c:v>1.3405582809006765E-2</c:v>
                </c:pt>
                <c:pt idx="12791">
                  <c:v>-1.1471048940085956E-2</c:v>
                </c:pt>
                <c:pt idx="12792">
                  <c:v>-2.6589519767648891E-3</c:v>
                </c:pt>
                <c:pt idx="12793">
                  <c:v>-1.5628215316697745E-2</c:v>
                </c:pt>
                <c:pt idx="12794">
                  <c:v>-9.0852038796547831E-3</c:v>
                </c:pt>
                <c:pt idx="12795">
                  <c:v>3.8218431572365958E-3</c:v>
                </c:pt>
                <c:pt idx="12796">
                  <c:v>-1.1883749805978758E-2</c:v>
                </c:pt>
                <c:pt idx="12797">
                  <c:v>4.0493025932857862E-3</c:v>
                </c:pt>
                <c:pt idx="12798">
                  <c:v>1.0408465264877164E-2</c:v>
                </c:pt>
                <c:pt idx="12799">
                  <c:v>-7.9938230337768829E-3</c:v>
                </c:pt>
                <c:pt idx="12800">
                  <c:v>-6.3196838961587232E-3</c:v>
                </c:pt>
                <c:pt idx="12801">
                  <c:v>-1.1365730127255896E-2</c:v>
                </c:pt>
                <c:pt idx="12802">
                  <c:v>-4.5967728324100522E-3</c:v>
                </c:pt>
                <c:pt idx="12803">
                  <c:v>5.9918553344126364E-3</c:v>
                </c:pt>
                <c:pt idx="12804">
                  <c:v>1.0237064504765398E-2</c:v>
                </c:pt>
                <c:pt idx="12805">
                  <c:v>-1.1504293843611783E-2</c:v>
                </c:pt>
                <c:pt idx="12806">
                  <c:v>1.6418478998552059E-3</c:v>
                </c:pt>
                <c:pt idx="12807">
                  <c:v>2.0697713639131815E-3</c:v>
                </c:pt>
                <c:pt idx="12808">
                  <c:v>-6.8096218127591396E-3</c:v>
                </c:pt>
                <c:pt idx="12809">
                  <c:v>1.2355227222538094E-2</c:v>
                </c:pt>
                <c:pt idx="12810">
                  <c:v>-1.1983879142501443E-3</c:v>
                </c:pt>
                <c:pt idx="12811">
                  <c:v>2.0617671876683331E-3</c:v>
                </c:pt>
                <c:pt idx="12812">
                  <c:v>-2.7564269225499797E-3</c:v>
                </c:pt>
                <c:pt idx="12813">
                  <c:v>-1.5513788144763304E-2</c:v>
                </c:pt>
                <c:pt idx="12814">
                  <c:v>4.2105257328985818E-4</c:v>
                </c:pt>
                <c:pt idx="12815">
                  <c:v>-7.2162169579064869E-3</c:v>
                </c:pt>
                <c:pt idx="12816">
                  <c:v>-8.1779380189437156E-3</c:v>
                </c:pt>
                <c:pt idx="12817">
                  <c:v>-3.7062362560675178E-3</c:v>
                </c:pt>
                <c:pt idx="12818">
                  <c:v>-1.2919250223438927E-2</c:v>
                </c:pt>
                <c:pt idx="12819">
                  <c:v>3.2663761684465268E-3</c:v>
                </c:pt>
                <c:pt idx="12820">
                  <c:v>-1.2820397204050154E-3</c:v>
                </c:pt>
                <c:pt idx="12821">
                  <c:v>-1.0482255864965196E-2</c:v>
                </c:pt>
                <c:pt idx="12822">
                  <c:v>1.7939923240732715E-2</c:v>
                </c:pt>
                <c:pt idx="12823">
                  <c:v>-2.7255331909769921E-5</c:v>
                </c:pt>
                <c:pt idx="12824">
                  <c:v>-1.4629377550613514E-2</c:v>
                </c:pt>
                <c:pt idx="12825">
                  <c:v>1.2720903971571695E-2</c:v>
                </c:pt>
                <c:pt idx="12826">
                  <c:v>7.7264763562392511E-3</c:v>
                </c:pt>
                <c:pt idx="12827">
                  <c:v>-6.5726466263230157E-3</c:v>
                </c:pt>
                <c:pt idx="12828">
                  <c:v>-1.3900162441157264E-2</c:v>
                </c:pt>
                <c:pt idx="12829">
                  <c:v>-1.521044854507887E-3</c:v>
                </c:pt>
                <c:pt idx="12830">
                  <c:v>1.6452013187659756E-3</c:v>
                </c:pt>
                <c:pt idx="12831">
                  <c:v>-3.013480395455723E-2</c:v>
                </c:pt>
                <c:pt idx="12832">
                  <c:v>8.7225149467737764E-3</c:v>
                </c:pt>
                <c:pt idx="12833">
                  <c:v>-1.3737776916612342E-4</c:v>
                </c:pt>
                <c:pt idx="12834">
                  <c:v>-1.1543739222752172E-2</c:v>
                </c:pt>
                <c:pt idx="12835">
                  <c:v>-1.6490589784847135E-2</c:v>
                </c:pt>
                <c:pt idx="12836">
                  <c:v>-7.080539361863732E-3</c:v>
                </c:pt>
                <c:pt idx="12837">
                  <c:v>8.2405118483913319E-3</c:v>
                </c:pt>
                <c:pt idx="12838">
                  <c:v>1.0179662877965668E-2</c:v>
                </c:pt>
                <c:pt idx="12839">
                  <c:v>-1.1752962444875465E-3</c:v>
                </c:pt>
                <c:pt idx="12840">
                  <c:v>2.3072794459707423E-3</c:v>
                </c:pt>
                <c:pt idx="12841">
                  <c:v>5.9480579271784604E-3</c:v>
                </c:pt>
                <c:pt idx="12842">
                  <c:v>-3.6961639646243914E-3</c:v>
                </c:pt>
                <c:pt idx="12843">
                  <c:v>-8.3026492235478422E-3</c:v>
                </c:pt>
                <c:pt idx="12844">
                  <c:v>1.062674193673505E-3</c:v>
                </c:pt>
                <c:pt idx="12845">
                  <c:v>-5.7241382082202259E-3</c:v>
                </c:pt>
                <c:pt idx="12846">
                  <c:v>-1.0947135446092245E-2</c:v>
                </c:pt>
                <c:pt idx="12847">
                  <c:v>-5.4981611562122104E-3</c:v>
                </c:pt>
                <c:pt idx="12848">
                  <c:v>8.8675622318002169E-3</c:v>
                </c:pt>
                <c:pt idx="12849">
                  <c:v>-4.6600601277496656E-3</c:v>
                </c:pt>
                <c:pt idx="12850">
                  <c:v>-5.4572051493757606E-3</c:v>
                </c:pt>
                <c:pt idx="12851">
                  <c:v>6.6547613590473469E-3</c:v>
                </c:pt>
                <c:pt idx="12852">
                  <c:v>2.6057712918749438E-2</c:v>
                </c:pt>
                <c:pt idx="12853">
                  <c:v>2.2848488971310981E-3</c:v>
                </c:pt>
                <c:pt idx="12854">
                  <c:v>-9.3850067453721386E-3</c:v>
                </c:pt>
                <c:pt idx="12855">
                  <c:v>1.5218292035857036E-3</c:v>
                </c:pt>
                <c:pt idx="12856">
                  <c:v>7.2476337856779115E-3</c:v>
                </c:pt>
                <c:pt idx="12857">
                  <c:v>2.5026912099425116E-2</c:v>
                </c:pt>
                <c:pt idx="12858">
                  <c:v>8.353219425312584E-3</c:v>
                </c:pt>
                <c:pt idx="12859">
                  <c:v>-8.0144268518003124E-3</c:v>
                </c:pt>
                <c:pt idx="12860">
                  <c:v>-7.097024312380561E-3</c:v>
                </c:pt>
                <c:pt idx="12861">
                  <c:v>-6.8786372967728233E-3</c:v>
                </c:pt>
                <c:pt idx="12862">
                  <c:v>9.7869913081970097E-3</c:v>
                </c:pt>
                <c:pt idx="12863">
                  <c:v>-2.1613421739062149E-2</c:v>
                </c:pt>
                <c:pt idx="12864">
                  <c:v>3.9311144206482448E-3</c:v>
                </c:pt>
                <c:pt idx="12865">
                  <c:v>5.8817593608708005E-3</c:v>
                </c:pt>
                <c:pt idx="12866">
                  <c:v>-6.3167781172566492E-3</c:v>
                </c:pt>
                <c:pt idx="12867">
                  <c:v>-6.6658542363282327E-3</c:v>
                </c:pt>
                <c:pt idx="12868">
                  <c:v>4.2532406357166852E-3</c:v>
                </c:pt>
                <c:pt idx="12869">
                  <c:v>-6.3262994638165404E-3</c:v>
                </c:pt>
                <c:pt idx="12870">
                  <c:v>-2.0960964226635053E-3</c:v>
                </c:pt>
                <c:pt idx="12871">
                  <c:v>-1.0550928213582798E-2</c:v>
                </c:pt>
                <c:pt idx="12872">
                  <c:v>6.9658156264027753E-3</c:v>
                </c:pt>
                <c:pt idx="12873">
                  <c:v>-9.6206439408557387E-3</c:v>
                </c:pt>
                <c:pt idx="12874">
                  <c:v>5.4102974787177743E-3</c:v>
                </c:pt>
                <c:pt idx="12875">
                  <c:v>-1.151025141994767E-2</c:v>
                </c:pt>
                <c:pt idx="12876">
                  <c:v>-1.6803936425335862E-2</c:v>
                </c:pt>
                <c:pt idx="12877">
                  <c:v>4.5330899879255293E-3</c:v>
                </c:pt>
                <c:pt idx="12878">
                  <c:v>7.7293323359680314E-3</c:v>
                </c:pt>
                <c:pt idx="12879">
                  <c:v>-2.366558377960604E-2</c:v>
                </c:pt>
                <c:pt idx="12880">
                  <c:v>-3.8511351696173516E-4</c:v>
                </c:pt>
                <c:pt idx="12881">
                  <c:v>5.4998381668202537E-3</c:v>
                </c:pt>
                <c:pt idx="12882">
                  <c:v>8.2497555711047877E-3</c:v>
                </c:pt>
                <c:pt idx="12883">
                  <c:v>2.9529541840667361E-3</c:v>
                </c:pt>
                <c:pt idx="12884">
                  <c:v>6.8129411022982596E-3</c:v>
                </c:pt>
                <c:pt idx="12885">
                  <c:v>-7.0017852522714953E-3</c:v>
                </c:pt>
                <c:pt idx="12886">
                  <c:v>-7.9811485274412664E-3</c:v>
                </c:pt>
                <c:pt idx="12887">
                  <c:v>-7.0829328982802255E-3</c:v>
                </c:pt>
                <c:pt idx="12888">
                  <c:v>-4.8441555937278656E-3</c:v>
                </c:pt>
                <c:pt idx="12889">
                  <c:v>-5.9805932699761259E-3</c:v>
                </c:pt>
                <c:pt idx="12890">
                  <c:v>7.4575018797263326E-3</c:v>
                </c:pt>
                <c:pt idx="12891">
                  <c:v>-1.0448181382945917E-2</c:v>
                </c:pt>
                <c:pt idx="12892">
                  <c:v>1.0015165293388757E-2</c:v>
                </c:pt>
                <c:pt idx="12893">
                  <c:v>4.7586113755833224E-4</c:v>
                </c:pt>
                <c:pt idx="12894">
                  <c:v>-9.9860422098589779E-3</c:v>
                </c:pt>
                <c:pt idx="12895">
                  <c:v>-5.0752011732302406E-3</c:v>
                </c:pt>
                <c:pt idx="12896">
                  <c:v>-1.2509942827764537E-2</c:v>
                </c:pt>
                <c:pt idx="12897">
                  <c:v>-9.0953027954261169E-3</c:v>
                </c:pt>
                <c:pt idx="12898">
                  <c:v>-2.9344563203938662E-3</c:v>
                </c:pt>
                <c:pt idx="12899">
                  <c:v>-1.5714486083771587E-2</c:v>
                </c:pt>
                <c:pt idx="12900">
                  <c:v>1.9540833902228424E-3</c:v>
                </c:pt>
                <c:pt idx="12901">
                  <c:v>-9.9105670839071403E-3</c:v>
                </c:pt>
                <c:pt idx="12902">
                  <c:v>4.91401360981424E-3</c:v>
                </c:pt>
                <c:pt idx="12903">
                  <c:v>3.3660932279309867E-3</c:v>
                </c:pt>
                <c:pt idx="12904">
                  <c:v>7.5970265892845261E-4</c:v>
                </c:pt>
                <c:pt idx="12905">
                  <c:v>6.8548126047214206E-3</c:v>
                </c:pt>
                <c:pt idx="12906">
                  <c:v>-3.8021362131687385E-3</c:v>
                </c:pt>
                <c:pt idx="12907">
                  <c:v>4.3562300248122547E-3</c:v>
                </c:pt>
                <c:pt idx="12908">
                  <c:v>-9.7130928655086938E-3</c:v>
                </c:pt>
                <c:pt idx="12909">
                  <c:v>2.2040127567512667E-3</c:v>
                </c:pt>
                <c:pt idx="12910">
                  <c:v>1.3612792438600149E-4</c:v>
                </c:pt>
                <c:pt idx="12911">
                  <c:v>-5.0704129187429487E-3</c:v>
                </c:pt>
                <c:pt idx="12912">
                  <c:v>2.6802472581215781E-3</c:v>
                </c:pt>
                <c:pt idx="12913">
                  <c:v>6.8356516467688398E-3</c:v>
                </c:pt>
                <c:pt idx="12914">
                  <c:v>-5.7673763014810088E-3</c:v>
                </c:pt>
                <c:pt idx="12915">
                  <c:v>-1.2045514763082651E-3</c:v>
                </c:pt>
                <c:pt idx="12916">
                  <c:v>8.4244337176065456E-3</c:v>
                </c:pt>
                <c:pt idx="12917">
                  <c:v>1.6893433383596865E-2</c:v>
                </c:pt>
                <c:pt idx="12918">
                  <c:v>-5.5787758028001686E-3</c:v>
                </c:pt>
                <c:pt idx="12919">
                  <c:v>-1.2695434253124719E-2</c:v>
                </c:pt>
                <c:pt idx="12920">
                  <c:v>2.673387871478687E-5</c:v>
                </c:pt>
                <c:pt idx="12921">
                  <c:v>4.8476178950565786E-3</c:v>
                </c:pt>
                <c:pt idx="12922">
                  <c:v>-3.2942565446420987E-4</c:v>
                </c:pt>
                <c:pt idx="12923">
                  <c:v>-3.9140847328756377E-3</c:v>
                </c:pt>
                <c:pt idx="12924">
                  <c:v>5.1154945344203647E-3</c:v>
                </c:pt>
                <c:pt idx="12925">
                  <c:v>1.4228799512496395E-2</c:v>
                </c:pt>
                <c:pt idx="12926">
                  <c:v>1.5545392471533985E-2</c:v>
                </c:pt>
                <c:pt idx="12927">
                  <c:v>-8.5829823069325708E-3</c:v>
                </c:pt>
                <c:pt idx="12928">
                  <c:v>-9.5397120844893882E-3</c:v>
                </c:pt>
                <c:pt idx="12929">
                  <c:v>1.277993621216918E-2</c:v>
                </c:pt>
                <c:pt idx="12930">
                  <c:v>-1.752161036664138E-2</c:v>
                </c:pt>
                <c:pt idx="12931">
                  <c:v>-8.5980822224895233E-3</c:v>
                </c:pt>
                <c:pt idx="12932">
                  <c:v>5.0651925773012195E-3</c:v>
                </c:pt>
                <c:pt idx="12933">
                  <c:v>1.9212472667536323E-2</c:v>
                </c:pt>
                <c:pt idx="12934">
                  <c:v>9.7342703814666445E-3</c:v>
                </c:pt>
                <c:pt idx="12935">
                  <c:v>-1.7732477129826545E-2</c:v>
                </c:pt>
                <c:pt idx="12936">
                  <c:v>6.1001921727768501E-3</c:v>
                </c:pt>
                <c:pt idx="12937">
                  <c:v>4.9543963437379563E-3</c:v>
                </c:pt>
                <c:pt idx="12938">
                  <c:v>2.3470353368432693E-2</c:v>
                </c:pt>
                <c:pt idx="12939">
                  <c:v>-1.4118346993375611E-2</c:v>
                </c:pt>
                <c:pt idx="12940">
                  <c:v>2.2316573057568852E-2</c:v>
                </c:pt>
                <c:pt idx="12941">
                  <c:v>-7.9724345641949568E-3</c:v>
                </c:pt>
                <c:pt idx="12942">
                  <c:v>-1.0278665393755007E-2</c:v>
                </c:pt>
                <c:pt idx="12943">
                  <c:v>9.469569360777386E-3</c:v>
                </c:pt>
                <c:pt idx="12944">
                  <c:v>-1.2083331960057028E-2</c:v>
                </c:pt>
                <c:pt idx="12945">
                  <c:v>3.6200231719607265E-3</c:v>
                </c:pt>
                <c:pt idx="12946">
                  <c:v>-1.6462698565078541E-2</c:v>
                </c:pt>
                <c:pt idx="12947">
                  <c:v>1.2235735382538604E-2</c:v>
                </c:pt>
                <c:pt idx="12948">
                  <c:v>-1.1347001660946468E-2</c:v>
                </c:pt>
                <c:pt idx="12949">
                  <c:v>2.0027898601245576E-3</c:v>
                </c:pt>
                <c:pt idx="12950">
                  <c:v>-1.6227510105927642E-2</c:v>
                </c:pt>
                <c:pt idx="12951">
                  <c:v>4.7476450887805766E-3</c:v>
                </c:pt>
                <c:pt idx="12952">
                  <c:v>-9.9156302281368149E-3</c:v>
                </c:pt>
                <c:pt idx="12953">
                  <c:v>7.3769565029976796E-3</c:v>
                </c:pt>
                <c:pt idx="12954">
                  <c:v>6.267393629595319E-3</c:v>
                </c:pt>
                <c:pt idx="12955">
                  <c:v>-7.8648707825841706E-3</c:v>
                </c:pt>
                <c:pt idx="12956">
                  <c:v>-8.5747385430574689E-3</c:v>
                </c:pt>
                <c:pt idx="12957">
                  <c:v>-6.4965795414739808E-3</c:v>
                </c:pt>
                <c:pt idx="12958">
                  <c:v>3.912950693595086E-3</c:v>
                </c:pt>
                <c:pt idx="12959">
                  <c:v>1.4890276541082109E-2</c:v>
                </c:pt>
                <c:pt idx="12960">
                  <c:v>4.6824213552444016E-3</c:v>
                </c:pt>
                <c:pt idx="12961">
                  <c:v>-2.7142745852524004E-3</c:v>
                </c:pt>
                <c:pt idx="12962">
                  <c:v>1.4112901112023948E-2</c:v>
                </c:pt>
                <c:pt idx="12963">
                  <c:v>-2.0396040097683008E-2</c:v>
                </c:pt>
                <c:pt idx="12964">
                  <c:v>7.1494499463944199E-3</c:v>
                </c:pt>
                <c:pt idx="12965">
                  <c:v>-5.4092233936853633E-3</c:v>
                </c:pt>
                <c:pt idx="12966">
                  <c:v>2.6611728405316511E-3</c:v>
                </c:pt>
                <c:pt idx="12967">
                  <c:v>1.0200690753266188E-3</c:v>
                </c:pt>
                <c:pt idx="12968">
                  <c:v>5.9699787231683506E-3</c:v>
                </c:pt>
                <c:pt idx="12969">
                  <c:v>1.6723148580213201E-3</c:v>
                </c:pt>
                <c:pt idx="12970">
                  <c:v>4.3378830753491556E-3</c:v>
                </c:pt>
                <c:pt idx="12971">
                  <c:v>-4.7867651166331763E-3</c:v>
                </c:pt>
                <c:pt idx="12972">
                  <c:v>-7.6613608994636354E-3</c:v>
                </c:pt>
                <c:pt idx="12973">
                  <c:v>-7.9751200194948229E-3</c:v>
                </c:pt>
                <c:pt idx="12974">
                  <c:v>-2.9134064739543978E-3</c:v>
                </c:pt>
                <c:pt idx="12975">
                  <c:v>1.5702549945502377E-2</c:v>
                </c:pt>
                <c:pt idx="12976">
                  <c:v>1.8023176383891558E-4</c:v>
                </c:pt>
                <c:pt idx="12977">
                  <c:v>2.1236898948727195E-3</c:v>
                </c:pt>
                <c:pt idx="12978">
                  <c:v>4.513857235881903E-3</c:v>
                </c:pt>
                <c:pt idx="12979">
                  <c:v>1.2040739674153795E-2</c:v>
                </c:pt>
                <c:pt idx="12980">
                  <c:v>-4.6229940872401107E-4</c:v>
                </c:pt>
                <c:pt idx="12981">
                  <c:v>1.7173376761641247E-2</c:v>
                </c:pt>
                <c:pt idx="12982">
                  <c:v>2.6351741234140628E-2</c:v>
                </c:pt>
                <c:pt idx="12983">
                  <c:v>-1.3165478632056036E-2</c:v>
                </c:pt>
                <c:pt idx="12984">
                  <c:v>2.8554963289491955E-3</c:v>
                </c:pt>
                <c:pt idx="12985">
                  <c:v>2.7186668815077186E-3</c:v>
                </c:pt>
                <c:pt idx="12986">
                  <c:v>-9.0521518400720445E-3</c:v>
                </c:pt>
                <c:pt idx="12987">
                  <c:v>-5.1390508189326943E-3</c:v>
                </c:pt>
                <c:pt idx="12988">
                  <c:v>-1.3417592812944839E-3</c:v>
                </c:pt>
                <c:pt idx="12989">
                  <c:v>-3.3323480357409542E-3</c:v>
                </c:pt>
                <c:pt idx="12990">
                  <c:v>1.3295910204802782E-2</c:v>
                </c:pt>
                <c:pt idx="12991">
                  <c:v>-6.1371740018426983E-3</c:v>
                </c:pt>
                <c:pt idx="12992">
                  <c:v>2.0460438158803669E-2</c:v>
                </c:pt>
                <c:pt idx="12993">
                  <c:v>-3.4774687049581626E-3</c:v>
                </c:pt>
                <c:pt idx="12994">
                  <c:v>-1.8056971771811979E-3</c:v>
                </c:pt>
                <c:pt idx="12995">
                  <c:v>-1.2873786170863299E-2</c:v>
                </c:pt>
                <c:pt idx="12996">
                  <c:v>-1.1519151471811125E-2</c:v>
                </c:pt>
                <c:pt idx="12997">
                  <c:v>-1.4006243769849146E-2</c:v>
                </c:pt>
                <c:pt idx="12998">
                  <c:v>7.8326448998249244E-3</c:v>
                </c:pt>
                <c:pt idx="12999">
                  <c:v>-2.0421305611321654E-2</c:v>
                </c:pt>
                <c:pt idx="13000">
                  <c:v>-8.6856633156156045E-3</c:v>
                </c:pt>
                <c:pt idx="13001">
                  <c:v>-8.4252584007570991E-3</c:v>
                </c:pt>
                <c:pt idx="13002">
                  <c:v>5.5631498687761776E-3</c:v>
                </c:pt>
                <c:pt idx="13003">
                  <c:v>-2.3216359177066093E-2</c:v>
                </c:pt>
                <c:pt idx="13004">
                  <c:v>1.1714614243433152E-2</c:v>
                </c:pt>
                <c:pt idx="13005">
                  <c:v>7.853303172534732E-3</c:v>
                </c:pt>
                <c:pt idx="13006">
                  <c:v>1.4036767512994945E-2</c:v>
                </c:pt>
                <c:pt idx="13007">
                  <c:v>1.5618774701981699E-2</c:v>
                </c:pt>
                <c:pt idx="13008">
                  <c:v>2.9023070520752042E-3</c:v>
                </c:pt>
                <c:pt idx="13009">
                  <c:v>-6.399173753383118E-4</c:v>
                </c:pt>
                <c:pt idx="13010">
                  <c:v>1.20474462826157E-2</c:v>
                </c:pt>
                <c:pt idx="13011">
                  <c:v>2.9569517728027092E-3</c:v>
                </c:pt>
                <c:pt idx="13012">
                  <c:v>-1.552052160320494E-2</c:v>
                </c:pt>
                <c:pt idx="13013">
                  <c:v>-5.7650453134766065E-3</c:v>
                </c:pt>
                <c:pt idx="13014">
                  <c:v>-1.2277376897588666E-2</c:v>
                </c:pt>
                <c:pt idx="13015">
                  <c:v>2.9039846913164958E-4</c:v>
                </c:pt>
                <c:pt idx="13016">
                  <c:v>-1.655362499553008E-3</c:v>
                </c:pt>
                <c:pt idx="13017">
                  <c:v>-4.7930823775170035E-3</c:v>
                </c:pt>
                <c:pt idx="13018">
                  <c:v>2.0358078662398815E-2</c:v>
                </c:pt>
                <c:pt idx="13019">
                  <c:v>-4.5254737943988595E-3</c:v>
                </c:pt>
                <c:pt idx="13020">
                  <c:v>4.3991080358811814E-3</c:v>
                </c:pt>
                <c:pt idx="13021">
                  <c:v>6.4716709672213131E-3</c:v>
                </c:pt>
                <c:pt idx="13022">
                  <c:v>-1.9546969228205428E-3</c:v>
                </c:pt>
                <c:pt idx="13023">
                  <c:v>-2.8638709419999348E-3</c:v>
                </c:pt>
                <c:pt idx="13024">
                  <c:v>6.7724677748740953E-3</c:v>
                </c:pt>
                <c:pt idx="13025">
                  <c:v>-4.7848098237814165E-3</c:v>
                </c:pt>
                <c:pt idx="13026">
                  <c:v>1.5700751039914973E-3</c:v>
                </c:pt>
                <c:pt idx="13027">
                  <c:v>-7.379621996609056E-3</c:v>
                </c:pt>
                <c:pt idx="13028">
                  <c:v>-1.2304265160112678E-4</c:v>
                </c:pt>
                <c:pt idx="13029">
                  <c:v>-2.6615692027826585E-2</c:v>
                </c:pt>
                <c:pt idx="13030">
                  <c:v>4.8301209345625873E-3</c:v>
                </c:pt>
                <c:pt idx="13031">
                  <c:v>2.5855605851967645E-3</c:v>
                </c:pt>
                <c:pt idx="13032">
                  <c:v>-1.4870695950138969E-2</c:v>
                </c:pt>
                <c:pt idx="13033">
                  <c:v>8.6367230097945061E-3</c:v>
                </c:pt>
                <c:pt idx="13034">
                  <c:v>-1.0987996488138104E-2</c:v>
                </c:pt>
                <c:pt idx="13035">
                  <c:v>5.1014134539968123E-3</c:v>
                </c:pt>
                <c:pt idx="13036">
                  <c:v>5.2141978820783915E-3</c:v>
                </c:pt>
                <c:pt idx="13037">
                  <c:v>4.8986722870165882E-3</c:v>
                </c:pt>
                <c:pt idx="13038">
                  <c:v>-5.2965015837522795E-3</c:v>
                </c:pt>
                <c:pt idx="13039">
                  <c:v>-2.4540892971451891E-3</c:v>
                </c:pt>
                <c:pt idx="13040">
                  <c:v>-1.0209212625914104E-2</c:v>
                </c:pt>
                <c:pt idx="13041">
                  <c:v>-6.4826188749575091E-3</c:v>
                </c:pt>
                <c:pt idx="13042">
                  <c:v>-2.5182878672554875E-2</c:v>
                </c:pt>
                <c:pt idx="13043">
                  <c:v>-7.1224683416296741E-3</c:v>
                </c:pt>
                <c:pt idx="13044">
                  <c:v>-6.4182122690787709E-3</c:v>
                </c:pt>
                <c:pt idx="13045">
                  <c:v>-1.5691974168643114E-2</c:v>
                </c:pt>
                <c:pt idx="13046">
                  <c:v>2.0667341698553741E-2</c:v>
                </c:pt>
                <c:pt idx="13047">
                  <c:v>1.0839812860171959E-2</c:v>
                </c:pt>
                <c:pt idx="13048">
                  <c:v>-1.0198581103585183E-3</c:v>
                </c:pt>
                <c:pt idx="13049">
                  <c:v>3.1846738815795609E-3</c:v>
                </c:pt>
                <c:pt idx="13050">
                  <c:v>-3.9031056462742993E-3</c:v>
                </c:pt>
                <c:pt idx="13051">
                  <c:v>-2.6527123904247135E-2</c:v>
                </c:pt>
                <c:pt idx="13052">
                  <c:v>-2.519098278172267E-2</c:v>
                </c:pt>
                <c:pt idx="13053">
                  <c:v>8.0300193373177443E-3</c:v>
                </c:pt>
                <c:pt idx="13054">
                  <c:v>-4.3127256808561934E-3</c:v>
                </c:pt>
                <c:pt idx="13055">
                  <c:v>1.2547646477334678E-2</c:v>
                </c:pt>
                <c:pt idx="13056">
                  <c:v>-5.764474004031136E-3</c:v>
                </c:pt>
                <c:pt idx="13057">
                  <c:v>-1.4830149610886679E-2</c:v>
                </c:pt>
                <c:pt idx="13058">
                  <c:v>-1.4894302230446804E-2</c:v>
                </c:pt>
                <c:pt idx="13059">
                  <c:v>1.140530870842379E-2</c:v>
                </c:pt>
                <c:pt idx="13060">
                  <c:v>-3.6636794224574653E-3</c:v>
                </c:pt>
                <c:pt idx="13061">
                  <c:v>-2.0366350434193365E-3</c:v>
                </c:pt>
                <c:pt idx="13062">
                  <c:v>7.4544230831477716E-3</c:v>
                </c:pt>
                <c:pt idx="13063">
                  <c:v>-1.3180688033073259E-2</c:v>
                </c:pt>
                <c:pt idx="13064">
                  <c:v>-5.5686719067414058E-3</c:v>
                </c:pt>
                <c:pt idx="13065">
                  <c:v>8.7712029984648842E-3</c:v>
                </c:pt>
                <c:pt idx="13066">
                  <c:v>6.0413824702933916E-3</c:v>
                </c:pt>
                <c:pt idx="13067">
                  <c:v>7.5786266502046408E-3</c:v>
                </c:pt>
                <c:pt idx="13068">
                  <c:v>3.4887349948468162E-4</c:v>
                </c:pt>
                <c:pt idx="13069">
                  <c:v>-4.5263065511987194E-3</c:v>
                </c:pt>
                <c:pt idx="13070">
                  <c:v>9.0593046404686128E-3</c:v>
                </c:pt>
                <c:pt idx="13071">
                  <c:v>-1.2136655745004343E-2</c:v>
                </c:pt>
                <c:pt idx="13072">
                  <c:v>3.5447075459440836E-3</c:v>
                </c:pt>
                <c:pt idx="13073">
                  <c:v>9.9081492170680178E-3</c:v>
                </c:pt>
                <c:pt idx="13074">
                  <c:v>9.0192393585945222E-3</c:v>
                </c:pt>
                <c:pt idx="13075">
                  <c:v>8.2712644888342842E-3</c:v>
                </c:pt>
                <c:pt idx="13076">
                  <c:v>1.0917378672668347E-3</c:v>
                </c:pt>
                <c:pt idx="13077">
                  <c:v>1.8603924973039934E-2</c:v>
                </c:pt>
                <c:pt idx="13078">
                  <c:v>-4.7698062042765832E-3</c:v>
                </c:pt>
                <c:pt idx="13079">
                  <c:v>2.6287152604623351E-3</c:v>
                </c:pt>
                <c:pt idx="13080">
                  <c:v>-8.7385440665351272E-3</c:v>
                </c:pt>
                <c:pt idx="13081">
                  <c:v>1.7790359804618051E-2</c:v>
                </c:pt>
                <c:pt idx="13082">
                  <c:v>8.4327818447509206E-3</c:v>
                </c:pt>
                <c:pt idx="13083">
                  <c:v>-7.8855506904330422E-3</c:v>
                </c:pt>
                <c:pt idx="13084">
                  <c:v>-1.3641996834395194E-2</c:v>
                </c:pt>
                <c:pt idx="13085">
                  <c:v>6.4632022514270904E-3</c:v>
                </c:pt>
                <c:pt idx="13086">
                  <c:v>-8.8224858386759183E-3</c:v>
                </c:pt>
                <c:pt idx="13087">
                  <c:v>1.1496929380071389E-2</c:v>
                </c:pt>
                <c:pt idx="13088">
                  <c:v>-8.4850667131011956E-3</c:v>
                </c:pt>
                <c:pt idx="13089">
                  <c:v>-6.6012357697986296E-4</c:v>
                </c:pt>
                <c:pt idx="13090">
                  <c:v>1.4771106186822021E-2</c:v>
                </c:pt>
                <c:pt idx="13091">
                  <c:v>-1.5332441401242514E-2</c:v>
                </c:pt>
                <c:pt idx="13092">
                  <c:v>2.4816697315183105E-3</c:v>
                </c:pt>
                <c:pt idx="13093">
                  <c:v>-3.7918958874557721E-3</c:v>
                </c:pt>
                <c:pt idx="13094">
                  <c:v>9.7254711800424335E-3</c:v>
                </c:pt>
                <c:pt idx="13095">
                  <c:v>-1.4604070397893366E-2</c:v>
                </c:pt>
                <c:pt idx="13096">
                  <c:v>1.8693481767707E-2</c:v>
                </c:pt>
                <c:pt idx="13097">
                  <c:v>-8.7217717007228559E-4</c:v>
                </c:pt>
                <c:pt idx="13098">
                  <c:v>9.5323059626235725E-3</c:v>
                </c:pt>
                <c:pt idx="13099">
                  <c:v>9.8786430249003625E-4</c:v>
                </c:pt>
                <c:pt idx="13100">
                  <c:v>-3.1007093687948338E-3</c:v>
                </c:pt>
                <c:pt idx="13101">
                  <c:v>-3.7508133418560248E-3</c:v>
                </c:pt>
                <c:pt idx="13102">
                  <c:v>-8.3575115514752107E-3</c:v>
                </c:pt>
                <c:pt idx="13103">
                  <c:v>-1.2403802271383714E-2</c:v>
                </c:pt>
                <c:pt idx="13104">
                  <c:v>-2.1588178040350525E-2</c:v>
                </c:pt>
                <c:pt idx="13105">
                  <c:v>3.3763803505607011E-3</c:v>
                </c:pt>
                <c:pt idx="13106">
                  <c:v>1.9883892445948671E-3</c:v>
                </c:pt>
                <c:pt idx="13107">
                  <c:v>3.5324510739072308E-3</c:v>
                </c:pt>
                <c:pt idx="13108">
                  <c:v>-1.630038310738274E-2</c:v>
                </c:pt>
                <c:pt idx="13109">
                  <c:v>2.4858234209969121E-3</c:v>
                </c:pt>
                <c:pt idx="13110">
                  <c:v>-9.7352394116515049E-4</c:v>
                </c:pt>
                <c:pt idx="13111">
                  <c:v>6.2214276265383436E-3</c:v>
                </c:pt>
                <c:pt idx="13112">
                  <c:v>1.440107258435553E-2</c:v>
                </c:pt>
                <c:pt idx="13113">
                  <c:v>-4.8300153572301748E-4</c:v>
                </c:pt>
                <c:pt idx="13114">
                  <c:v>-8.3743315639565868E-3</c:v>
                </c:pt>
                <c:pt idx="13115">
                  <c:v>3.4292968973632571E-3</c:v>
                </c:pt>
                <c:pt idx="13116">
                  <c:v>8.3156382272225535E-3</c:v>
                </c:pt>
                <c:pt idx="13117">
                  <c:v>4.4975373055926602E-4</c:v>
                </c:pt>
                <c:pt idx="13118">
                  <c:v>1.6132270648749201E-2</c:v>
                </c:pt>
                <c:pt idx="13119">
                  <c:v>7.9628714599309855E-3</c:v>
                </c:pt>
                <c:pt idx="13120">
                  <c:v>3.970248412600642E-3</c:v>
                </c:pt>
                <c:pt idx="13121">
                  <c:v>1.7292706571133243E-2</c:v>
                </c:pt>
                <c:pt idx="13122">
                  <c:v>1.3791612329215096E-3</c:v>
                </c:pt>
                <c:pt idx="13123">
                  <c:v>8.052773615698219E-3</c:v>
                </c:pt>
                <c:pt idx="13124">
                  <c:v>1.0506897341183527E-2</c:v>
                </c:pt>
                <c:pt idx="13125">
                  <c:v>-2.4627799646716854E-3</c:v>
                </c:pt>
                <c:pt idx="13126">
                  <c:v>-1.8177295685264792E-2</c:v>
                </c:pt>
                <c:pt idx="13127">
                  <c:v>-6.4897500105959658E-3</c:v>
                </c:pt>
                <c:pt idx="13128">
                  <c:v>-3.9565088612610729E-3</c:v>
                </c:pt>
                <c:pt idx="13129">
                  <c:v>-3.6789365318927619E-3</c:v>
                </c:pt>
                <c:pt idx="13130">
                  <c:v>1.1100775696577246E-2</c:v>
                </c:pt>
                <c:pt idx="13131">
                  <c:v>8.7938305328729878E-3</c:v>
                </c:pt>
                <c:pt idx="13132">
                  <c:v>-1.1359020503215083E-2</c:v>
                </c:pt>
                <c:pt idx="13133">
                  <c:v>4.9774014616158734E-3</c:v>
                </c:pt>
                <c:pt idx="13134">
                  <c:v>-1.8929611248573869E-3</c:v>
                </c:pt>
                <c:pt idx="13135">
                  <c:v>-6.9078104923295499E-3</c:v>
                </c:pt>
                <c:pt idx="13136">
                  <c:v>-1.1547096940214869E-2</c:v>
                </c:pt>
                <c:pt idx="13137">
                  <c:v>-1.4850498854875483E-2</c:v>
                </c:pt>
                <c:pt idx="13138">
                  <c:v>8.0549683373768405E-6</c:v>
                </c:pt>
                <c:pt idx="13139">
                  <c:v>1.8842746437388775E-3</c:v>
                </c:pt>
                <c:pt idx="13140">
                  <c:v>-1.997150518212558E-3</c:v>
                </c:pt>
                <c:pt idx="13141">
                  <c:v>-5.0329258038547585E-3</c:v>
                </c:pt>
                <c:pt idx="13142">
                  <c:v>-4.3714174906582821E-3</c:v>
                </c:pt>
                <c:pt idx="13143">
                  <c:v>5.7758775059568749E-3</c:v>
                </c:pt>
                <c:pt idx="13144">
                  <c:v>1.5641989278759413E-2</c:v>
                </c:pt>
                <c:pt idx="13145">
                  <c:v>-6.4926690529338981E-3</c:v>
                </c:pt>
                <c:pt idx="13146">
                  <c:v>-1.2261261267384601E-3</c:v>
                </c:pt>
                <c:pt idx="13147">
                  <c:v>6.9906019328173988E-3</c:v>
                </c:pt>
                <c:pt idx="13148">
                  <c:v>-8.0995897609994847E-3</c:v>
                </c:pt>
                <c:pt idx="13149">
                  <c:v>-1.4946215832691485E-3</c:v>
                </c:pt>
                <c:pt idx="13150">
                  <c:v>-2.3880699113758169E-3</c:v>
                </c:pt>
                <c:pt idx="13151">
                  <c:v>1.1000641671076375E-2</c:v>
                </c:pt>
                <c:pt idx="13152">
                  <c:v>3.8114305256057154E-3</c:v>
                </c:pt>
                <c:pt idx="13153">
                  <c:v>4.8191396013007905E-3</c:v>
                </c:pt>
                <c:pt idx="13154">
                  <c:v>9.5865734730113394E-3</c:v>
                </c:pt>
                <c:pt idx="13155">
                  <c:v>6.6594903317410224E-4</c:v>
                </c:pt>
                <c:pt idx="13156">
                  <c:v>3.7017714316046617E-3</c:v>
                </c:pt>
                <c:pt idx="13157">
                  <c:v>6.9642076053089584E-3</c:v>
                </c:pt>
                <c:pt idx="13158">
                  <c:v>5.7715080087809029E-3</c:v>
                </c:pt>
                <c:pt idx="13159">
                  <c:v>4.9114290941214651E-3</c:v>
                </c:pt>
                <c:pt idx="13160">
                  <c:v>2.365399242544387E-2</c:v>
                </c:pt>
                <c:pt idx="13161">
                  <c:v>-1.3462472105435566E-2</c:v>
                </c:pt>
                <c:pt idx="13162">
                  <c:v>-8.067934661295505E-3</c:v>
                </c:pt>
                <c:pt idx="13163">
                  <c:v>-1.7349359429724948E-2</c:v>
                </c:pt>
                <c:pt idx="13164">
                  <c:v>-1.6347621473584466E-2</c:v>
                </c:pt>
                <c:pt idx="13165">
                  <c:v>-1.1313799758153666E-2</c:v>
                </c:pt>
                <c:pt idx="13166">
                  <c:v>7.1169846096169631E-4</c:v>
                </c:pt>
                <c:pt idx="13167">
                  <c:v>1.4448762671323679E-2</c:v>
                </c:pt>
                <c:pt idx="13168">
                  <c:v>1.5793261098782897E-4</c:v>
                </c:pt>
                <c:pt idx="13169">
                  <c:v>-3.9238757951613936E-3</c:v>
                </c:pt>
                <c:pt idx="13170">
                  <c:v>-8.5792952905185179E-3</c:v>
                </c:pt>
                <c:pt idx="13171">
                  <c:v>-4.6380195223912441E-3</c:v>
                </c:pt>
                <c:pt idx="13172">
                  <c:v>1.4738033012342152E-3</c:v>
                </c:pt>
                <c:pt idx="13173">
                  <c:v>1.7042000671467503E-3</c:v>
                </c:pt>
                <c:pt idx="13174">
                  <c:v>1.9596782286515749E-2</c:v>
                </c:pt>
                <c:pt idx="13175">
                  <c:v>-9.9583722763500683E-4</c:v>
                </c:pt>
                <c:pt idx="13176">
                  <c:v>1.3014752441372524E-3</c:v>
                </c:pt>
                <c:pt idx="13177">
                  <c:v>-1.0270283558041068E-2</c:v>
                </c:pt>
                <c:pt idx="13178">
                  <c:v>-8.9142896929399144E-3</c:v>
                </c:pt>
                <c:pt idx="13179">
                  <c:v>2.6666879412314479E-3</c:v>
                </c:pt>
                <c:pt idx="13180">
                  <c:v>-6.4159506913043837E-3</c:v>
                </c:pt>
                <c:pt idx="13181">
                  <c:v>-5.1172314810587361E-3</c:v>
                </c:pt>
                <c:pt idx="13182">
                  <c:v>4.906387210318601E-3</c:v>
                </c:pt>
                <c:pt idx="13183">
                  <c:v>4.3578416581243956E-3</c:v>
                </c:pt>
                <c:pt idx="13184">
                  <c:v>3.763237686384922E-3</c:v>
                </c:pt>
                <c:pt idx="13185">
                  <c:v>-5.3431826825406056E-4</c:v>
                </c:pt>
                <c:pt idx="13186">
                  <c:v>-1.9282264467151509E-3</c:v>
                </c:pt>
                <c:pt idx="13187">
                  <c:v>3.4263084703332644E-3</c:v>
                </c:pt>
                <c:pt idx="13188">
                  <c:v>-2.6504957988319451E-3</c:v>
                </c:pt>
                <c:pt idx="13189">
                  <c:v>-3.7562351359947677E-3</c:v>
                </c:pt>
                <c:pt idx="13190">
                  <c:v>4.3459925340565133E-3</c:v>
                </c:pt>
                <c:pt idx="13191">
                  <c:v>-3.6796367763432506E-3</c:v>
                </c:pt>
                <c:pt idx="13192">
                  <c:v>3.0721243788918613E-3</c:v>
                </c:pt>
                <c:pt idx="13193">
                  <c:v>1.0739633598258641E-2</c:v>
                </c:pt>
                <c:pt idx="13194">
                  <c:v>4.7928816305560585E-3</c:v>
                </c:pt>
                <c:pt idx="13195">
                  <c:v>-1.7985066732881651E-4</c:v>
                </c:pt>
                <c:pt idx="13196">
                  <c:v>1.1415420533580538E-2</c:v>
                </c:pt>
                <c:pt idx="13197">
                  <c:v>7.399797533906508E-3</c:v>
                </c:pt>
                <c:pt idx="13198">
                  <c:v>1.9212038393241714E-2</c:v>
                </c:pt>
                <c:pt idx="13199">
                  <c:v>-3.0502571949324749E-3</c:v>
                </c:pt>
                <c:pt idx="13200">
                  <c:v>-2.8022028370652354E-3</c:v>
                </c:pt>
                <c:pt idx="13201">
                  <c:v>-8.4316232652157808E-3</c:v>
                </c:pt>
                <c:pt idx="13202">
                  <c:v>3.8478119120587155E-3</c:v>
                </c:pt>
                <c:pt idx="13203">
                  <c:v>-1.3655376062012312E-2</c:v>
                </c:pt>
                <c:pt idx="13204">
                  <c:v>-7.6394369510146103E-3</c:v>
                </c:pt>
                <c:pt idx="13205">
                  <c:v>-8.2864039278277499E-3</c:v>
                </c:pt>
                <c:pt idx="13206">
                  <c:v>6.6691603785294642E-3</c:v>
                </c:pt>
                <c:pt idx="13207">
                  <c:v>4.4981489282999269E-3</c:v>
                </c:pt>
                <c:pt idx="13208">
                  <c:v>-8.2223801929351258E-3</c:v>
                </c:pt>
                <c:pt idx="13209">
                  <c:v>2.7998838873603939E-3</c:v>
                </c:pt>
                <c:pt idx="13210">
                  <c:v>3.2490460482872624E-3</c:v>
                </c:pt>
                <c:pt idx="13211">
                  <c:v>-2.7706218406702001E-3</c:v>
                </c:pt>
                <c:pt idx="13212">
                  <c:v>-2.6300870409886878E-2</c:v>
                </c:pt>
                <c:pt idx="13213">
                  <c:v>2.1514987389561029E-2</c:v>
                </c:pt>
                <c:pt idx="13214">
                  <c:v>-4.9103645978519003E-3</c:v>
                </c:pt>
                <c:pt idx="13215">
                  <c:v>-7.6011700321826359E-3</c:v>
                </c:pt>
                <c:pt idx="13216">
                  <c:v>-5.7678458573204305E-3</c:v>
                </c:pt>
                <c:pt idx="13217">
                  <c:v>2.1983548400814428E-3</c:v>
                </c:pt>
                <c:pt idx="13218">
                  <c:v>-9.9410819131803517E-3</c:v>
                </c:pt>
                <c:pt idx="13219">
                  <c:v>-1.0457481686634939E-2</c:v>
                </c:pt>
                <c:pt idx="13220">
                  <c:v>9.982206405383947E-5</c:v>
                </c:pt>
                <c:pt idx="13221">
                  <c:v>6.6554636862593429E-4</c:v>
                </c:pt>
                <c:pt idx="13222">
                  <c:v>5.3613312213333037E-3</c:v>
                </c:pt>
                <c:pt idx="13223">
                  <c:v>-5.3562627588189709E-3</c:v>
                </c:pt>
                <c:pt idx="13224">
                  <c:v>1.5672248258131988E-2</c:v>
                </c:pt>
                <c:pt idx="13225">
                  <c:v>1.1024927789978269E-2</c:v>
                </c:pt>
                <c:pt idx="13226">
                  <c:v>-5.6916717123529749E-3</c:v>
                </c:pt>
                <c:pt idx="13227">
                  <c:v>4.2445474260241565E-3</c:v>
                </c:pt>
                <c:pt idx="13228">
                  <c:v>1.8343562295804233E-2</c:v>
                </c:pt>
                <c:pt idx="13229">
                  <c:v>-1.3959687385294118E-2</c:v>
                </c:pt>
                <c:pt idx="13230">
                  <c:v>2.3864446555840239E-2</c:v>
                </c:pt>
                <c:pt idx="13231">
                  <c:v>-8.5298827606312185E-3</c:v>
                </c:pt>
                <c:pt idx="13232">
                  <c:v>5.2992576462952126E-3</c:v>
                </c:pt>
                <c:pt idx="13233">
                  <c:v>-7.5991656685922525E-3</c:v>
                </c:pt>
                <c:pt idx="13234">
                  <c:v>2.0741833987276963E-2</c:v>
                </c:pt>
                <c:pt idx="13235">
                  <c:v>-4.1786266837398498E-3</c:v>
                </c:pt>
                <c:pt idx="13236">
                  <c:v>2.4327097849106282E-3</c:v>
                </c:pt>
                <c:pt idx="13237">
                  <c:v>-4.2131673410290725E-3</c:v>
                </c:pt>
                <c:pt idx="13238">
                  <c:v>-2.262772860799189E-3</c:v>
                </c:pt>
                <c:pt idx="13239">
                  <c:v>-2.4767425981990242E-2</c:v>
                </c:pt>
                <c:pt idx="13240">
                  <c:v>2.3697318579790497E-3</c:v>
                </c:pt>
                <c:pt idx="13241">
                  <c:v>4.9691012744289111E-3</c:v>
                </c:pt>
                <c:pt idx="13242">
                  <c:v>-1.7315816223649192E-3</c:v>
                </c:pt>
                <c:pt idx="13243">
                  <c:v>4.9207597716271253E-3</c:v>
                </c:pt>
                <c:pt idx="13244">
                  <c:v>6.532044843952366E-4</c:v>
                </c:pt>
                <c:pt idx="13245">
                  <c:v>-8.2261449895895122E-3</c:v>
                </c:pt>
                <c:pt idx="13246">
                  <c:v>8.0528441792694968E-3</c:v>
                </c:pt>
                <c:pt idx="13247">
                  <c:v>-2.1880227987048782E-2</c:v>
                </c:pt>
                <c:pt idx="13248">
                  <c:v>-7.6830221600010422E-3</c:v>
                </c:pt>
                <c:pt idx="13249">
                  <c:v>1.3307266143108665E-2</c:v>
                </c:pt>
                <c:pt idx="13250">
                  <c:v>4.1620194637945705E-4</c:v>
                </c:pt>
                <c:pt idx="13251">
                  <c:v>-2.2483278110429886E-2</c:v>
                </c:pt>
                <c:pt idx="13252">
                  <c:v>-5.8358866687545927E-3</c:v>
                </c:pt>
                <c:pt idx="13253">
                  <c:v>-8.4259345754093204E-3</c:v>
                </c:pt>
                <c:pt idx="13254">
                  <c:v>1.6119009205872174E-2</c:v>
                </c:pt>
                <c:pt idx="13255">
                  <c:v>2.0754955888650041E-4</c:v>
                </c:pt>
                <c:pt idx="13256">
                  <c:v>-9.3925448678931055E-3</c:v>
                </c:pt>
                <c:pt idx="13257">
                  <c:v>1.0014272713603941E-2</c:v>
                </c:pt>
                <c:pt idx="13258">
                  <c:v>1.1106970121201565E-2</c:v>
                </c:pt>
                <c:pt idx="13259">
                  <c:v>-3.7334431236957966E-3</c:v>
                </c:pt>
                <c:pt idx="13260">
                  <c:v>-5.7417133718320047E-4</c:v>
                </c:pt>
                <c:pt idx="13261">
                  <c:v>1.8045786324389128E-2</c:v>
                </c:pt>
                <c:pt idx="13262">
                  <c:v>-9.806854816055614E-3</c:v>
                </c:pt>
                <c:pt idx="13263">
                  <c:v>1.0333909797078178E-2</c:v>
                </c:pt>
                <c:pt idx="13264">
                  <c:v>-4.0281099752859746E-3</c:v>
                </c:pt>
                <c:pt idx="13265">
                  <c:v>-5.366194747776885E-3</c:v>
                </c:pt>
                <c:pt idx="13266">
                  <c:v>5.7756763675317502E-3</c:v>
                </c:pt>
                <c:pt idx="13267">
                  <c:v>3.0944666455026779E-3</c:v>
                </c:pt>
                <c:pt idx="13268">
                  <c:v>6.0737052057258352E-3</c:v>
                </c:pt>
                <c:pt idx="13269">
                  <c:v>1.9204784174197808E-2</c:v>
                </c:pt>
                <c:pt idx="13270">
                  <c:v>-9.0562185305836877E-3</c:v>
                </c:pt>
                <c:pt idx="13271">
                  <c:v>6.2249122440852251E-3</c:v>
                </c:pt>
                <c:pt idx="13272">
                  <c:v>-3.4036523395829447E-3</c:v>
                </c:pt>
                <c:pt idx="13273">
                  <c:v>6.1270739185135372E-3</c:v>
                </c:pt>
                <c:pt idx="13274">
                  <c:v>-1.8419692701282211E-2</c:v>
                </c:pt>
                <c:pt idx="13275">
                  <c:v>-5.1415092530233894E-3</c:v>
                </c:pt>
                <c:pt idx="13276">
                  <c:v>8.309455247002084E-3</c:v>
                </c:pt>
                <c:pt idx="13277">
                  <c:v>5.5138847365529119E-4</c:v>
                </c:pt>
                <c:pt idx="13278">
                  <c:v>-3.5324227544305056E-4</c:v>
                </c:pt>
                <c:pt idx="13279">
                  <c:v>-5.3305250994720001E-3</c:v>
                </c:pt>
                <c:pt idx="13280">
                  <c:v>-1.9352330806011136E-3</c:v>
                </c:pt>
                <c:pt idx="13281">
                  <c:v>6.717884852106646E-3</c:v>
                </c:pt>
                <c:pt idx="13282">
                  <c:v>-1.5435837887085389E-2</c:v>
                </c:pt>
                <c:pt idx="13283">
                  <c:v>4.0928027339819616E-3</c:v>
                </c:pt>
                <c:pt idx="13284">
                  <c:v>-4.0858998907288809E-3</c:v>
                </c:pt>
                <c:pt idx="13285">
                  <c:v>9.1402450877502445E-3</c:v>
                </c:pt>
                <c:pt idx="13286">
                  <c:v>-7.3378267557763612E-3</c:v>
                </c:pt>
                <c:pt idx="13287">
                  <c:v>-2.5366949422085416E-3</c:v>
                </c:pt>
                <c:pt idx="13288">
                  <c:v>1.0710133371818507E-2</c:v>
                </c:pt>
                <c:pt idx="13289">
                  <c:v>1.6667230492786633E-2</c:v>
                </c:pt>
                <c:pt idx="13290">
                  <c:v>-1.2311784010964416E-2</c:v>
                </c:pt>
                <c:pt idx="13291">
                  <c:v>-3.0848059464039525E-3</c:v>
                </c:pt>
                <c:pt idx="13292">
                  <c:v>7.3358750814075677E-3</c:v>
                </c:pt>
                <c:pt idx="13293">
                  <c:v>-9.8223224338965E-4</c:v>
                </c:pt>
                <c:pt idx="13294">
                  <c:v>-1.1257341967717781E-2</c:v>
                </c:pt>
                <c:pt idx="13295">
                  <c:v>8.7261740334205109E-3</c:v>
                </c:pt>
                <c:pt idx="13296">
                  <c:v>-4.2971806318487746E-4</c:v>
                </c:pt>
                <c:pt idx="13297">
                  <c:v>6.7533853330458624E-3</c:v>
                </c:pt>
                <c:pt idx="13298">
                  <c:v>-3.4527363314189674E-3</c:v>
                </c:pt>
                <c:pt idx="13299">
                  <c:v>-8.7459331856653069E-3</c:v>
                </c:pt>
                <c:pt idx="13300">
                  <c:v>1.4630315890809382E-3</c:v>
                </c:pt>
                <c:pt idx="13301">
                  <c:v>-2.2948713892300559E-2</c:v>
                </c:pt>
                <c:pt idx="13302">
                  <c:v>-1.7926319671951955E-2</c:v>
                </c:pt>
                <c:pt idx="13303">
                  <c:v>3.5572139128478191E-3</c:v>
                </c:pt>
                <c:pt idx="13304">
                  <c:v>2.4689405056917556E-3</c:v>
                </c:pt>
                <c:pt idx="13305">
                  <c:v>3.7625521491952362E-3</c:v>
                </c:pt>
                <c:pt idx="13306">
                  <c:v>-5.0643409823613646E-3</c:v>
                </c:pt>
                <c:pt idx="13307">
                  <c:v>-1.272980317947303E-2</c:v>
                </c:pt>
                <c:pt idx="13308">
                  <c:v>8.4033529223772746E-3</c:v>
                </c:pt>
                <c:pt idx="13309">
                  <c:v>1.1756000604994999E-2</c:v>
                </c:pt>
                <c:pt idx="13310">
                  <c:v>-1.2309715205519404E-2</c:v>
                </c:pt>
                <c:pt idx="13311">
                  <c:v>-2.4986218543983467E-3</c:v>
                </c:pt>
                <c:pt idx="13312">
                  <c:v>1.6643198130043499E-3</c:v>
                </c:pt>
                <c:pt idx="13313">
                  <c:v>2.0787765162052833E-2</c:v>
                </c:pt>
                <c:pt idx="13314">
                  <c:v>1.4085792057004357E-3</c:v>
                </c:pt>
                <c:pt idx="13315">
                  <c:v>-1.4944529397048047E-2</c:v>
                </c:pt>
                <c:pt idx="13316">
                  <c:v>7.9566954082530717E-3</c:v>
                </c:pt>
                <c:pt idx="13317">
                  <c:v>-1.0233514334989596E-2</c:v>
                </c:pt>
                <c:pt idx="13318">
                  <c:v>1.610065743076328E-2</c:v>
                </c:pt>
                <c:pt idx="13319">
                  <c:v>-4.4140386362943624E-4</c:v>
                </c:pt>
                <c:pt idx="13320">
                  <c:v>1.2265958198382198E-2</c:v>
                </c:pt>
                <c:pt idx="13321">
                  <c:v>-9.7044909254969149E-3</c:v>
                </c:pt>
                <c:pt idx="13322">
                  <c:v>-1.5527164445480668E-2</c:v>
                </c:pt>
                <c:pt idx="13323">
                  <c:v>-7.7115775299529097E-4</c:v>
                </c:pt>
                <c:pt idx="13324">
                  <c:v>1.9020699905890778E-2</c:v>
                </c:pt>
                <c:pt idx="13325">
                  <c:v>7.7930418353208348E-3</c:v>
                </c:pt>
                <c:pt idx="13326">
                  <c:v>-5.4936112655851283E-3</c:v>
                </c:pt>
                <c:pt idx="13327">
                  <c:v>-2.5576306460463522E-3</c:v>
                </c:pt>
                <c:pt idx="13328">
                  <c:v>-1.7913518825434488E-2</c:v>
                </c:pt>
                <c:pt idx="13329">
                  <c:v>-5.9900688564290192E-3</c:v>
                </c:pt>
                <c:pt idx="13330">
                  <c:v>6.2794140994004728E-3</c:v>
                </c:pt>
                <c:pt idx="13331">
                  <c:v>-4.5987996333433367E-3</c:v>
                </c:pt>
                <c:pt idx="13332">
                  <c:v>-1.530056264356856E-3</c:v>
                </c:pt>
                <c:pt idx="13333">
                  <c:v>-8.1427372792729231E-3</c:v>
                </c:pt>
                <c:pt idx="13334">
                  <c:v>2.0059494199503198E-4</c:v>
                </c:pt>
                <c:pt idx="13335">
                  <c:v>2.7728848593951746E-3</c:v>
                </c:pt>
                <c:pt idx="13336">
                  <c:v>2.8391265031375208E-3</c:v>
                </c:pt>
                <c:pt idx="13337">
                  <c:v>-5.2295375908548809E-3</c:v>
                </c:pt>
                <c:pt idx="13338">
                  <c:v>-2.6383613926354847E-2</c:v>
                </c:pt>
                <c:pt idx="13339">
                  <c:v>7.9734404116623189E-3</c:v>
                </c:pt>
                <c:pt idx="13340">
                  <c:v>-3.9062037494906536E-3</c:v>
                </c:pt>
                <c:pt idx="13341">
                  <c:v>9.3274721552588941E-3</c:v>
                </c:pt>
                <c:pt idx="13342">
                  <c:v>1.62586885739185E-2</c:v>
                </c:pt>
                <c:pt idx="13343">
                  <c:v>2.7349150219655367E-3</c:v>
                </c:pt>
                <c:pt idx="13344">
                  <c:v>-4.2187741524548576E-3</c:v>
                </c:pt>
                <c:pt idx="13345">
                  <c:v>-1.6151328493954032E-3</c:v>
                </c:pt>
                <c:pt idx="13346">
                  <c:v>1.3342212178496926E-2</c:v>
                </c:pt>
                <c:pt idx="13347">
                  <c:v>9.3622186426324458E-3</c:v>
                </c:pt>
                <c:pt idx="13348">
                  <c:v>-1.8764574384849148E-2</c:v>
                </c:pt>
                <c:pt idx="13349">
                  <c:v>3.8103982039376142E-3</c:v>
                </c:pt>
                <c:pt idx="13350">
                  <c:v>1.8806711067266436E-3</c:v>
                </c:pt>
                <c:pt idx="13351">
                  <c:v>-1.1114969154546185E-2</c:v>
                </c:pt>
                <c:pt idx="13352">
                  <c:v>3.7005606274497236E-3</c:v>
                </c:pt>
                <c:pt idx="13353">
                  <c:v>-1.584241498186674E-2</c:v>
                </c:pt>
                <c:pt idx="13354">
                  <c:v>-1.2713720654935912E-2</c:v>
                </c:pt>
                <c:pt idx="13355">
                  <c:v>-1.2335111234663796E-2</c:v>
                </c:pt>
                <c:pt idx="13356">
                  <c:v>1.7245187159851974E-2</c:v>
                </c:pt>
                <c:pt idx="13357">
                  <c:v>8.0887115734109736E-4</c:v>
                </c:pt>
                <c:pt idx="13358">
                  <c:v>5.4648250779459713E-3</c:v>
                </c:pt>
                <c:pt idx="13359">
                  <c:v>-1.3679468855639372E-2</c:v>
                </c:pt>
                <c:pt idx="13360">
                  <c:v>-1.6010117014011848E-2</c:v>
                </c:pt>
                <c:pt idx="13361">
                  <c:v>5.78446734085287E-3</c:v>
                </c:pt>
                <c:pt idx="13362">
                  <c:v>7.2790736707922452E-4</c:v>
                </c:pt>
                <c:pt idx="13363">
                  <c:v>-1.0180139753121075E-2</c:v>
                </c:pt>
                <c:pt idx="13364">
                  <c:v>4.7616099819647699E-3</c:v>
                </c:pt>
                <c:pt idx="13365">
                  <c:v>-1.0413514122765912E-2</c:v>
                </c:pt>
                <c:pt idx="13366">
                  <c:v>1.4988333766866407E-2</c:v>
                </c:pt>
                <c:pt idx="13367">
                  <c:v>-1.7114328439776498E-2</c:v>
                </c:pt>
                <c:pt idx="13368">
                  <c:v>-1.1833084004943777E-2</c:v>
                </c:pt>
                <c:pt idx="13369">
                  <c:v>1.854874144173815E-2</c:v>
                </c:pt>
                <c:pt idx="13370">
                  <c:v>2.4869969206217837E-3</c:v>
                </c:pt>
                <c:pt idx="13371">
                  <c:v>6.7235995787628478E-3</c:v>
                </c:pt>
                <c:pt idx="13372">
                  <c:v>-2.5673212540968791E-2</c:v>
                </c:pt>
                <c:pt idx="13373">
                  <c:v>1.7211278879950404E-2</c:v>
                </c:pt>
                <c:pt idx="13374">
                  <c:v>1.9058874482808793E-2</c:v>
                </c:pt>
                <c:pt idx="13375">
                  <c:v>3.4881643177200185E-3</c:v>
                </c:pt>
                <c:pt idx="13376">
                  <c:v>8.9759094381807489E-4</c:v>
                </c:pt>
                <c:pt idx="13377">
                  <c:v>1.0389127320360684E-2</c:v>
                </c:pt>
                <c:pt idx="13378">
                  <c:v>-7.4525590077035618E-3</c:v>
                </c:pt>
                <c:pt idx="13379">
                  <c:v>-6.9094910737903126E-3</c:v>
                </c:pt>
                <c:pt idx="13380">
                  <c:v>1.0918146236335445E-3</c:v>
                </c:pt>
                <c:pt idx="13381">
                  <c:v>-6.0883904071378217E-3</c:v>
                </c:pt>
                <c:pt idx="13382">
                  <c:v>7.5073032648726246E-3</c:v>
                </c:pt>
                <c:pt idx="13383">
                  <c:v>6.6526712169200329E-3</c:v>
                </c:pt>
                <c:pt idx="13384">
                  <c:v>-4.4970155608662216E-3</c:v>
                </c:pt>
                <c:pt idx="13385">
                  <c:v>-1.5703186884537955E-3</c:v>
                </c:pt>
                <c:pt idx="13386">
                  <c:v>7.540725554379793E-4</c:v>
                </c:pt>
                <c:pt idx="13387">
                  <c:v>-7.9089157034949575E-3</c:v>
                </c:pt>
                <c:pt idx="13388">
                  <c:v>6.6380145271781885E-3</c:v>
                </c:pt>
                <c:pt idx="13389">
                  <c:v>3.8008183574301203E-3</c:v>
                </c:pt>
                <c:pt idx="13390">
                  <c:v>1.71668385411285E-3</c:v>
                </c:pt>
                <c:pt idx="13391">
                  <c:v>-1.8943410504051444E-4</c:v>
                </c:pt>
                <c:pt idx="13392">
                  <c:v>9.8669053158313424E-3</c:v>
                </c:pt>
                <c:pt idx="13393">
                  <c:v>-1.9576500028009175E-2</c:v>
                </c:pt>
                <c:pt idx="13394">
                  <c:v>7.5082990151701388E-4</c:v>
                </c:pt>
                <c:pt idx="13395">
                  <c:v>-1.0258922080673208E-2</c:v>
                </c:pt>
                <c:pt idx="13396">
                  <c:v>-5.5627446893580599E-3</c:v>
                </c:pt>
                <c:pt idx="13397">
                  <c:v>-4.5878220727549384E-3</c:v>
                </c:pt>
                <c:pt idx="13398">
                  <c:v>-8.341893356115123E-3</c:v>
                </c:pt>
                <c:pt idx="13399">
                  <c:v>-5.3184787180653708E-3</c:v>
                </c:pt>
                <c:pt idx="13400">
                  <c:v>4.6307899827645249E-3</c:v>
                </c:pt>
                <c:pt idx="13401">
                  <c:v>8.8436322438030027E-3</c:v>
                </c:pt>
                <c:pt idx="13402">
                  <c:v>2.1749753583829474E-3</c:v>
                </c:pt>
                <c:pt idx="13403">
                  <c:v>-6.4045135794534355E-3</c:v>
                </c:pt>
                <c:pt idx="13404">
                  <c:v>-5.8142135072948775E-3</c:v>
                </c:pt>
                <c:pt idx="13405">
                  <c:v>5.7639357333504252E-5</c:v>
                </c:pt>
                <c:pt idx="13406">
                  <c:v>1.1222969853652171E-2</c:v>
                </c:pt>
                <c:pt idx="13407">
                  <c:v>4.5136975604747308E-4</c:v>
                </c:pt>
                <c:pt idx="13408">
                  <c:v>5.5222805809589288E-4</c:v>
                </c:pt>
                <c:pt idx="13409">
                  <c:v>-5.1442282863417921E-3</c:v>
                </c:pt>
                <c:pt idx="13410">
                  <c:v>-1.0755416667823897E-2</c:v>
                </c:pt>
                <c:pt idx="13411">
                  <c:v>2.0489378413074536E-3</c:v>
                </c:pt>
                <c:pt idx="13412">
                  <c:v>-1.7969983148869662E-2</c:v>
                </c:pt>
                <c:pt idx="13413">
                  <c:v>1.595970162948802E-2</c:v>
                </c:pt>
                <c:pt idx="13414">
                  <c:v>2.5440547081322346E-2</c:v>
                </c:pt>
                <c:pt idx="13415">
                  <c:v>-9.6538582618423702E-3</c:v>
                </c:pt>
                <c:pt idx="13416">
                  <c:v>5.8571866243660074E-4</c:v>
                </c:pt>
                <c:pt idx="13417">
                  <c:v>-1.0107730014199985E-2</c:v>
                </c:pt>
                <c:pt idx="13418">
                  <c:v>9.8820718937147022E-3</c:v>
                </c:pt>
                <c:pt idx="13419">
                  <c:v>1.5843517456553624E-3</c:v>
                </c:pt>
                <c:pt idx="13420">
                  <c:v>-4.9743324802758362E-3</c:v>
                </c:pt>
                <c:pt idx="13421">
                  <c:v>-7.9809094049711569E-3</c:v>
                </c:pt>
                <c:pt idx="13422">
                  <c:v>5.9982949238972967E-3</c:v>
                </c:pt>
                <c:pt idx="13423">
                  <c:v>-3.0472508245561057E-3</c:v>
                </c:pt>
                <c:pt idx="13424">
                  <c:v>-3.8733522056297806E-5</c:v>
                </c:pt>
                <c:pt idx="13425">
                  <c:v>2.1901824673490552E-2</c:v>
                </c:pt>
                <c:pt idx="13426">
                  <c:v>2.0005127305176243E-2</c:v>
                </c:pt>
                <c:pt idx="13427">
                  <c:v>-2.5672768411678412E-2</c:v>
                </c:pt>
                <c:pt idx="13428">
                  <c:v>-1.7074645346863492E-2</c:v>
                </c:pt>
                <c:pt idx="13429">
                  <c:v>-5.2668442070168599E-3</c:v>
                </c:pt>
                <c:pt idx="13430">
                  <c:v>1.1148123092416539E-2</c:v>
                </c:pt>
                <c:pt idx="13431">
                  <c:v>-6.9518234068239313E-4</c:v>
                </c:pt>
                <c:pt idx="13432">
                  <c:v>-1.6904464878468216E-2</c:v>
                </c:pt>
                <c:pt idx="13433">
                  <c:v>-2.5279238213023079E-3</c:v>
                </c:pt>
                <c:pt idx="13434">
                  <c:v>-1.0600380386616114E-2</c:v>
                </c:pt>
                <c:pt idx="13435">
                  <c:v>1.145055722332191E-2</c:v>
                </c:pt>
                <c:pt idx="13436">
                  <c:v>-6.9166904871969907E-3</c:v>
                </c:pt>
                <c:pt idx="13437">
                  <c:v>4.3620842156774954E-3</c:v>
                </c:pt>
                <c:pt idx="13438">
                  <c:v>-8.6505254475825674E-3</c:v>
                </c:pt>
                <c:pt idx="13439">
                  <c:v>-3.5664506049537573E-3</c:v>
                </c:pt>
                <c:pt idx="13440">
                  <c:v>5.8589115393269482E-3</c:v>
                </c:pt>
                <c:pt idx="13441">
                  <c:v>1.039729878001657E-2</c:v>
                </c:pt>
                <c:pt idx="13442">
                  <c:v>-6.0329548543067255E-4</c:v>
                </c:pt>
                <c:pt idx="13443">
                  <c:v>1.4447876998983384E-2</c:v>
                </c:pt>
                <c:pt idx="13444">
                  <c:v>-4.9196936857279373E-3</c:v>
                </c:pt>
                <c:pt idx="13445">
                  <c:v>-1.3694780797864362E-2</c:v>
                </c:pt>
                <c:pt idx="13446">
                  <c:v>3.4236513844816018E-4</c:v>
                </c:pt>
                <c:pt idx="13447">
                  <c:v>4.0188629051090162E-3</c:v>
                </c:pt>
                <c:pt idx="13448">
                  <c:v>2.3935688540880896E-2</c:v>
                </c:pt>
                <c:pt idx="13449">
                  <c:v>-4.4300637446510176E-3</c:v>
                </c:pt>
                <c:pt idx="13450">
                  <c:v>-1.6616291109009935E-2</c:v>
                </c:pt>
                <c:pt idx="13451">
                  <c:v>-1.6498386771343701E-2</c:v>
                </c:pt>
                <c:pt idx="13452">
                  <c:v>-3.6346802145821857E-3</c:v>
                </c:pt>
                <c:pt idx="13453">
                  <c:v>3.5307561276119075E-3</c:v>
                </c:pt>
                <c:pt idx="13454">
                  <c:v>2.04660982173636E-3</c:v>
                </c:pt>
                <c:pt idx="13455">
                  <c:v>2.2235298694531811E-2</c:v>
                </c:pt>
                <c:pt idx="13456">
                  <c:v>-1.065040336692551E-2</c:v>
                </c:pt>
                <c:pt idx="13457">
                  <c:v>6.3285612312569631E-3</c:v>
                </c:pt>
                <c:pt idx="13458">
                  <c:v>-1.4386726091808782E-2</c:v>
                </c:pt>
                <c:pt idx="13459">
                  <c:v>7.2291863166208063E-3</c:v>
                </c:pt>
                <c:pt idx="13460">
                  <c:v>-4.8524473850078964E-3</c:v>
                </c:pt>
                <c:pt idx="13461">
                  <c:v>8.299683485680694E-3</c:v>
                </c:pt>
                <c:pt idx="13462">
                  <c:v>-7.2407547477104347E-3</c:v>
                </c:pt>
                <c:pt idx="13463">
                  <c:v>1.4544137991608346E-3</c:v>
                </c:pt>
                <c:pt idx="13464">
                  <c:v>8.4603580550899633E-3</c:v>
                </c:pt>
                <c:pt idx="13465">
                  <c:v>-1.4032001244797547E-3</c:v>
                </c:pt>
                <c:pt idx="13466">
                  <c:v>-1.108691778456483E-2</c:v>
                </c:pt>
                <c:pt idx="13467">
                  <c:v>9.1595998382754975E-4</c:v>
                </c:pt>
                <c:pt idx="13468">
                  <c:v>-3.6495123744849501E-3</c:v>
                </c:pt>
                <c:pt idx="13469">
                  <c:v>-8.7875615800851337E-3</c:v>
                </c:pt>
                <c:pt idx="13470">
                  <c:v>-8.7923904568309071E-3</c:v>
                </c:pt>
                <c:pt idx="13471">
                  <c:v>-5.6234177320264277E-3</c:v>
                </c:pt>
                <c:pt idx="13472">
                  <c:v>-5.9094137880358394E-3</c:v>
                </c:pt>
                <c:pt idx="13473">
                  <c:v>-1.9083631256971829E-2</c:v>
                </c:pt>
                <c:pt idx="13474">
                  <c:v>6.3951539033049246E-3</c:v>
                </c:pt>
                <c:pt idx="13475">
                  <c:v>-8.6284095803173611E-5</c:v>
                </c:pt>
                <c:pt idx="13476">
                  <c:v>2.1155340852546988E-3</c:v>
                </c:pt>
                <c:pt idx="13477">
                  <c:v>6.3025109916995713E-3</c:v>
                </c:pt>
                <c:pt idx="13478">
                  <c:v>-1.3445707343158171E-2</c:v>
                </c:pt>
                <c:pt idx="13479">
                  <c:v>-3.4884692345233453E-3</c:v>
                </c:pt>
                <c:pt idx="13480">
                  <c:v>-6.0357831315751573E-3</c:v>
                </c:pt>
                <c:pt idx="13481">
                  <c:v>-7.2273885788409001E-3</c:v>
                </c:pt>
                <c:pt idx="13482">
                  <c:v>-1.0151454966996067E-2</c:v>
                </c:pt>
                <c:pt idx="13483">
                  <c:v>-2.2062663379188462E-3</c:v>
                </c:pt>
                <c:pt idx="13484">
                  <c:v>-9.1459903414108784E-3</c:v>
                </c:pt>
                <c:pt idx="13485">
                  <c:v>4.3249102464454418E-4</c:v>
                </c:pt>
                <c:pt idx="13486">
                  <c:v>-7.6015246716475346E-3</c:v>
                </c:pt>
                <c:pt idx="13487">
                  <c:v>-7.8235499549145898E-4</c:v>
                </c:pt>
                <c:pt idx="13488">
                  <c:v>4.4480201285294913E-3</c:v>
                </c:pt>
                <c:pt idx="13489">
                  <c:v>4.8690499509268367E-3</c:v>
                </c:pt>
                <c:pt idx="13490">
                  <c:v>-1.5381195475226704E-2</c:v>
                </c:pt>
                <c:pt idx="13491">
                  <c:v>8.3995642640155611E-3</c:v>
                </c:pt>
                <c:pt idx="13492">
                  <c:v>1.3015939631009402E-2</c:v>
                </c:pt>
                <c:pt idx="13493">
                  <c:v>8.94677539232255E-3</c:v>
                </c:pt>
                <c:pt idx="13494">
                  <c:v>-1.2356967725457978E-2</c:v>
                </c:pt>
                <c:pt idx="13495">
                  <c:v>-6.963814468613533E-3</c:v>
                </c:pt>
                <c:pt idx="13496">
                  <c:v>1.1973932005935177E-2</c:v>
                </c:pt>
                <c:pt idx="13497">
                  <c:v>-1.7954191909223648E-4</c:v>
                </c:pt>
                <c:pt idx="13498">
                  <c:v>-8.9786113252273445E-4</c:v>
                </c:pt>
                <c:pt idx="13499">
                  <c:v>-1.6879396186618375E-3</c:v>
                </c:pt>
                <c:pt idx="13500">
                  <c:v>-1.741865035286216E-2</c:v>
                </c:pt>
                <c:pt idx="13501">
                  <c:v>6.4843978826116862E-3</c:v>
                </c:pt>
                <c:pt idx="13502">
                  <c:v>1.0118716862908736E-2</c:v>
                </c:pt>
                <c:pt idx="13503">
                  <c:v>1.1126462440057893E-2</c:v>
                </c:pt>
                <c:pt idx="13504">
                  <c:v>-9.9741006943076804E-3</c:v>
                </c:pt>
                <c:pt idx="13505">
                  <c:v>-1.8095955803876299E-2</c:v>
                </c:pt>
                <c:pt idx="13506">
                  <c:v>2.054621665318176E-3</c:v>
                </c:pt>
                <c:pt idx="13507">
                  <c:v>-9.2550030674541702E-3</c:v>
                </c:pt>
                <c:pt idx="13508">
                  <c:v>-1.3988947128019745E-3</c:v>
                </c:pt>
                <c:pt idx="13509">
                  <c:v>-1.2633808626387849E-2</c:v>
                </c:pt>
                <c:pt idx="13510">
                  <c:v>-5.2743008038301622E-3</c:v>
                </c:pt>
                <c:pt idx="13511">
                  <c:v>-1.6322221131963754E-2</c:v>
                </c:pt>
                <c:pt idx="13512">
                  <c:v>6.4425490880635613E-3</c:v>
                </c:pt>
                <c:pt idx="13513">
                  <c:v>8.8235496012337086E-3</c:v>
                </c:pt>
                <c:pt idx="13514">
                  <c:v>1.4599396511459863E-2</c:v>
                </c:pt>
                <c:pt idx="13515">
                  <c:v>-8.5171097539363909E-3</c:v>
                </c:pt>
                <c:pt idx="13516">
                  <c:v>5.8054448380256522E-3</c:v>
                </c:pt>
                <c:pt idx="13517">
                  <c:v>-3.5096784376255856E-4</c:v>
                </c:pt>
                <c:pt idx="13518">
                  <c:v>-4.5887899943204595E-3</c:v>
                </c:pt>
                <c:pt idx="13519">
                  <c:v>-2.6552057501432243E-3</c:v>
                </c:pt>
                <c:pt idx="13520">
                  <c:v>5.906392796943989E-3</c:v>
                </c:pt>
                <c:pt idx="13521">
                  <c:v>1.0352903119081311E-2</c:v>
                </c:pt>
                <c:pt idx="13522">
                  <c:v>-6.9276668022790261E-3</c:v>
                </c:pt>
                <c:pt idx="13523">
                  <c:v>-1.7693990779519917E-3</c:v>
                </c:pt>
                <c:pt idx="13524">
                  <c:v>1.2642504596066764E-2</c:v>
                </c:pt>
                <c:pt idx="13525">
                  <c:v>7.807108787640355E-3</c:v>
                </c:pt>
                <c:pt idx="13526">
                  <c:v>4.7205122153361808E-3</c:v>
                </c:pt>
                <c:pt idx="13527">
                  <c:v>3.4990816539327697E-3</c:v>
                </c:pt>
                <c:pt idx="13528">
                  <c:v>-2.0659877271388826E-3</c:v>
                </c:pt>
                <c:pt idx="13529">
                  <c:v>2.1635102520888259E-3</c:v>
                </c:pt>
                <c:pt idx="13530">
                  <c:v>-1.5356995979146764E-2</c:v>
                </c:pt>
                <c:pt idx="13531">
                  <c:v>-1.0189896963790981E-2</c:v>
                </c:pt>
                <c:pt idx="13532">
                  <c:v>-1.3688051262458483E-2</c:v>
                </c:pt>
                <c:pt idx="13533">
                  <c:v>1.3093196358749724E-2</c:v>
                </c:pt>
                <c:pt idx="13534">
                  <c:v>1.0916744186240522E-2</c:v>
                </c:pt>
                <c:pt idx="13535">
                  <c:v>6.6785552504436607E-3</c:v>
                </c:pt>
                <c:pt idx="13536">
                  <c:v>-2.4770417384241666E-3</c:v>
                </c:pt>
                <c:pt idx="13537">
                  <c:v>5.54899413725301E-3</c:v>
                </c:pt>
                <c:pt idx="13538">
                  <c:v>1.4916004002420279E-2</c:v>
                </c:pt>
                <c:pt idx="13539">
                  <c:v>1.024979544765745E-2</c:v>
                </c:pt>
                <c:pt idx="13540">
                  <c:v>-6.6283771757522623E-5</c:v>
                </c:pt>
                <c:pt idx="13541">
                  <c:v>-1.1656379123496801E-2</c:v>
                </c:pt>
                <c:pt idx="13542">
                  <c:v>5.0959075214384326E-3</c:v>
                </c:pt>
                <c:pt idx="13543">
                  <c:v>-1.0576214253015272E-2</c:v>
                </c:pt>
                <c:pt idx="13544">
                  <c:v>-9.2710755350583658E-4</c:v>
                </c:pt>
                <c:pt idx="13545">
                  <c:v>1.8195873302794738E-3</c:v>
                </c:pt>
                <c:pt idx="13546">
                  <c:v>2.311793732378823E-2</c:v>
                </c:pt>
                <c:pt idx="13547">
                  <c:v>1.7534447091623714E-2</c:v>
                </c:pt>
                <c:pt idx="13548">
                  <c:v>8.8207661880628611E-3</c:v>
                </c:pt>
                <c:pt idx="13549">
                  <c:v>1.7155168973102132E-2</c:v>
                </c:pt>
                <c:pt idx="13550">
                  <c:v>1.3515588630265968E-2</c:v>
                </c:pt>
                <c:pt idx="13551">
                  <c:v>8.3823006535936901E-3</c:v>
                </c:pt>
                <c:pt idx="13552">
                  <c:v>4.5240919302077789E-3</c:v>
                </c:pt>
                <c:pt idx="13553">
                  <c:v>1.2405039680414222E-3</c:v>
                </c:pt>
                <c:pt idx="13554">
                  <c:v>-7.6305746313486741E-3</c:v>
                </c:pt>
                <c:pt idx="13555">
                  <c:v>6.4578359625563856E-3</c:v>
                </c:pt>
                <c:pt idx="13556">
                  <c:v>-1.0966768703676242E-4</c:v>
                </c:pt>
                <c:pt idx="13557">
                  <c:v>-1.8200541108895695E-2</c:v>
                </c:pt>
                <c:pt idx="13558">
                  <c:v>-1.4485550500718826E-2</c:v>
                </c:pt>
                <c:pt idx="13559">
                  <c:v>3.3388401901526059E-3</c:v>
                </c:pt>
                <c:pt idx="13560">
                  <c:v>-9.1466842755378568E-3</c:v>
                </c:pt>
                <c:pt idx="13561">
                  <c:v>-1.5471631062154659E-2</c:v>
                </c:pt>
                <c:pt idx="13562">
                  <c:v>2.221003022110702E-2</c:v>
                </c:pt>
                <c:pt idx="13563">
                  <c:v>8.7428893257501406E-3</c:v>
                </c:pt>
                <c:pt idx="13564">
                  <c:v>2.2402333355360533E-2</c:v>
                </c:pt>
                <c:pt idx="13565">
                  <c:v>-8.8488666343970665E-3</c:v>
                </c:pt>
                <c:pt idx="13566">
                  <c:v>-1.8355349288090638E-2</c:v>
                </c:pt>
                <c:pt idx="13567">
                  <c:v>1.479149601593727E-3</c:v>
                </c:pt>
                <c:pt idx="13568">
                  <c:v>-1.1627122195676095E-3</c:v>
                </c:pt>
                <c:pt idx="13569">
                  <c:v>-4.3834583297191147E-3</c:v>
                </c:pt>
                <c:pt idx="13570">
                  <c:v>-5.0996393195427529E-3</c:v>
                </c:pt>
                <c:pt idx="13571">
                  <c:v>7.6887481551841646E-3</c:v>
                </c:pt>
                <c:pt idx="13572">
                  <c:v>-2.7284466407321907E-3</c:v>
                </c:pt>
                <c:pt idx="13573">
                  <c:v>-5.9485394371799269E-3</c:v>
                </c:pt>
                <c:pt idx="13574">
                  <c:v>8.4955512090451619E-3</c:v>
                </c:pt>
                <c:pt idx="13575">
                  <c:v>1.7594580708177831E-2</c:v>
                </c:pt>
                <c:pt idx="13576">
                  <c:v>1.3514587311006632E-2</c:v>
                </c:pt>
                <c:pt idx="13577">
                  <c:v>-2.2081649495787205E-2</c:v>
                </c:pt>
                <c:pt idx="13578">
                  <c:v>1.1772420419887337E-2</c:v>
                </c:pt>
                <c:pt idx="13579">
                  <c:v>-5.2320920114548178E-3</c:v>
                </c:pt>
                <c:pt idx="13580">
                  <c:v>4.0614955145945285E-3</c:v>
                </c:pt>
                <c:pt idx="13581">
                  <c:v>-7.3550214743470718E-3</c:v>
                </c:pt>
                <c:pt idx="13582">
                  <c:v>7.9423316603942297E-5</c:v>
                </c:pt>
                <c:pt idx="13583">
                  <c:v>-1.3505190338710468E-2</c:v>
                </c:pt>
                <c:pt idx="13584">
                  <c:v>-2.6913823368693371E-3</c:v>
                </c:pt>
                <c:pt idx="13585">
                  <c:v>-1.0869654488786835E-2</c:v>
                </c:pt>
                <c:pt idx="13586">
                  <c:v>-3.8310547161835486E-3</c:v>
                </c:pt>
                <c:pt idx="13587">
                  <c:v>1.018084781417886E-3</c:v>
                </c:pt>
                <c:pt idx="13588">
                  <c:v>3.3179925838512118E-3</c:v>
                </c:pt>
                <c:pt idx="13589">
                  <c:v>5.6422937682948664E-4</c:v>
                </c:pt>
                <c:pt idx="13590">
                  <c:v>1.0493555852927288E-2</c:v>
                </c:pt>
                <c:pt idx="13591">
                  <c:v>2.656666549685281E-3</c:v>
                </c:pt>
                <c:pt idx="13592">
                  <c:v>-1.8253737294606654E-2</c:v>
                </c:pt>
                <c:pt idx="13593">
                  <c:v>-2.8928816093180599E-3</c:v>
                </c:pt>
                <c:pt idx="13594">
                  <c:v>-6.8951759650283644E-3</c:v>
                </c:pt>
                <c:pt idx="13595">
                  <c:v>-4.3106412423547973E-3</c:v>
                </c:pt>
                <c:pt idx="13596">
                  <c:v>5.2307680624279649E-3</c:v>
                </c:pt>
                <c:pt idx="13597">
                  <c:v>1.0467075654820655E-3</c:v>
                </c:pt>
                <c:pt idx="13598">
                  <c:v>-1.8334238075121407E-3</c:v>
                </c:pt>
                <c:pt idx="13599">
                  <c:v>-8.762792148360992E-3</c:v>
                </c:pt>
                <c:pt idx="13600">
                  <c:v>-2.2614170549976604E-3</c:v>
                </c:pt>
                <c:pt idx="13601">
                  <c:v>-4.2608141372648001E-3</c:v>
                </c:pt>
                <c:pt idx="13602">
                  <c:v>1.4063121890480998E-2</c:v>
                </c:pt>
                <c:pt idx="13603">
                  <c:v>-2.2050384085088973E-2</c:v>
                </c:pt>
                <c:pt idx="13604">
                  <c:v>6.9127231378372711E-3</c:v>
                </c:pt>
                <c:pt idx="13605">
                  <c:v>5.2975983905702187E-4</c:v>
                </c:pt>
                <c:pt idx="13606">
                  <c:v>1.743579512527188E-2</c:v>
                </c:pt>
                <c:pt idx="13607">
                  <c:v>3.445264285601218E-3</c:v>
                </c:pt>
                <c:pt idx="13608">
                  <c:v>-2.4025953463579965E-3</c:v>
                </c:pt>
                <c:pt idx="13609">
                  <c:v>-6.8366052261460593E-3</c:v>
                </c:pt>
                <c:pt idx="13610">
                  <c:v>-2.0603482360829874E-3</c:v>
                </c:pt>
                <c:pt idx="13611">
                  <c:v>4.469449206874769E-4</c:v>
                </c:pt>
                <c:pt idx="13612">
                  <c:v>2.9197827485553146E-3</c:v>
                </c:pt>
                <c:pt idx="13613">
                  <c:v>4.0245083252924259E-4</c:v>
                </c:pt>
                <c:pt idx="13614">
                  <c:v>-1.750094558951965E-3</c:v>
                </c:pt>
                <c:pt idx="13615">
                  <c:v>2.6717013201805521E-3</c:v>
                </c:pt>
                <c:pt idx="13616">
                  <c:v>5.3685475848559445E-3</c:v>
                </c:pt>
                <c:pt idx="13617">
                  <c:v>-5.8007875288167404E-4</c:v>
                </c:pt>
                <c:pt idx="13618">
                  <c:v>-2.1369485029356025E-2</c:v>
                </c:pt>
                <c:pt idx="13619">
                  <c:v>-1.0766126359226795E-2</c:v>
                </c:pt>
                <c:pt idx="13620">
                  <c:v>-1.1294873711488298E-2</c:v>
                </c:pt>
                <c:pt idx="13621">
                  <c:v>-2.0484417423296167E-2</c:v>
                </c:pt>
                <c:pt idx="13622">
                  <c:v>8.3856218013062117E-3</c:v>
                </c:pt>
                <c:pt idx="13623">
                  <c:v>8.9019789841807244E-3</c:v>
                </c:pt>
                <c:pt idx="13624">
                  <c:v>2.3549590542858438E-3</c:v>
                </c:pt>
                <c:pt idx="13625">
                  <c:v>-1.595938991051719E-2</c:v>
                </c:pt>
                <c:pt idx="13626">
                  <c:v>-2.1128630664473008E-3</c:v>
                </c:pt>
                <c:pt idx="13627">
                  <c:v>-1.4995161160371326E-2</c:v>
                </c:pt>
                <c:pt idx="13628">
                  <c:v>2.0655699629143348E-2</c:v>
                </c:pt>
                <c:pt idx="13629">
                  <c:v>-9.3760581774025072E-3</c:v>
                </c:pt>
                <c:pt idx="13630">
                  <c:v>-3.1601689773368996E-2</c:v>
                </c:pt>
                <c:pt idx="13631">
                  <c:v>2.7303213085307008E-2</c:v>
                </c:pt>
                <c:pt idx="13632">
                  <c:v>-4.6622316100977809E-4</c:v>
                </c:pt>
                <c:pt idx="13633">
                  <c:v>-3.7473185463068365E-3</c:v>
                </c:pt>
                <c:pt idx="13634">
                  <c:v>1.0216378911975504E-2</c:v>
                </c:pt>
                <c:pt idx="13635">
                  <c:v>-6.7035007621054129E-3</c:v>
                </c:pt>
                <c:pt idx="13636">
                  <c:v>-1.5541936779321704E-2</c:v>
                </c:pt>
                <c:pt idx="13637">
                  <c:v>-1.6648558952233654E-2</c:v>
                </c:pt>
                <c:pt idx="13638">
                  <c:v>3.8860350756333398E-3</c:v>
                </c:pt>
                <c:pt idx="13639">
                  <c:v>1.8009516415481801E-2</c:v>
                </c:pt>
                <c:pt idx="13640">
                  <c:v>-4.5336520169848441E-3</c:v>
                </c:pt>
                <c:pt idx="13641">
                  <c:v>5.2200301704350433E-3</c:v>
                </c:pt>
                <c:pt idx="13642">
                  <c:v>4.3172078595282298E-3</c:v>
                </c:pt>
                <c:pt idx="13643">
                  <c:v>2.6375491601390686E-3</c:v>
                </c:pt>
                <c:pt idx="13644">
                  <c:v>1.3282765468675172E-3</c:v>
                </c:pt>
                <c:pt idx="13645">
                  <c:v>-3.6053648170963635E-3</c:v>
                </c:pt>
                <c:pt idx="13646">
                  <c:v>4.2233460517391479E-3</c:v>
                </c:pt>
                <c:pt idx="13647">
                  <c:v>8.651078014497807E-3</c:v>
                </c:pt>
                <c:pt idx="13648">
                  <c:v>-1.3538306541591908E-2</c:v>
                </c:pt>
                <c:pt idx="13649">
                  <c:v>1.4574119611355426E-2</c:v>
                </c:pt>
                <c:pt idx="13650">
                  <c:v>3.3647498422677414E-3</c:v>
                </c:pt>
                <c:pt idx="13651">
                  <c:v>-1.242081956259414E-3</c:v>
                </c:pt>
                <c:pt idx="13652">
                  <c:v>3.8816604680041913E-3</c:v>
                </c:pt>
                <c:pt idx="13653">
                  <c:v>1.1645792188039419E-2</c:v>
                </c:pt>
                <c:pt idx="13654">
                  <c:v>8.6017917225420064E-3</c:v>
                </c:pt>
                <c:pt idx="13655">
                  <c:v>2.3477709781821203E-3</c:v>
                </c:pt>
                <c:pt idx="13656">
                  <c:v>-6.8053461836867588E-3</c:v>
                </c:pt>
                <c:pt idx="13657">
                  <c:v>-4.3845845096742051E-3</c:v>
                </c:pt>
                <c:pt idx="13658">
                  <c:v>5.6778249867902569E-3</c:v>
                </c:pt>
                <c:pt idx="13659">
                  <c:v>-1.3899375906428004E-2</c:v>
                </c:pt>
                <c:pt idx="13660">
                  <c:v>9.9284777838724615E-3</c:v>
                </c:pt>
                <c:pt idx="13661">
                  <c:v>-4.109344380642802E-3</c:v>
                </c:pt>
                <c:pt idx="13662">
                  <c:v>1.2729819920380289E-2</c:v>
                </c:pt>
                <c:pt idx="13663">
                  <c:v>-1.7770732768153435E-3</c:v>
                </c:pt>
                <c:pt idx="13664">
                  <c:v>5.6344147176538969E-4</c:v>
                </c:pt>
                <c:pt idx="13665">
                  <c:v>1.2185486763240732E-2</c:v>
                </c:pt>
                <c:pt idx="13666">
                  <c:v>5.4177519626055579E-3</c:v>
                </c:pt>
                <c:pt idx="13667">
                  <c:v>8.7556422684702592E-3</c:v>
                </c:pt>
                <c:pt idx="13668">
                  <c:v>5.6561846792250936E-3</c:v>
                </c:pt>
                <c:pt idx="13669">
                  <c:v>-6.3420824420226726E-3</c:v>
                </c:pt>
                <c:pt idx="13670">
                  <c:v>6.2042770525694733E-3</c:v>
                </c:pt>
                <c:pt idx="13671">
                  <c:v>3.0635011057607488E-3</c:v>
                </c:pt>
                <c:pt idx="13672">
                  <c:v>7.6483036840799502E-3</c:v>
                </c:pt>
                <c:pt idx="13673">
                  <c:v>1.1419153670938629E-2</c:v>
                </c:pt>
                <c:pt idx="13674">
                  <c:v>-8.4770180727248151E-3</c:v>
                </c:pt>
                <c:pt idx="13675">
                  <c:v>5.4723867412917538E-3</c:v>
                </c:pt>
                <c:pt idx="13676">
                  <c:v>5.7749350383613394E-3</c:v>
                </c:pt>
                <c:pt idx="13677">
                  <c:v>9.9951894812844912E-3</c:v>
                </c:pt>
                <c:pt idx="13678">
                  <c:v>1.7172687566718685E-3</c:v>
                </c:pt>
                <c:pt idx="13679">
                  <c:v>4.5637935801419224E-3</c:v>
                </c:pt>
                <c:pt idx="13680">
                  <c:v>1.205163976296502E-2</c:v>
                </c:pt>
                <c:pt idx="13681">
                  <c:v>1.1558422590923311E-2</c:v>
                </c:pt>
                <c:pt idx="13682">
                  <c:v>2.6174428440420517E-3</c:v>
                </c:pt>
                <c:pt idx="13683">
                  <c:v>1.6853415906149746E-2</c:v>
                </c:pt>
                <c:pt idx="13684">
                  <c:v>2.2276105081333749E-3</c:v>
                </c:pt>
                <c:pt idx="13685">
                  <c:v>2.4787453810916076E-3</c:v>
                </c:pt>
                <c:pt idx="13686">
                  <c:v>-1.3451850368397723E-2</c:v>
                </c:pt>
                <c:pt idx="13687">
                  <c:v>7.1028980962510226E-3</c:v>
                </c:pt>
                <c:pt idx="13688">
                  <c:v>1.352658656462875E-3</c:v>
                </c:pt>
                <c:pt idx="13689">
                  <c:v>-1.0158263056244983E-2</c:v>
                </c:pt>
                <c:pt idx="13690">
                  <c:v>5.7133450573954372E-3</c:v>
                </c:pt>
                <c:pt idx="13691">
                  <c:v>1.4072095468083329E-2</c:v>
                </c:pt>
                <c:pt idx="13692">
                  <c:v>6.7612823686504552E-3</c:v>
                </c:pt>
                <c:pt idx="13693">
                  <c:v>1.2798971935934335E-2</c:v>
                </c:pt>
                <c:pt idx="13694">
                  <c:v>1.6726699984741988E-3</c:v>
                </c:pt>
                <c:pt idx="13695">
                  <c:v>1.6049289493409981E-2</c:v>
                </c:pt>
                <c:pt idx="13696">
                  <c:v>1.7893561711361378E-2</c:v>
                </c:pt>
                <c:pt idx="13697">
                  <c:v>6.0581384697078501E-3</c:v>
                </c:pt>
                <c:pt idx="13698">
                  <c:v>-3.0264702785882122E-3</c:v>
                </c:pt>
                <c:pt idx="13699">
                  <c:v>-1.660975531490769E-3</c:v>
                </c:pt>
                <c:pt idx="13700">
                  <c:v>1.6169192618896489E-2</c:v>
                </c:pt>
                <c:pt idx="13701">
                  <c:v>1.4034408486000402E-3</c:v>
                </c:pt>
                <c:pt idx="13702">
                  <c:v>-9.8767552229272592E-3</c:v>
                </c:pt>
                <c:pt idx="13703">
                  <c:v>-7.6674850416230764E-3</c:v>
                </c:pt>
                <c:pt idx="13704">
                  <c:v>9.038444806805046E-3</c:v>
                </c:pt>
                <c:pt idx="13705">
                  <c:v>-2.0715028608421494E-2</c:v>
                </c:pt>
                <c:pt idx="13706">
                  <c:v>-1.5091073008972E-2</c:v>
                </c:pt>
                <c:pt idx="13707">
                  <c:v>-3.3863320706101993E-3</c:v>
                </c:pt>
                <c:pt idx="13708">
                  <c:v>-1.0844977252591355E-2</c:v>
                </c:pt>
                <c:pt idx="13709">
                  <c:v>-1.4403793449548858E-2</c:v>
                </c:pt>
                <c:pt idx="13710">
                  <c:v>1.9784320928811348E-2</c:v>
                </c:pt>
                <c:pt idx="13711">
                  <c:v>6.5135244693255217E-3</c:v>
                </c:pt>
                <c:pt idx="13712">
                  <c:v>-1.2043884192307595E-3</c:v>
                </c:pt>
                <c:pt idx="13713">
                  <c:v>-3.7385952071411744E-3</c:v>
                </c:pt>
                <c:pt idx="13714">
                  <c:v>1.0988935685858804E-2</c:v>
                </c:pt>
                <c:pt idx="13715">
                  <c:v>-6.3975464227828613E-3</c:v>
                </c:pt>
                <c:pt idx="13716">
                  <c:v>-3.3387970697367573E-3</c:v>
                </c:pt>
                <c:pt idx="13717">
                  <c:v>2.8458484218956766E-3</c:v>
                </c:pt>
                <c:pt idx="13718">
                  <c:v>1.6154230328739774E-2</c:v>
                </c:pt>
                <c:pt idx="13719">
                  <c:v>-1.195132478325972E-2</c:v>
                </c:pt>
                <c:pt idx="13720">
                  <c:v>1.788138069418203E-2</c:v>
                </c:pt>
                <c:pt idx="13721">
                  <c:v>-6.6130919306197607E-3</c:v>
                </c:pt>
                <c:pt idx="13722">
                  <c:v>5.1829477817798035E-3</c:v>
                </c:pt>
                <c:pt idx="13723">
                  <c:v>1.4098374220207498E-2</c:v>
                </c:pt>
                <c:pt idx="13724">
                  <c:v>-1.207275986275014E-3</c:v>
                </c:pt>
                <c:pt idx="13725">
                  <c:v>-2.5198652630071313E-2</c:v>
                </c:pt>
                <c:pt idx="13726">
                  <c:v>-1.0944422667066238E-2</c:v>
                </c:pt>
                <c:pt idx="13727">
                  <c:v>4.2263749265232563E-3</c:v>
                </c:pt>
                <c:pt idx="13728">
                  <c:v>6.6010551752161966E-4</c:v>
                </c:pt>
                <c:pt idx="13729">
                  <c:v>-4.7868188761510111E-3</c:v>
                </c:pt>
                <c:pt idx="13730">
                  <c:v>-9.0231974212011123E-3</c:v>
                </c:pt>
                <c:pt idx="13731">
                  <c:v>-2.659088640566121E-3</c:v>
                </c:pt>
                <c:pt idx="13732">
                  <c:v>-9.6712546474202361E-3</c:v>
                </c:pt>
                <c:pt idx="13733">
                  <c:v>-6.5323151033389931E-3</c:v>
                </c:pt>
                <c:pt idx="13734">
                  <c:v>-1.4409901123263225E-2</c:v>
                </c:pt>
                <c:pt idx="13735">
                  <c:v>-1.4193555842957221E-2</c:v>
                </c:pt>
                <c:pt idx="13736">
                  <c:v>2.8932566666116824E-3</c:v>
                </c:pt>
                <c:pt idx="13737">
                  <c:v>-7.8014450950416895E-3</c:v>
                </c:pt>
                <c:pt idx="13738">
                  <c:v>-2.7687091877498697E-3</c:v>
                </c:pt>
                <c:pt idx="13739">
                  <c:v>-2.3279822506132638E-3</c:v>
                </c:pt>
                <c:pt idx="13740">
                  <c:v>-9.7346975910341249E-3</c:v>
                </c:pt>
                <c:pt idx="13741">
                  <c:v>4.2558073019731092E-3</c:v>
                </c:pt>
                <c:pt idx="13742">
                  <c:v>5.9137364828559689E-3</c:v>
                </c:pt>
                <c:pt idx="13743">
                  <c:v>2.0204074169439697E-2</c:v>
                </c:pt>
                <c:pt idx="13744">
                  <c:v>-1.5923493447161471E-2</c:v>
                </c:pt>
                <c:pt idx="13745">
                  <c:v>-5.6601615436755962E-3</c:v>
                </c:pt>
                <c:pt idx="13746">
                  <c:v>-4.7500833002393165E-3</c:v>
                </c:pt>
                <c:pt idx="13747">
                  <c:v>-6.6591224409203132E-3</c:v>
                </c:pt>
                <c:pt idx="13748">
                  <c:v>8.5412486395930153E-3</c:v>
                </c:pt>
                <c:pt idx="13749">
                  <c:v>3.2148313447508351E-3</c:v>
                </c:pt>
                <c:pt idx="13750">
                  <c:v>-1.8632999900074455E-3</c:v>
                </c:pt>
                <c:pt idx="13751">
                  <c:v>4.0089571484220893E-3</c:v>
                </c:pt>
                <c:pt idx="13752">
                  <c:v>7.1691126491976159E-3</c:v>
                </c:pt>
                <c:pt idx="13753">
                  <c:v>1.9849814927732417E-3</c:v>
                </c:pt>
                <c:pt idx="13754">
                  <c:v>2.720268461540138E-4</c:v>
                </c:pt>
                <c:pt idx="13755">
                  <c:v>-7.0100935856999193E-3</c:v>
                </c:pt>
                <c:pt idx="13756">
                  <c:v>-1.4704525356841216E-2</c:v>
                </c:pt>
                <c:pt idx="13757">
                  <c:v>6.4017481781399174E-3</c:v>
                </c:pt>
                <c:pt idx="13758">
                  <c:v>1.4641045695584956E-3</c:v>
                </c:pt>
                <c:pt idx="13759">
                  <c:v>-1.0613343990682231E-2</c:v>
                </c:pt>
                <c:pt idx="13760">
                  <c:v>-4.32005083109291E-4</c:v>
                </c:pt>
                <c:pt idx="13761">
                  <c:v>-3.4481570369207909E-3</c:v>
                </c:pt>
                <c:pt idx="13762">
                  <c:v>2.8404541899437847E-3</c:v>
                </c:pt>
                <c:pt idx="13763">
                  <c:v>1.1859373146531739E-2</c:v>
                </c:pt>
                <c:pt idx="13764">
                  <c:v>-5.8667207369378143E-3</c:v>
                </c:pt>
                <c:pt idx="13765">
                  <c:v>-5.5512215097190138E-3</c:v>
                </c:pt>
                <c:pt idx="13766">
                  <c:v>-1.0223319000788432E-2</c:v>
                </c:pt>
                <c:pt idx="13767">
                  <c:v>6.5585232130869432E-3</c:v>
                </c:pt>
                <c:pt idx="13768">
                  <c:v>6.4320040948755576E-4</c:v>
                </c:pt>
                <c:pt idx="13769">
                  <c:v>-1.1926982914271137E-2</c:v>
                </c:pt>
                <c:pt idx="13770">
                  <c:v>-1.1105738131679298E-2</c:v>
                </c:pt>
                <c:pt idx="13771">
                  <c:v>8.0091284522968448E-3</c:v>
                </c:pt>
                <c:pt idx="13772">
                  <c:v>4.2852301955545035E-4</c:v>
                </c:pt>
                <c:pt idx="13773">
                  <c:v>-1.2060007150879634E-2</c:v>
                </c:pt>
                <c:pt idx="13774">
                  <c:v>-1.3905949370202019E-2</c:v>
                </c:pt>
                <c:pt idx="13775">
                  <c:v>1.0004333235211035E-2</c:v>
                </c:pt>
                <c:pt idx="13776">
                  <c:v>6.9385796429289178E-3</c:v>
                </c:pt>
                <c:pt idx="13777">
                  <c:v>1.4361345031162343E-2</c:v>
                </c:pt>
                <c:pt idx="13778">
                  <c:v>-1.8623302430435716E-2</c:v>
                </c:pt>
                <c:pt idx="13779">
                  <c:v>-1.1111694639746379E-2</c:v>
                </c:pt>
                <c:pt idx="13780">
                  <c:v>1.9463345678275908E-3</c:v>
                </c:pt>
                <c:pt idx="13781">
                  <c:v>-1.7764298414449421E-4</c:v>
                </c:pt>
                <c:pt idx="13782">
                  <c:v>4.5535329281399268E-3</c:v>
                </c:pt>
                <c:pt idx="13783">
                  <c:v>-1.4845148460555816E-3</c:v>
                </c:pt>
                <c:pt idx="13784">
                  <c:v>-1.2050035323052521E-2</c:v>
                </c:pt>
                <c:pt idx="13785">
                  <c:v>-1.0587468933610655E-2</c:v>
                </c:pt>
                <c:pt idx="13786">
                  <c:v>1.5205816033927995E-2</c:v>
                </c:pt>
                <c:pt idx="13787">
                  <c:v>2.8646888983683864E-3</c:v>
                </c:pt>
                <c:pt idx="13788">
                  <c:v>-1.2143781550454079E-2</c:v>
                </c:pt>
                <c:pt idx="13789">
                  <c:v>2.2075983716799929E-2</c:v>
                </c:pt>
                <c:pt idx="13790">
                  <c:v>3.4022457541240439E-3</c:v>
                </c:pt>
                <c:pt idx="13791">
                  <c:v>-1.6338582977348734E-2</c:v>
                </c:pt>
                <c:pt idx="13792">
                  <c:v>-1.06793751250266E-2</c:v>
                </c:pt>
                <c:pt idx="13793">
                  <c:v>4.2853621031167287E-3</c:v>
                </c:pt>
                <c:pt idx="13794">
                  <c:v>-1.4588187086898867E-2</c:v>
                </c:pt>
                <c:pt idx="13795">
                  <c:v>-6.4716721981762171E-3</c:v>
                </c:pt>
                <c:pt idx="13796">
                  <c:v>-7.6221537567174938E-3</c:v>
                </c:pt>
                <c:pt idx="13797">
                  <c:v>-9.2356450478488471E-3</c:v>
                </c:pt>
                <c:pt idx="13798">
                  <c:v>1.3567617898850986E-2</c:v>
                </c:pt>
                <c:pt idx="13799">
                  <c:v>8.0538735628627369E-3</c:v>
                </c:pt>
                <c:pt idx="13800">
                  <c:v>-1.2312708103564831E-2</c:v>
                </c:pt>
                <c:pt idx="13801">
                  <c:v>-5.150517204619039E-3</c:v>
                </c:pt>
                <c:pt idx="13802">
                  <c:v>2.3741726751332484E-2</c:v>
                </c:pt>
                <c:pt idx="13803">
                  <c:v>1.1072418186854713E-3</c:v>
                </c:pt>
                <c:pt idx="13804">
                  <c:v>1.0356032008305285E-2</c:v>
                </c:pt>
                <c:pt idx="13805">
                  <c:v>1.1539777070965115E-2</c:v>
                </c:pt>
                <c:pt idx="13806">
                  <c:v>-9.8102754214480052E-3</c:v>
                </c:pt>
                <c:pt idx="13807">
                  <c:v>1.417982733793338E-2</c:v>
                </c:pt>
                <c:pt idx="13808">
                  <c:v>-6.8456468533371721E-4</c:v>
                </c:pt>
                <c:pt idx="13809">
                  <c:v>-3.425964290122264E-3</c:v>
                </c:pt>
                <c:pt idx="13810">
                  <c:v>3.2309756480213649E-3</c:v>
                </c:pt>
                <c:pt idx="13811">
                  <c:v>-7.7432235594980456E-3</c:v>
                </c:pt>
                <c:pt idx="13812">
                  <c:v>-1.947682947405829E-2</c:v>
                </c:pt>
                <c:pt idx="13813">
                  <c:v>9.8610674810057693E-3</c:v>
                </c:pt>
                <c:pt idx="13814">
                  <c:v>1.5255213138868693E-2</c:v>
                </c:pt>
                <c:pt idx="13815">
                  <c:v>-5.0998480371586405E-3</c:v>
                </c:pt>
                <c:pt idx="13816">
                  <c:v>2.0559466428134122E-3</c:v>
                </c:pt>
                <c:pt idx="13817">
                  <c:v>1.0970110961880816E-2</c:v>
                </c:pt>
                <c:pt idx="13818">
                  <c:v>-5.5150469748152936E-3</c:v>
                </c:pt>
                <c:pt idx="13819">
                  <c:v>5.7319014231301262E-4</c:v>
                </c:pt>
                <c:pt idx="13820">
                  <c:v>-1.7396717086770822E-2</c:v>
                </c:pt>
                <c:pt idx="13821">
                  <c:v>6.1556731634615832E-3</c:v>
                </c:pt>
                <c:pt idx="13822">
                  <c:v>-1.5995428942053874E-4</c:v>
                </c:pt>
                <c:pt idx="13823">
                  <c:v>6.0682193675910458E-3</c:v>
                </c:pt>
                <c:pt idx="13824">
                  <c:v>1.001538731001158E-2</c:v>
                </c:pt>
                <c:pt idx="13825">
                  <c:v>1.1644126950533771E-2</c:v>
                </c:pt>
                <c:pt idx="13826">
                  <c:v>-5.9817813561626682E-3</c:v>
                </c:pt>
                <c:pt idx="13827">
                  <c:v>3.1671982157459295E-4</c:v>
                </c:pt>
                <c:pt idx="13828">
                  <c:v>5.0328754764819676E-3</c:v>
                </c:pt>
                <c:pt idx="13829">
                  <c:v>-6.6650734995279777E-3</c:v>
                </c:pt>
                <c:pt idx="13830">
                  <c:v>6.9022996730805442E-3</c:v>
                </c:pt>
                <c:pt idx="13831">
                  <c:v>-6.3035213259564067E-4</c:v>
                </c:pt>
                <c:pt idx="13832">
                  <c:v>-9.429450257321649E-3</c:v>
                </c:pt>
                <c:pt idx="13833">
                  <c:v>1.9468182720478828E-3</c:v>
                </c:pt>
                <c:pt idx="13834">
                  <c:v>-1.3760579724664556E-3</c:v>
                </c:pt>
                <c:pt idx="13835">
                  <c:v>-1.166957415568434E-3</c:v>
                </c:pt>
                <c:pt idx="13836">
                  <c:v>-1.6871543289531336E-2</c:v>
                </c:pt>
                <c:pt idx="13837">
                  <c:v>-1.6504413165866962E-3</c:v>
                </c:pt>
                <c:pt idx="13838">
                  <c:v>-1.8147157819347341E-2</c:v>
                </c:pt>
                <c:pt idx="13839">
                  <c:v>4.059063609292036E-3</c:v>
                </c:pt>
                <c:pt idx="13840">
                  <c:v>-8.4491008637472345E-3</c:v>
                </c:pt>
                <c:pt idx="13841">
                  <c:v>-2.7083990510830065E-2</c:v>
                </c:pt>
                <c:pt idx="13842">
                  <c:v>-6.8779671365864974E-5</c:v>
                </c:pt>
                <c:pt idx="13843">
                  <c:v>1.0180756306338986E-2</c:v>
                </c:pt>
                <c:pt idx="13844">
                  <c:v>-2.5501522462077066E-2</c:v>
                </c:pt>
                <c:pt idx="13845">
                  <c:v>1.2078261677877157E-3</c:v>
                </c:pt>
                <c:pt idx="13846">
                  <c:v>-1.3983596719764231E-5</c:v>
                </c:pt>
                <c:pt idx="13847">
                  <c:v>1.5513168235082841E-2</c:v>
                </c:pt>
                <c:pt idx="13848">
                  <c:v>-1.0753445281228866E-3</c:v>
                </c:pt>
                <c:pt idx="13849">
                  <c:v>-5.4431557408365461E-4</c:v>
                </c:pt>
                <c:pt idx="13850">
                  <c:v>-9.6598993864399196E-3</c:v>
                </c:pt>
                <c:pt idx="13851">
                  <c:v>-1.1808313393447501E-2</c:v>
                </c:pt>
                <c:pt idx="13852">
                  <c:v>-2.6911240126558999E-4</c:v>
                </c:pt>
                <c:pt idx="13853">
                  <c:v>1.6196894876394053E-3</c:v>
                </c:pt>
                <c:pt idx="13854">
                  <c:v>-4.7357629963350337E-3</c:v>
                </c:pt>
                <c:pt idx="13855">
                  <c:v>-6.9420784562662912E-3</c:v>
                </c:pt>
                <c:pt idx="13856">
                  <c:v>1.8791979835030672E-3</c:v>
                </c:pt>
                <c:pt idx="13857">
                  <c:v>4.8233365925429843E-6</c:v>
                </c:pt>
                <c:pt idx="13858">
                  <c:v>4.4356082833045991E-3</c:v>
                </c:pt>
                <c:pt idx="13859">
                  <c:v>-5.6185671538579354E-5</c:v>
                </c:pt>
                <c:pt idx="13860">
                  <c:v>-7.0622893490473685E-3</c:v>
                </c:pt>
                <c:pt idx="13861">
                  <c:v>7.158630455013225E-4</c:v>
                </c:pt>
                <c:pt idx="13862">
                  <c:v>-4.1498599528000026E-3</c:v>
                </c:pt>
                <c:pt idx="13863">
                  <c:v>-7.837122928976769E-3</c:v>
                </c:pt>
                <c:pt idx="13864">
                  <c:v>4.5244469571012453E-4</c:v>
                </c:pt>
                <c:pt idx="13865">
                  <c:v>-1.4469463640754739E-2</c:v>
                </c:pt>
                <c:pt idx="13866">
                  <c:v>-2.5677391456669266E-2</c:v>
                </c:pt>
                <c:pt idx="13867">
                  <c:v>1.7923295925075081E-2</c:v>
                </c:pt>
                <c:pt idx="13868">
                  <c:v>-1.4078519990583653E-2</c:v>
                </c:pt>
                <c:pt idx="13869">
                  <c:v>-8.3187794030737255E-3</c:v>
                </c:pt>
                <c:pt idx="13870">
                  <c:v>5.8484486187769559E-3</c:v>
                </c:pt>
                <c:pt idx="13871">
                  <c:v>1.4311652853286567E-2</c:v>
                </c:pt>
                <c:pt idx="13872">
                  <c:v>3.1236036773588825E-3</c:v>
                </c:pt>
                <c:pt idx="13873">
                  <c:v>4.190349067637187E-3</c:v>
                </c:pt>
                <c:pt idx="13874">
                  <c:v>2.781507367122656E-2</c:v>
                </c:pt>
                <c:pt idx="13875">
                  <c:v>6.7408114814226632E-3</c:v>
                </c:pt>
                <c:pt idx="13876">
                  <c:v>1.9196072497381987E-3</c:v>
                </c:pt>
                <c:pt idx="13877">
                  <c:v>3.631100770348387E-3</c:v>
                </c:pt>
                <c:pt idx="13878">
                  <c:v>-3.172819466908617E-4</c:v>
                </c:pt>
                <c:pt idx="13879">
                  <c:v>1.6611518905287084E-2</c:v>
                </c:pt>
                <c:pt idx="13880">
                  <c:v>9.704076145425844E-3</c:v>
                </c:pt>
                <c:pt idx="13881">
                  <c:v>-9.5054236514950305E-4</c:v>
                </c:pt>
                <c:pt idx="13882">
                  <c:v>-9.7661927951423356E-4</c:v>
                </c:pt>
                <c:pt idx="13883">
                  <c:v>-7.7474747879848769E-3</c:v>
                </c:pt>
                <c:pt idx="13884">
                  <c:v>-2.3324987868043037E-3</c:v>
                </c:pt>
                <c:pt idx="13885">
                  <c:v>1.6952474648083832E-3</c:v>
                </c:pt>
                <c:pt idx="13886">
                  <c:v>2.3271790117981922E-3</c:v>
                </c:pt>
                <c:pt idx="13887">
                  <c:v>-1.9330797236800379E-3</c:v>
                </c:pt>
                <c:pt idx="13888">
                  <c:v>1.0517847960114984E-2</c:v>
                </c:pt>
                <c:pt idx="13889">
                  <c:v>2.2303949781453465E-4</c:v>
                </c:pt>
                <c:pt idx="13890">
                  <c:v>-1.0928682246232778E-2</c:v>
                </c:pt>
                <c:pt idx="13891">
                  <c:v>-3.3489511125591614E-3</c:v>
                </c:pt>
                <c:pt idx="13892">
                  <c:v>-2.4383382114670461E-3</c:v>
                </c:pt>
                <c:pt idx="13893">
                  <c:v>2.8162117946325962E-3</c:v>
                </c:pt>
                <c:pt idx="13894">
                  <c:v>1.4504372737792074E-3</c:v>
                </c:pt>
                <c:pt idx="13895">
                  <c:v>-3.3205517437065496E-3</c:v>
                </c:pt>
                <c:pt idx="13896">
                  <c:v>1.0944831733459243E-2</c:v>
                </c:pt>
                <c:pt idx="13897">
                  <c:v>-6.6311216247643117E-3</c:v>
                </c:pt>
                <c:pt idx="13898">
                  <c:v>-1.7486418144234631E-2</c:v>
                </c:pt>
                <c:pt idx="13899">
                  <c:v>-4.4247930254875598E-3</c:v>
                </c:pt>
                <c:pt idx="13900">
                  <c:v>-4.4864355331594909E-3</c:v>
                </c:pt>
                <c:pt idx="13901">
                  <c:v>-1.4642719148566515E-2</c:v>
                </c:pt>
                <c:pt idx="13902">
                  <c:v>1.0513379991368789E-2</c:v>
                </c:pt>
                <c:pt idx="13903">
                  <c:v>4.8245826336481903E-3</c:v>
                </c:pt>
                <c:pt idx="13904">
                  <c:v>-1.5274973231533685E-3</c:v>
                </c:pt>
                <c:pt idx="13905">
                  <c:v>8.2277703034775874E-3</c:v>
                </c:pt>
                <c:pt idx="13906">
                  <c:v>-1.8368537784962738E-2</c:v>
                </c:pt>
                <c:pt idx="13907">
                  <c:v>-1.0516893122107063E-2</c:v>
                </c:pt>
                <c:pt idx="13908">
                  <c:v>7.8295608033692376E-4</c:v>
                </c:pt>
                <c:pt idx="13909">
                  <c:v>-8.7230190427950213E-5</c:v>
                </c:pt>
                <c:pt idx="13910">
                  <c:v>1.1230970017222215E-2</c:v>
                </c:pt>
                <c:pt idx="13911">
                  <c:v>-1.6492281594857668E-2</c:v>
                </c:pt>
                <c:pt idx="13912">
                  <c:v>-5.2426597381581017E-3</c:v>
                </c:pt>
                <c:pt idx="13913">
                  <c:v>9.1431534694316821E-3</c:v>
                </c:pt>
                <c:pt idx="13914">
                  <c:v>-9.3196298573882085E-3</c:v>
                </c:pt>
                <c:pt idx="13915">
                  <c:v>4.7312248089803064E-3</c:v>
                </c:pt>
                <c:pt idx="13916">
                  <c:v>3.4622575202591103E-4</c:v>
                </c:pt>
                <c:pt idx="13917">
                  <c:v>7.6024867085525832E-3</c:v>
                </c:pt>
                <c:pt idx="13918">
                  <c:v>1.2716147969330344E-3</c:v>
                </c:pt>
                <c:pt idx="13919">
                  <c:v>2.7749376659638145E-4</c:v>
                </c:pt>
                <c:pt idx="13920">
                  <c:v>-6.1747274250932155E-3</c:v>
                </c:pt>
                <c:pt idx="13921">
                  <c:v>-1.1650995162328386E-2</c:v>
                </c:pt>
                <c:pt idx="13922">
                  <c:v>-2.6654475634209219E-3</c:v>
                </c:pt>
                <c:pt idx="13923">
                  <c:v>1.1312556371349557E-2</c:v>
                </c:pt>
                <c:pt idx="13924">
                  <c:v>-2.2003089106624966E-3</c:v>
                </c:pt>
                <c:pt idx="13925">
                  <c:v>5.1175477333526851E-3</c:v>
                </c:pt>
                <c:pt idx="13926">
                  <c:v>-1.4450966380957298E-2</c:v>
                </c:pt>
                <c:pt idx="13927">
                  <c:v>1.744169339848918E-2</c:v>
                </c:pt>
                <c:pt idx="13928">
                  <c:v>8.1510538777984937E-3</c:v>
                </c:pt>
                <c:pt idx="13929">
                  <c:v>3.035759892473499E-3</c:v>
                </c:pt>
                <c:pt idx="13930">
                  <c:v>2.8521245560548594E-3</c:v>
                </c:pt>
                <c:pt idx="13931">
                  <c:v>9.4501551842126382E-3</c:v>
                </c:pt>
                <c:pt idx="13932">
                  <c:v>4.6466371440535403E-3</c:v>
                </c:pt>
                <c:pt idx="13933">
                  <c:v>1.1630104373898187E-3</c:v>
                </c:pt>
                <c:pt idx="13934">
                  <c:v>7.5478528297664568E-3</c:v>
                </c:pt>
                <c:pt idx="13935">
                  <c:v>-1.8186532667117783E-2</c:v>
                </c:pt>
                <c:pt idx="13936">
                  <c:v>-6.7929381535082141E-3</c:v>
                </c:pt>
                <c:pt idx="13937">
                  <c:v>-5.3392503650754077E-3</c:v>
                </c:pt>
                <c:pt idx="13938">
                  <c:v>1.4441783347915356E-2</c:v>
                </c:pt>
                <c:pt idx="13939">
                  <c:v>-4.2640010684582719E-3</c:v>
                </c:pt>
                <c:pt idx="13940">
                  <c:v>-5.2472953426574223E-3</c:v>
                </c:pt>
                <c:pt idx="13941">
                  <c:v>6.0894820947731505E-3</c:v>
                </c:pt>
                <c:pt idx="13942">
                  <c:v>1.1990042841839745E-2</c:v>
                </c:pt>
                <c:pt idx="13943">
                  <c:v>-2.4135324865047401E-3</c:v>
                </c:pt>
                <c:pt idx="13944">
                  <c:v>-1.0203535160877538E-3</c:v>
                </c:pt>
                <c:pt idx="13945">
                  <c:v>2.3137178965015161E-3</c:v>
                </c:pt>
                <c:pt idx="13946">
                  <c:v>1.3146297081965311E-2</c:v>
                </c:pt>
                <c:pt idx="13947">
                  <c:v>-1.1410701511517867E-2</c:v>
                </c:pt>
                <c:pt idx="13948">
                  <c:v>-1.841643737168492E-2</c:v>
                </c:pt>
                <c:pt idx="13949">
                  <c:v>-3.3687085080889084E-3</c:v>
                </c:pt>
                <c:pt idx="13950">
                  <c:v>1.4016005632245504E-2</c:v>
                </c:pt>
                <c:pt idx="13951">
                  <c:v>5.2741429228437501E-3</c:v>
                </c:pt>
                <c:pt idx="13952">
                  <c:v>-6.5092387374405198E-3</c:v>
                </c:pt>
                <c:pt idx="13953">
                  <c:v>-1.2649701695822115E-2</c:v>
                </c:pt>
                <c:pt idx="13954">
                  <c:v>-2.840198187874678E-3</c:v>
                </c:pt>
                <c:pt idx="13955">
                  <c:v>-8.8698544609393543E-3</c:v>
                </c:pt>
                <c:pt idx="13956">
                  <c:v>1.572436875600473E-2</c:v>
                </c:pt>
                <c:pt idx="13957">
                  <c:v>7.4705021428681127E-3</c:v>
                </c:pt>
                <c:pt idx="13958">
                  <c:v>-2.0869362885083081E-3</c:v>
                </c:pt>
                <c:pt idx="13959">
                  <c:v>1.111167263290511E-2</c:v>
                </c:pt>
                <c:pt idx="13960">
                  <c:v>-1.6905223620054376E-2</c:v>
                </c:pt>
                <c:pt idx="13961">
                  <c:v>4.5494108609005516E-3</c:v>
                </c:pt>
                <c:pt idx="13962">
                  <c:v>1.5738234196274973E-3</c:v>
                </c:pt>
                <c:pt idx="13963">
                  <c:v>-1.5070673284149E-3</c:v>
                </c:pt>
                <c:pt idx="13964">
                  <c:v>-2.3243208312498857E-3</c:v>
                </c:pt>
                <c:pt idx="13965">
                  <c:v>-6.534347539898515E-4</c:v>
                </c:pt>
                <c:pt idx="13966">
                  <c:v>6.6071850395504174E-3</c:v>
                </c:pt>
                <c:pt idx="13967">
                  <c:v>-1.4027489104584462E-2</c:v>
                </c:pt>
                <c:pt idx="13968">
                  <c:v>-1.9329156495170367E-2</c:v>
                </c:pt>
                <c:pt idx="13969">
                  <c:v>7.1107607334008026E-3</c:v>
                </c:pt>
                <c:pt idx="13970">
                  <c:v>-9.92516411106684E-3</c:v>
                </c:pt>
                <c:pt idx="13971">
                  <c:v>-4.632908277680055E-3</c:v>
                </c:pt>
                <c:pt idx="13972">
                  <c:v>2.8507342160801951E-3</c:v>
                </c:pt>
                <c:pt idx="13973">
                  <c:v>-4.1453521885668927E-3</c:v>
                </c:pt>
                <c:pt idx="13974">
                  <c:v>1.8586233232690257E-2</c:v>
                </c:pt>
                <c:pt idx="13975">
                  <c:v>-1.1342454337878014E-2</c:v>
                </c:pt>
                <c:pt idx="13976">
                  <c:v>-7.7937250966836199E-3</c:v>
                </c:pt>
                <c:pt idx="13977">
                  <c:v>3.5753733689355715E-3</c:v>
                </c:pt>
                <c:pt idx="13978">
                  <c:v>1.0716839174101855E-2</c:v>
                </c:pt>
                <c:pt idx="13979">
                  <c:v>9.4745893617862798E-4</c:v>
                </c:pt>
                <c:pt idx="13980">
                  <c:v>2.4152260772761364E-3</c:v>
                </c:pt>
                <c:pt idx="13981">
                  <c:v>9.8055209875499462E-3</c:v>
                </c:pt>
                <c:pt idx="13982">
                  <c:v>2.0242135336748141E-2</c:v>
                </c:pt>
                <c:pt idx="13983">
                  <c:v>1.4473535766449039E-3</c:v>
                </c:pt>
                <c:pt idx="13984">
                  <c:v>-1.7808060522139211E-2</c:v>
                </c:pt>
                <c:pt idx="13985">
                  <c:v>5.3707338906896235E-3</c:v>
                </c:pt>
                <c:pt idx="13986">
                  <c:v>-3.8796148544308585E-3</c:v>
                </c:pt>
                <c:pt idx="13987">
                  <c:v>1.1926750789678003E-2</c:v>
                </c:pt>
                <c:pt idx="13988">
                  <c:v>4.8610373407838097E-4</c:v>
                </c:pt>
                <c:pt idx="13989">
                  <c:v>5.6545033429758465E-3</c:v>
                </c:pt>
                <c:pt idx="13990">
                  <c:v>-3.6158094706483556E-3</c:v>
                </c:pt>
                <c:pt idx="13991">
                  <c:v>1.0269673696362827E-2</c:v>
                </c:pt>
                <c:pt idx="13992">
                  <c:v>-6.8054073221241176E-3</c:v>
                </c:pt>
                <c:pt idx="13993">
                  <c:v>2.2112694386874163E-3</c:v>
                </c:pt>
                <c:pt idx="13994">
                  <c:v>1.4389257982629541E-2</c:v>
                </c:pt>
                <c:pt idx="13995">
                  <c:v>-1.0329304292027318E-2</c:v>
                </c:pt>
                <c:pt idx="13996">
                  <c:v>-4.1636993917305689E-3</c:v>
                </c:pt>
                <c:pt idx="13997">
                  <c:v>1.5169364147899526E-3</c:v>
                </c:pt>
                <c:pt idx="13998">
                  <c:v>-2.1357863022278827E-3</c:v>
                </c:pt>
                <c:pt idx="13999">
                  <c:v>-1.5976399021932323E-2</c:v>
                </c:pt>
                <c:pt idx="14000">
                  <c:v>3.4778742424577402E-3</c:v>
                </c:pt>
                <c:pt idx="14001">
                  <c:v>1.2787901594302974E-2</c:v>
                </c:pt>
                <c:pt idx="14002">
                  <c:v>1.8546031472107816E-2</c:v>
                </c:pt>
                <c:pt idx="14003">
                  <c:v>-1.7030084172977859E-2</c:v>
                </c:pt>
                <c:pt idx="14004">
                  <c:v>5.8075138818227869E-3</c:v>
                </c:pt>
                <c:pt idx="14005">
                  <c:v>-9.9720952328449554E-3</c:v>
                </c:pt>
                <c:pt idx="14006">
                  <c:v>-5.6330411572122806E-3</c:v>
                </c:pt>
                <c:pt idx="14007">
                  <c:v>-5.416437248812492E-3</c:v>
                </c:pt>
                <c:pt idx="14008">
                  <c:v>1.5632295938157906E-2</c:v>
                </c:pt>
                <c:pt idx="14009">
                  <c:v>3.5246268693518582E-3</c:v>
                </c:pt>
                <c:pt idx="14010">
                  <c:v>-1.0954691261273243E-2</c:v>
                </c:pt>
                <c:pt idx="14011">
                  <c:v>-9.9398442551392047E-3</c:v>
                </c:pt>
                <c:pt idx="14012">
                  <c:v>-1.2878524286201844E-2</c:v>
                </c:pt>
                <c:pt idx="14013">
                  <c:v>8.7416066341297713E-4</c:v>
                </c:pt>
                <c:pt idx="14014">
                  <c:v>-9.397040674082778E-3</c:v>
                </c:pt>
                <c:pt idx="14015">
                  <c:v>1.5887200372826447E-2</c:v>
                </c:pt>
                <c:pt idx="14016">
                  <c:v>-1.7718594814882353E-2</c:v>
                </c:pt>
                <c:pt idx="14017">
                  <c:v>6.2524746770288098E-4</c:v>
                </c:pt>
                <c:pt idx="14018">
                  <c:v>-1.1152047577480407E-2</c:v>
                </c:pt>
                <c:pt idx="14019">
                  <c:v>9.8587824520143998E-3</c:v>
                </c:pt>
                <c:pt idx="14020">
                  <c:v>-2.1068791577411254E-2</c:v>
                </c:pt>
                <c:pt idx="14021">
                  <c:v>-6.3262455781651922E-3</c:v>
                </c:pt>
                <c:pt idx="14022">
                  <c:v>1.8714984409065817E-3</c:v>
                </c:pt>
                <c:pt idx="14023">
                  <c:v>1.2395977178192472E-2</c:v>
                </c:pt>
                <c:pt idx="14024">
                  <c:v>1.3892156459994249E-2</c:v>
                </c:pt>
                <c:pt idx="14025">
                  <c:v>3.0130060039707841E-3</c:v>
                </c:pt>
                <c:pt idx="14026">
                  <c:v>-1.223944323437332E-2</c:v>
                </c:pt>
                <c:pt idx="14027">
                  <c:v>-5.0025649869541956E-3</c:v>
                </c:pt>
                <c:pt idx="14028">
                  <c:v>1.3454476159766022E-3</c:v>
                </c:pt>
                <c:pt idx="14029">
                  <c:v>2.2812221100455806E-3</c:v>
                </c:pt>
                <c:pt idx="14030">
                  <c:v>1.5461100350052491E-2</c:v>
                </c:pt>
                <c:pt idx="14031">
                  <c:v>3.2406134329674677E-3</c:v>
                </c:pt>
                <c:pt idx="14032">
                  <c:v>-9.0417441831091416E-3</c:v>
                </c:pt>
                <c:pt idx="14033">
                  <c:v>-1.4654532974419593E-2</c:v>
                </c:pt>
                <c:pt idx="14034">
                  <c:v>-1.5523187489071456E-2</c:v>
                </c:pt>
                <c:pt idx="14035">
                  <c:v>-1.2532368941085691E-2</c:v>
                </c:pt>
                <c:pt idx="14036">
                  <c:v>-1.1447617215405454E-3</c:v>
                </c:pt>
                <c:pt idx="14037">
                  <c:v>-6.0970508202836905E-3</c:v>
                </c:pt>
                <c:pt idx="14038">
                  <c:v>-3.4056208646573239E-3</c:v>
                </c:pt>
                <c:pt idx="14039">
                  <c:v>-3.0421952660606177E-3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C8-44D3-9271-61799A44A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  <c:min val="-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Gaussian random number</a:t>
                </a:r>
              </a:p>
              <a:p>
                <a:pPr>
                  <a:defRPr/>
                </a:pPr>
                <a:r>
                  <a:rPr lang="en-US" dirty="0"/>
                  <a:t>(same variance)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NYA!$N$157:$N$197</c:f>
              <c:numCache>
                <c:formatCode>General</c:formatCode>
                <c:ptCount val="41"/>
                <c:pt idx="0">
                  <c:v>-0.1</c:v>
                </c:pt>
                <c:pt idx="1">
                  <c:v>-9.5000000000000001E-2</c:v>
                </c:pt>
                <c:pt idx="2">
                  <c:v>-0.09</c:v>
                </c:pt>
                <c:pt idx="3">
                  <c:v>-8.5000000000000006E-2</c:v>
                </c:pt>
                <c:pt idx="4">
                  <c:v>-0.08</c:v>
                </c:pt>
                <c:pt idx="5">
                  <c:v>-7.4999999999999997E-2</c:v>
                </c:pt>
                <c:pt idx="6">
                  <c:v>-7.0000000000000007E-2</c:v>
                </c:pt>
                <c:pt idx="7">
                  <c:v>-6.5000000000000002E-2</c:v>
                </c:pt>
                <c:pt idx="8">
                  <c:v>-0.06</c:v>
                </c:pt>
                <c:pt idx="9">
                  <c:v>-5.5E-2</c:v>
                </c:pt>
                <c:pt idx="10">
                  <c:v>-0.05</c:v>
                </c:pt>
                <c:pt idx="11">
                  <c:v>-4.4999999999999998E-2</c:v>
                </c:pt>
                <c:pt idx="12">
                  <c:v>-0.04</c:v>
                </c:pt>
                <c:pt idx="13">
                  <c:v>-3.5000000000000003E-2</c:v>
                </c:pt>
                <c:pt idx="14">
                  <c:v>-0.03</c:v>
                </c:pt>
                <c:pt idx="15">
                  <c:v>-2.5000000000000001E-2</c:v>
                </c:pt>
                <c:pt idx="16">
                  <c:v>-0.02</c:v>
                </c:pt>
                <c:pt idx="17">
                  <c:v>-1.4999999999999999E-2</c:v>
                </c:pt>
                <c:pt idx="18">
                  <c:v>-0.01</c:v>
                </c:pt>
                <c:pt idx="19">
                  <c:v>-5.0000000000000001E-3</c:v>
                </c:pt>
                <c:pt idx="20">
                  <c:v>0</c:v>
                </c:pt>
                <c:pt idx="21">
                  <c:v>5.0000000000000001E-3</c:v>
                </c:pt>
                <c:pt idx="22">
                  <c:v>0.01</c:v>
                </c:pt>
                <c:pt idx="23">
                  <c:v>1.4999999999999999E-2</c:v>
                </c:pt>
                <c:pt idx="24">
                  <c:v>0.02</c:v>
                </c:pt>
                <c:pt idx="25">
                  <c:v>2.5000000000000001E-2</c:v>
                </c:pt>
                <c:pt idx="26">
                  <c:v>0.03</c:v>
                </c:pt>
                <c:pt idx="27">
                  <c:v>3.5000000000000003E-2</c:v>
                </c:pt>
                <c:pt idx="28">
                  <c:v>0.04</c:v>
                </c:pt>
                <c:pt idx="29">
                  <c:v>4.4999999999999998E-2</c:v>
                </c:pt>
                <c:pt idx="30">
                  <c:v>0.05</c:v>
                </c:pt>
                <c:pt idx="31">
                  <c:v>5.5E-2</c:v>
                </c:pt>
                <c:pt idx="32">
                  <c:v>0.06</c:v>
                </c:pt>
                <c:pt idx="33">
                  <c:v>6.5000000000000002E-2</c:v>
                </c:pt>
                <c:pt idx="34">
                  <c:v>7.0000000000000007E-2</c:v>
                </c:pt>
                <c:pt idx="35">
                  <c:v>7.4999999999999997E-2</c:v>
                </c:pt>
                <c:pt idx="36">
                  <c:v>0.08</c:v>
                </c:pt>
                <c:pt idx="37">
                  <c:v>8.5000000000000006E-2</c:v>
                </c:pt>
                <c:pt idx="38">
                  <c:v>0.09</c:v>
                </c:pt>
                <c:pt idx="39">
                  <c:v>9.5000000000000001E-2</c:v>
                </c:pt>
                <c:pt idx="40">
                  <c:v>0.1</c:v>
                </c:pt>
              </c:numCache>
            </c:numRef>
          </c:xVal>
          <c:yVal>
            <c:numRef>
              <c:f>NYA!$Q$157:$Q$197</c:f>
              <c:numCache>
                <c:formatCode>General</c:formatCode>
                <c:ptCount val="41"/>
                <c:pt idx="0">
                  <c:v>1.4246028919438707E-2</c:v>
                </c:pt>
                <c:pt idx="1">
                  <c:v>1E-10</c:v>
                </c:pt>
                <c:pt idx="2">
                  <c:v>2.8492057838877413E-2</c:v>
                </c:pt>
                <c:pt idx="3">
                  <c:v>1.4246028919438707E-2</c:v>
                </c:pt>
                <c:pt idx="4">
                  <c:v>2.8492057838877413E-2</c:v>
                </c:pt>
                <c:pt idx="5">
                  <c:v>1E-10</c:v>
                </c:pt>
                <c:pt idx="6">
                  <c:v>4.273808675831612E-2</c:v>
                </c:pt>
                <c:pt idx="7">
                  <c:v>5.6984115677754826E-2</c:v>
                </c:pt>
                <c:pt idx="8">
                  <c:v>4.273808675831612E-2</c:v>
                </c:pt>
                <c:pt idx="9">
                  <c:v>8.547617351663224E-2</c:v>
                </c:pt>
                <c:pt idx="10">
                  <c:v>8.547617351663224E-2</c:v>
                </c:pt>
                <c:pt idx="11">
                  <c:v>0.15670631811382577</c:v>
                </c:pt>
                <c:pt idx="12">
                  <c:v>0.11396823135550965</c:v>
                </c:pt>
                <c:pt idx="13">
                  <c:v>0.34190469406652896</c:v>
                </c:pt>
                <c:pt idx="14">
                  <c:v>0.56984115677754821</c:v>
                </c:pt>
                <c:pt idx="15">
                  <c:v>1.1111902557162192</c:v>
                </c:pt>
                <c:pt idx="16">
                  <c:v>2.2223805114324384</c:v>
                </c:pt>
                <c:pt idx="17">
                  <c:v>5.2852767291117599</c:v>
                </c:pt>
                <c:pt idx="18">
                  <c:v>10.698767718498468</c:v>
                </c:pt>
                <c:pt idx="19">
                  <c:v>23.634161977348814</c:v>
                </c:pt>
                <c:pt idx="20">
                  <c:v>49.789871073438277</c:v>
                </c:pt>
                <c:pt idx="21">
                  <c:v>54.804473253080701</c:v>
                </c:pt>
                <c:pt idx="22">
                  <c:v>29.175867227010471</c:v>
                </c:pt>
                <c:pt idx="23">
                  <c:v>12.12337061044234</c:v>
                </c:pt>
                <c:pt idx="24">
                  <c:v>5.1428164399173726</c:v>
                </c:pt>
                <c:pt idx="25">
                  <c:v>2.2081344825129996</c:v>
                </c:pt>
                <c:pt idx="26">
                  <c:v>0.71230144597193534</c:v>
                </c:pt>
                <c:pt idx="27">
                  <c:v>0.59833321461642563</c:v>
                </c:pt>
                <c:pt idx="28">
                  <c:v>0.2849205783887741</c:v>
                </c:pt>
                <c:pt idx="29">
                  <c:v>0.24218249163045799</c:v>
                </c:pt>
                <c:pt idx="30">
                  <c:v>5.6984115677754826E-2</c:v>
                </c:pt>
                <c:pt idx="31">
                  <c:v>9.9722202436070953E-2</c:v>
                </c:pt>
                <c:pt idx="32">
                  <c:v>2.8492057838877413E-2</c:v>
                </c:pt>
                <c:pt idx="33">
                  <c:v>4.273808675831612E-2</c:v>
                </c:pt>
                <c:pt idx="34">
                  <c:v>1.4246028919438707E-2</c:v>
                </c:pt>
                <c:pt idx="35">
                  <c:v>2.8492057838877413E-2</c:v>
                </c:pt>
                <c:pt idx="36">
                  <c:v>1.4246028919438707E-2</c:v>
                </c:pt>
                <c:pt idx="37">
                  <c:v>1E-10</c:v>
                </c:pt>
                <c:pt idx="38">
                  <c:v>1.4246028919438707E-2</c:v>
                </c:pt>
                <c:pt idx="39">
                  <c:v>1E-10</c:v>
                </c:pt>
                <c:pt idx="40">
                  <c:v>2.8492057838877413E-2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25-47B2-84E5-58D25DF3656B}"/>
            </c:ext>
          </c:extLst>
        </c:ser>
        <c:ser>
          <c:idx val="1"/>
          <c:order val="1"/>
          <c:spPr>
            <a:ln w="2540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NYA!$O$157:$O$197</c:f>
              <c:numCache>
                <c:formatCode>General</c:formatCode>
                <c:ptCount val="41"/>
                <c:pt idx="0">
                  <c:v>-0.1</c:v>
                </c:pt>
                <c:pt idx="1">
                  <c:v>-9.5000000000000001E-2</c:v>
                </c:pt>
                <c:pt idx="2">
                  <c:v>-0.09</c:v>
                </c:pt>
                <c:pt idx="3">
                  <c:v>-8.5000000000000006E-2</c:v>
                </c:pt>
                <c:pt idx="4">
                  <c:v>-0.08</c:v>
                </c:pt>
                <c:pt idx="5">
                  <c:v>-7.4999999999999997E-2</c:v>
                </c:pt>
                <c:pt idx="6">
                  <c:v>-7.0000000000000007E-2</c:v>
                </c:pt>
                <c:pt idx="7">
                  <c:v>-6.5000000000000002E-2</c:v>
                </c:pt>
                <c:pt idx="8">
                  <c:v>-0.06</c:v>
                </c:pt>
                <c:pt idx="9">
                  <c:v>-5.5E-2</c:v>
                </c:pt>
                <c:pt idx="10">
                  <c:v>-0.05</c:v>
                </c:pt>
                <c:pt idx="11">
                  <c:v>-4.4999999999999998E-2</c:v>
                </c:pt>
                <c:pt idx="12">
                  <c:v>-0.04</c:v>
                </c:pt>
                <c:pt idx="13">
                  <c:v>-3.5000000000000003E-2</c:v>
                </c:pt>
                <c:pt idx="14">
                  <c:v>-0.03</c:v>
                </c:pt>
                <c:pt idx="15">
                  <c:v>-2.5000000000000001E-2</c:v>
                </c:pt>
                <c:pt idx="16">
                  <c:v>-0.02</c:v>
                </c:pt>
                <c:pt idx="17">
                  <c:v>-1.4999999999999999E-2</c:v>
                </c:pt>
                <c:pt idx="18">
                  <c:v>-0.01</c:v>
                </c:pt>
                <c:pt idx="19">
                  <c:v>-5.0000000000000001E-3</c:v>
                </c:pt>
                <c:pt idx="20">
                  <c:v>0</c:v>
                </c:pt>
                <c:pt idx="21">
                  <c:v>5.0000000000000001E-3</c:v>
                </c:pt>
                <c:pt idx="22">
                  <c:v>0.01</c:v>
                </c:pt>
                <c:pt idx="23">
                  <c:v>1.4999999999999999E-2</c:v>
                </c:pt>
                <c:pt idx="24">
                  <c:v>0.02</c:v>
                </c:pt>
                <c:pt idx="25">
                  <c:v>2.5000000000000001E-2</c:v>
                </c:pt>
                <c:pt idx="26">
                  <c:v>0.03</c:v>
                </c:pt>
                <c:pt idx="27">
                  <c:v>3.5000000000000003E-2</c:v>
                </c:pt>
                <c:pt idx="28">
                  <c:v>0.04</c:v>
                </c:pt>
                <c:pt idx="29">
                  <c:v>4.4999999999999998E-2</c:v>
                </c:pt>
                <c:pt idx="30">
                  <c:v>0.05</c:v>
                </c:pt>
                <c:pt idx="31">
                  <c:v>5.5E-2</c:v>
                </c:pt>
                <c:pt idx="32">
                  <c:v>0.06</c:v>
                </c:pt>
                <c:pt idx="33">
                  <c:v>6.5000000000000002E-2</c:v>
                </c:pt>
                <c:pt idx="34">
                  <c:v>7.0000000000000007E-2</c:v>
                </c:pt>
                <c:pt idx="35">
                  <c:v>7.4999999999999997E-2</c:v>
                </c:pt>
                <c:pt idx="36">
                  <c:v>0.08</c:v>
                </c:pt>
                <c:pt idx="37">
                  <c:v>8.5000000000000006E-2</c:v>
                </c:pt>
                <c:pt idx="38">
                  <c:v>0.09</c:v>
                </c:pt>
                <c:pt idx="39">
                  <c:v>9.5000000000000001E-2</c:v>
                </c:pt>
                <c:pt idx="40">
                  <c:v>0.1</c:v>
                </c:pt>
              </c:numCache>
            </c:numRef>
          </c:xVal>
          <c:yVal>
            <c:numRef>
              <c:f>NYA!$R$157:$R$197</c:f>
              <c:numCache>
                <c:formatCode>General</c:formatCode>
                <c:ptCount val="41"/>
                <c:pt idx="0">
                  <c:v>1.0538169548365863E-19</c:v>
                </c:pt>
                <c:pt idx="1">
                  <c:v>1.0665566938660763E-17</c:v>
                </c:pt>
                <c:pt idx="2">
                  <c:v>8.518653987880026E-16</c:v>
                </c:pt>
                <c:pt idx="3">
                  <c:v>5.3694064414752951E-14</c:v>
                </c:pt>
                <c:pt idx="4">
                  <c:v>2.6708521597796822E-12</c:v>
                </c:pt>
                <c:pt idx="5">
                  <c:v>1.0484354263789599E-10</c:v>
                </c:pt>
                <c:pt idx="6">
                  <c:v>3.2478936031335156E-9</c:v>
                </c:pt>
                <c:pt idx="7">
                  <c:v>7.9401767315838986E-8</c:v>
                </c:pt>
                <c:pt idx="8">
                  <c:v>1.5318872893206005E-6</c:v>
                </c:pt>
                <c:pt idx="9">
                  <c:v>2.3323392710530775E-5</c:v>
                </c:pt>
                <c:pt idx="10">
                  <c:v>2.8023663244521898E-4</c:v>
                </c:pt>
                <c:pt idx="11">
                  <c:v>2.6572129154706727E-3</c:v>
                </c:pt>
                <c:pt idx="12">
                  <c:v>1.98836482810038E-2</c:v>
                </c:pt>
                <c:pt idx="13">
                  <c:v>0.1174178323357911</c:v>
                </c:pt>
                <c:pt idx="14">
                  <c:v>0.54719272311964529</c:v>
                </c:pt>
                <c:pt idx="15">
                  <c:v>2.0124024457237701</c:v>
                </c:pt>
                <c:pt idx="16">
                  <c:v>5.840602206387036</c:v>
                </c:pt>
                <c:pt idx="17">
                  <c:v>13.377306829308798</c:v>
                </c:pt>
                <c:pt idx="18">
                  <c:v>24.179539036768169</c:v>
                </c:pt>
                <c:pt idx="19">
                  <c:v>34.490192187959209</c:v>
                </c:pt>
                <c:pt idx="20">
                  <c:v>38.825001405062871</c:v>
                </c:pt>
                <c:pt idx="21">
                  <c:v>34.490192187959209</c:v>
                </c:pt>
                <c:pt idx="22">
                  <c:v>24.179539036768169</c:v>
                </c:pt>
                <c:pt idx="23">
                  <c:v>13.377306829308798</c:v>
                </c:pt>
                <c:pt idx="24">
                  <c:v>5.840602206387036</c:v>
                </c:pt>
                <c:pt idx="25">
                  <c:v>2.0124024457237701</c:v>
                </c:pt>
                <c:pt idx="26">
                  <c:v>0.54719272311964529</c:v>
                </c:pt>
                <c:pt idx="27">
                  <c:v>0.1174178323357911</c:v>
                </c:pt>
                <c:pt idx="28">
                  <c:v>1.98836482810038E-2</c:v>
                </c:pt>
                <c:pt idx="29">
                  <c:v>2.6572129154706727E-3</c:v>
                </c:pt>
                <c:pt idx="30">
                  <c:v>2.8023663244521898E-4</c:v>
                </c:pt>
                <c:pt idx="31">
                  <c:v>2.3323392710530775E-5</c:v>
                </c:pt>
                <c:pt idx="32">
                  <c:v>1.5318872893206005E-6</c:v>
                </c:pt>
                <c:pt idx="33">
                  <c:v>7.9401767315838986E-8</c:v>
                </c:pt>
                <c:pt idx="34">
                  <c:v>3.2478936031335156E-9</c:v>
                </c:pt>
                <c:pt idx="35">
                  <c:v>1.0484354263789599E-10</c:v>
                </c:pt>
                <c:pt idx="36">
                  <c:v>2.6708521597796822E-12</c:v>
                </c:pt>
                <c:pt idx="37">
                  <c:v>5.3694064414752951E-14</c:v>
                </c:pt>
                <c:pt idx="38">
                  <c:v>8.518653987880026E-16</c:v>
                </c:pt>
                <c:pt idx="39">
                  <c:v>1.0665566938660763E-17</c:v>
                </c:pt>
                <c:pt idx="40">
                  <c:v>1.0538169548365863E-19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25-47B2-84E5-58D25DF365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786927"/>
        <c:axId val="25784431"/>
      </c:scatterChart>
      <c:valAx>
        <c:axId val="25786927"/>
        <c:scaling>
          <c:orientation val="minMax"/>
          <c:max val="0.1"/>
          <c:min val="-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 of Dow Jones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84431"/>
        <c:crosses val="autoZero"/>
        <c:crossBetween val="midCat"/>
      </c:valAx>
      <c:valAx>
        <c:axId val="2578443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Probability density function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86927"/>
        <c:crossesAt val="-0.1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Positive Tail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NYA!$N$207:$N$230</c:f>
              <c:numCache>
                <c:formatCode>General</c:formatCode>
                <c:ptCount val="24"/>
                <c:pt idx="0">
                  <c:v>0.12</c:v>
                </c:pt>
                <c:pt idx="1">
                  <c:v>0.115</c:v>
                </c:pt>
                <c:pt idx="2">
                  <c:v>0.11</c:v>
                </c:pt>
                <c:pt idx="3">
                  <c:v>0.105</c:v>
                </c:pt>
                <c:pt idx="4">
                  <c:v>0.1</c:v>
                </c:pt>
                <c:pt idx="5">
                  <c:v>9.5000000000000001E-2</c:v>
                </c:pt>
                <c:pt idx="6">
                  <c:v>0.09</c:v>
                </c:pt>
                <c:pt idx="7">
                  <c:v>8.5000000000000006E-2</c:v>
                </c:pt>
                <c:pt idx="8">
                  <c:v>0.08</c:v>
                </c:pt>
                <c:pt idx="9">
                  <c:v>7.4999999999999997E-2</c:v>
                </c:pt>
                <c:pt idx="10">
                  <c:v>7.0000000000000007E-2</c:v>
                </c:pt>
                <c:pt idx="11">
                  <c:v>6.5000000000000002E-2</c:v>
                </c:pt>
                <c:pt idx="12">
                  <c:v>0.06</c:v>
                </c:pt>
                <c:pt idx="13">
                  <c:v>5.5E-2</c:v>
                </c:pt>
                <c:pt idx="14">
                  <c:v>0.05</c:v>
                </c:pt>
                <c:pt idx="15">
                  <c:v>4.4999999999999998E-2</c:v>
                </c:pt>
                <c:pt idx="16">
                  <c:v>0.04</c:v>
                </c:pt>
                <c:pt idx="17">
                  <c:v>3.5000000000000003E-2</c:v>
                </c:pt>
                <c:pt idx="18">
                  <c:v>0.03</c:v>
                </c:pt>
                <c:pt idx="19">
                  <c:v>2.5000000000000001E-2</c:v>
                </c:pt>
                <c:pt idx="20">
                  <c:v>0.02</c:v>
                </c:pt>
                <c:pt idx="21">
                  <c:v>1.4999999999999999E-2</c:v>
                </c:pt>
                <c:pt idx="22">
                  <c:v>0.01</c:v>
                </c:pt>
                <c:pt idx="23">
                  <c:v>5.0000000000000001E-3</c:v>
                </c:pt>
              </c:numCache>
            </c:numRef>
          </c:xVal>
          <c:yVal>
            <c:numRef>
              <c:f>NYA!$P$207:$P$230</c:f>
              <c:numCache>
                <c:formatCode>General</c:formatCode>
                <c:ptCount val="24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4.2738087058316117E-2</c:v>
                </c:pt>
                <c:pt idx="5">
                  <c:v>4.2738087158316118E-2</c:v>
                </c:pt>
                <c:pt idx="6">
                  <c:v>5.6984116077754825E-2</c:v>
                </c:pt>
                <c:pt idx="7">
                  <c:v>5.6984116177754826E-2</c:v>
                </c:pt>
                <c:pt idx="8">
                  <c:v>7.1230145097193526E-2</c:v>
                </c:pt>
                <c:pt idx="9">
                  <c:v>9.9722202936070939E-2</c:v>
                </c:pt>
                <c:pt idx="10">
                  <c:v>0.11396823185550964</c:v>
                </c:pt>
                <c:pt idx="11">
                  <c:v>0.15670631861382575</c:v>
                </c:pt>
                <c:pt idx="12">
                  <c:v>0.18519837645270315</c:v>
                </c:pt>
                <c:pt idx="13">
                  <c:v>0.28492057888877409</c:v>
                </c:pt>
                <c:pt idx="14">
                  <c:v>0.34190469456652894</c:v>
                </c:pt>
                <c:pt idx="15">
                  <c:v>0.58408718619698696</c:v>
                </c:pt>
                <c:pt idx="16">
                  <c:v>0.86900776458576101</c:v>
                </c:pt>
                <c:pt idx="17">
                  <c:v>1.4673409792021865</c:v>
                </c:pt>
                <c:pt idx="18">
                  <c:v>2.179642425174122</c:v>
                </c:pt>
                <c:pt idx="19">
                  <c:v>4.3877769076871216</c:v>
                </c:pt>
                <c:pt idx="20">
                  <c:v>9.5305933476044942</c:v>
                </c:pt>
                <c:pt idx="21">
                  <c:v>21.653963958046834</c:v>
                </c:pt>
                <c:pt idx="22">
                  <c:v>50.829831185057301</c:v>
                </c:pt>
                <c:pt idx="23">
                  <c:v>105.634304438138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37-476F-A979-EE1111C55A4D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22579702537182852"/>
                  <c:y val="-0.1834569116360454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NYA!$N$207:$N$228</c:f>
              <c:numCache>
                <c:formatCode>General</c:formatCode>
                <c:ptCount val="22"/>
                <c:pt idx="0">
                  <c:v>0.12</c:v>
                </c:pt>
                <c:pt idx="1">
                  <c:v>0.115</c:v>
                </c:pt>
                <c:pt idx="2">
                  <c:v>0.11</c:v>
                </c:pt>
                <c:pt idx="3">
                  <c:v>0.105</c:v>
                </c:pt>
                <c:pt idx="4">
                  <c:v>0.1</c:v>
                </c:pt>
                <c:pt idx="5">
                  <c:v>9.5000000000000001E-2</c:v>
                </c:pt>
                <c:pt idx="6">
                  <c:v>0.09</c:v>
                </c:pt>
                <c:pt idx="7">
                  <c:v>8.5000000000000006E-2</c:v>
                </c:pt>
                <c:pt idx="8">
                  <c:v>0.08</c:v>
                </c:pt>
                <c:pt idx="9">
                  <c:v>7.4999999999999997E-2</c:v>
                </c:pt>
                <c:pt idx="10">
                  <c:v>7.0000000000000007E-2</c:v>
                </c:pt>
                <c:pt idx="11">
                  <c:v>6.5000000000000002E-2</c:v>
                </c:pt>
                <c:pt idx="12">
                  <c:v>0.06</c:v>
                </c:pt>
                <c:pt idx="13">
                  <c:v>5.5E-2</c:v>
                </c:pt>
                <c:pt idx="14">
                  <c:v>0.05</c:v>
                </c:pt>
                <c:pt idx="15">
                  <c:v>4.4999999999999998E-2</c:v>
                </c:pt>
                <c:pt idx="16">
                  <c:v>0.04</c:v>
                </c:pt>
                <c:pt idx="17">
                  <c:v>3.5000000000000003E-2</c:v>
                </c:pt>
                <c:pt idx="18">
                  <c:v>0.03</c:v>
                </c:pt>
                <c:pt idx="19">
                  <c:v>2.5000000000000001E-2</c:v>
                </c:pt>
                <c:pt idx="20">
                  <c:v>0.02</c:v>
                </c:pt>
                <c:pt idx="21">
                  <c:v>1.4999999999999999E-2</c:v>
                </c:pt>
              </c:numCache>
            </c:numRef>
          </c:xVal>
          <c:yVal>
            <c:numRef>
              <c:f>NYA!$P$207:$P$228</c:f>
              <c:numCache>
                <c:formatCode>General</c:formatCode>
                <c:ptCount val="22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4.2738087058316117E-2</c:v>
                </c:pt>
                <c:pt idx="5">
                  <c:v>4.2738087158316118E-2</c:v>
                </c:pt>
                <c:pt idx="6">
                  <c:v>5.6984116077754825E-2</c:v>
                </c:pt>
                <c:pt idx="7">
                  <c:v>5.6984116177754826E-2</c:v>
                </c:pt>
                <c:pt idx="8">
                  <c:v>7.1230145097193526E-2</c:v>
                </c:pt>
                <c:pt idx="9">
                  <c:v>9.9722202936070939E-2</c:v>
                </c:pt>
                <c:pt idx="10">
                  <c:v>0.11396823185550964</c:v>
                </c:pt>
                <c:pt idx="11">
                  <c:v>0.15670631861382575</c:v>
                </c:pt>
                <c:pt idx="12">
                  <c:v>0.18519837645270315</c:v>
                </c:pt>
                <c:pt idx="13">
                  <c:v>0.28492057888877409</c:v>
                </c:pt>
                <c:pt idx="14">
                  <c:v>0.34190469456652894</c:v>
                </c:pt>
                <c:pt idx="15">
                  <c:v>0.58408718619698696</c:v>
                </c:pt>
                <c:pt idx="16">
                  <c:v>0.86900776458576101</c:v>
                </c:pt>
                <c:pt idx="17">
                  <c:v>1.4673409792021865</c:v>
                </c:pt>
                <c:pt idx="18">
                  <c:v>2.179642425174122</c:v>
                </c:pt>
                <c:pt idx="19">
                  <c:v>4.3877769076871216</c:v>
                </c:pt>
                <c:pt idx="20">
                  <c:v>9.5305933476044942</c:v>
                </c:pt>
                <c:pt idx="21">
                  <c:v>21.653963958046834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37-476F-A979-EE1111C55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7700031"/>
        <c:axId val="1897693791"/>
      </c:scatterChart>
      <c:valAx>
        <c:axId val="1897700031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log(return)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93791"/>
        <c:crossesAt val="-2.5"/>
        <c:crossBetween val="midCat"/>
      </c:valAx>
      <c:valAx>
        <c:axId val="18976937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log(cumulative probability)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700031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Negative Tail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NYA!$R$209:$R$250</c:f>
              <c:numCache>
                <c:formatCode>General</c:formatCode>
                <c:ptCount val="42"/>
                <c:pt idx="0">
                  <c:v>0.21</c:v>
                </c:pt>
                <c:pt idx="1">
                  <c:v>0.20499999999999999</c:v>
                </c:pt>
                <c:pt idx="2">
                  <c:v>0.2</c:v>
                </c:pt>
                <c:pt idx="3">
                  <c:v>0.19500000000000001</c:v>
                </c:pt>
                <c:pt idx="4">
                  <c:v>0.19</c:v>
                </c:pt>
                <c:pt idx="5">
                  <c:v>0.185</c:v>
                </c:pt>
                <c:pt idx="6">
                  <c:v>0.18</c:v>
                </c:pt>
                <c:pt idx="7">
                  <c:v>0.17499999999999999</c:v>
                </c:pt>
                <c:pt idx="8">
                  <c:v>0.17</c:v>
                </c:pt>
                <c:pt idx="9">
                  <c:v>0.16500000000000001</c:v>
                </c:pt>
                <c:pt idx="10">
                  <c:v>0.16</c:v>
                </c:pt>
                <c:pt idx="11">
                  <c:v>0.155</c:v>
                </c:pt>
                <c:pt idx="12">
                  <c:v>0.15</c:v>
                </c:pt>
                <c:pt idx="13">
                  <c:v>0.14499999999999999</c:v>
                </c:pt>
                <c:pt idx="14">
                  <c:v>0.14000000000000001</c:v>
                </c:pt>
                <c:pt idx="15">
                  <c:v>0.13500000000000001</c:v>
                </c:pt>
                <c:pt idx="16">
                  <c:v>0.13</c:v>
                </c:pt>
                <c:pt idx="17">
                  <c:v>0.125</c:v>
                </c:pt>
                <c:pt idx="18">
                  <c:v>0.12</c:v>
                </c:pt>
                <c:pt idx="19">
                  <c:v>0.115</c:v>
                </c:pt>
                <c:pt idx="20">
                  <c:v>0.11</c:v>
                </c:pt>
                <c:pt idx="21">
                  <c:v>0.105</c:v>
                </c:pt>
                <c:pt idx="22">
                  <c:v>0.1</c:v>
                </c:pt>
                <c:pt idx="23">
                  <c:v>9.5000000000000001E-2</c:v>
                </c:pt>
                <c:pt idx="24">
                  <c:v>0.09</c:v>
                </c:pt>
                <c:pt idx="25">
                  <c:v>8.5000000000000006E-2</c:v>
                </c:pt>
                <c:pt idx="26">
                  <c:v>0.08</c:v>
                </c:pt>
                <c:pt idx="27">
                  <c:v>7.4999999999999997E-2</c:v>
                </c:pt>
                <c:pt idx="28">
                  <c:v>7.0000000000000007E-2</c:v>
                </c:pt>
                <c:pt idx="29">
                  <c:v>6.5000000000000002E-2</c:v>
                </c:pt>
                <c:pt idx="30">
                  <c:v>0.06</c:v>
                </c:pt>
                <c:pt idx="31">
                  <c:v>5.5E-2</c:v>
                </c:pt>
                <c:pt idx="32">
                  <c:v>0.05</c:v>
                </c:pt>
                <c:pt idx="33">
                  <c:v>4.4999999999999998E-2</c:v>
                </c:pt>
                <c:pt idx="34">
                  <c:v>0.04</c:v>
                </c:pt>
                <c:pt idx="35">
                  <c:v>3.5000000000000003E-2</c:v>
                </c:pt>
                <c:pt idx="36">
                  <c:v>0.03</c:v>
                </c:pt>
                <c:pt idx="37">
                  <c:v>2.5000000000000001E-2</c:v>
                </c:pt>
                <c:pt idx="38">
                  <c:v>0.02</c:v>
                </c:pt>
                <c:pt idx="39">
                  <c:v>1.4999999999999999E-2</c:v>
                </c:pt>
                <c:pt idx="40">
                  <c:v>0.01</c:v>
                </c:pt>
                <c:pt idx="41">
                  <c:v>5.0000000000000001E-3</c:v>
                </c:pt>
              </c:numCache>
            </c:numRef>
          </c:xVal>
          <c:yVal>
            <c:numRef>
              <c:f>NYA!$T$209:$T$250</c:f>
              <c:numCache>
                <c:formatCode>General</c:formatCode>
                <c:ptCount val="42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1.4246029319438705E-2</c:v>
                </c:pt>
                <c:pt idx="5">
                  <c:v>1.4246029419438705E-2</c:v>
                </c:pt>
                <c:pt idx="6">
                  <c:v>1.4246029519438704E-2</c:v>
                </c:pt>
                <c:pt idx="7">
                  <c:v>1.4246029619438704E-2</c:v>
                </c:pt>
                <c:pt idx="8">
                  <c:v>1.4246029719438703E-2</c:v>
                </c:pt>
                <c:pt idx="9">
                  <c:v>1.4246029819438703E-2</c:v>
                </c:pt>
                <c:pt idx="10">
                  <c:v>1.4246029919438703E-2</c:v>
                </c:pt>
                <c:pt idx="11">
                  <c:v>1.4246030019438702E-2</c:v>
                </c:pt>
                <c:pt idx="12">
                  <c:v>1.4246030119438702E-2</c:v>
                </c:pt>
                <c:pt idx="13">
                  <c:v>1.4246030219438701E-2</c:v>
                </c:pt>
                <c:pt idx="14">
                  <c:v>1.4246030319438701E-2</c:v>
                </c:pt>
                <c:pt idx="15">
                  <c:v>1.4246030419438701E-2</c:v>
                </c:pt>
                <c:pt idx="16">
                  <c:v>1.42460305194387E-2</c:v>
                </c:pt>
                <c:pt idx="17">
                  <c:v>2.8492059438877407E-2</c:v>
                </c:pt>
                <c:pt idx="18">
                  <c:v>2.8492059538877408E-2</c:v>
                </c:pt>
                <c:pt idx="19">
                  <c:v>2.8492059638877409E-2</c:v>
                </c:pt>
                <c:pt idx="20">
                  <c:v>2.8492059738877411E-2</c:v>
                </c:pt>
                <c:pt idx="21">
                  <c:v>4.2738088658316117E-2</c:v>
                </c:pt>
                <c:pt idx="22">
                  <c:v>5.6984117577754824E-2</c:v>
                </c:pt>
                <c:pt idx="23">
                  <c:v>5.6984117677754825E-2</c:v>
                </c:pt>
                <c:pt idx="24">
                  <c:v>8.5476175516632238E-2</c:v>
                </c:pt>
                <c:pt idx="25">
                  <c:v>9.9722204436070938E-2</c:v>
                </c:pt>
                <c:pt idx="26">
                  <c:v>0.12821426227494837</c:v>
                </c:pt>
                <c:pt idx="27">
                  <c:v>0.12821426237494837</c:v>
                </c:pt>
                <c:pt idx="28">
                  <c:v>0.17095234913326449</c:v>
                </c:pt>
                <c:pt idx="29">
                  <c:v>0.22793646481101931</c:v>
                </c:pt>
                <c:pt idx="30">
                  <c:v>0.27067455156933545</c:v>
                </c:pt>
                <c:pt idx="31">
                  <c:v>0.35615072508596768</c:v>
                </c:pt>
                <c:pt idx="32">
                  <c:v>0.4416268986025999</c:v>
                </c:pt>
                <c:pt idx="33">
                  <c:v>0.5983332167164257</c:v>
                </c:pt>
                <c:pt idx="34">
                  <c:v>0.71230144807193541</c:v>
                </c:pt>
                <c:pt idx="35">
                  <c:v>1.0542061421384643</c:v>
                </c:pt>
                <c:pt idx="36">
                  <c:v>1.6240472989160124</c:v>
                </c:pt>
                <c:pt idx="37">
                  <c:v>2.7352375546322314</c:v>
                </c:pt>
                <c:pt idx="38">
                  <c:v>4.9576180660646703</c:v>
                </c:pt>
                <c:pt idx="39">
                  <c:v>10.242894795176429</c:v>
                </c:pt>
                <c:pt idx="40">
                  <c:v>20.941662513674899</c:v>
                </c:pt>
                <c:pt idx="41">
                  <c:v>44.57582449102371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F1-44D8-BF72-2943AF915285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32220997375328086"/>
                  <c:y val="-0.191675867424658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NYA!$R$209:$R$248</c:f>
              <c:numCache>
                <c:formatCode>General</c:formatCode>
                <c:ptCount val="40"/>
                <c:pt idx="0">
                  <c:v>0.21</c:v>
                </c:pt>
                <c:pt idx="1">
                  <c:v>0.20499999999999999</c:v>
                </c:pt>
                <c:pt idx="2">
                  <c:v>0.2</c:v>
                </c:pt>
                <c:pt idx="3">
                  <c:v>0.19500000000000001</c:v>
                </c:pt>
                <c:pt idx="4">
                  <c:v>0.19</c:v>
                </c:pt>
                <c:pt idx="5">
                  <c:v>0.185</c:v>
                </c:pt>
                <c:pt idx="6">
                  <c:v>0.18</c:v>
                </c:pt>
                <c:pt idx="7">
                  <c:v>0.17499999999999999</c:v>
                </c:pt>
                <c:pt idx="8">
                  <c:v>0.17</c:v>
                </c:pt>
                <c:pt idx="9">
                  <c:v>0.16500000000000001</c:v>
                </c:pt>
                <c:pt idx="10">
                  <c:v>0.16</c:v>
                </c:pt>
                <c:pt idx="11">
                  <c:v>0.155</c:v>
                </c:pt>
                <c:pt idx="12">
                  <c:v>0.15</c:v>
                </c:pt>
                <c:pt idx="13">
                  <c:v>0.14499999999999999</c:v>
                </c:pt>
                <c:pt idx="14">
                  <c:v>0.14000000000000001</c:v>
                </c:pt>
                <c:pt idx="15">
                  <c:v>0.13500000000000001</c:v>
                </c:pt>
                <c:pt idx="16">
                  <c:v>0.13</c:v>
                </c:pt>
                <c:pt idx="17">
                  <c:v>0.125</c:v>
                </c:pt>
                <c:pt idx="18">
                  <c:v>0.12</c:v>
                </c:pt>
                <c:pt idx="19">
                  <c:v>0.115</c:v>
                </c:pt>
                <c:pt idx="20">
                  <c:v>0.11</c:v>
                </c:pt>
                <c:pt idx="21">
                  <c:v>0.105</c:v>
                </c:pt>
                <c:pt idx="22">
                  <c:v>0.1</c:v>
                </c:pt>
                <c:pt idx="23">
                  <c:v>9.5000000000000001E-2</c:v>
                </c:pt>
                <c:pt idx="24">
                  <c:v>0.09</c:v>
                </c:pt>
                <c:pt idx="25">
                  <c:v>8.5000000000000006E-2</c:v>
                </c:pt>
                <c:pt idx="26">
                  <c:v>0.08</c:v>
                </c:pt>
                <c:pt idx="27">
                  <c:v>7.4999999999999997E-2</c:v>
                </c:pt>
                <c:pt idx="28">
                  <c:v>7.0000000000000007E-2</c:v>
                </c:pt>
                <c:pt idx="29">
                  <c:v>6.5000000000000002E-2</c:v>
                </c:pt>
                <c:pt idx="30">
                  <c:v>0.06</c:v>
                </c:pt>
                <c:pt idx="31">
                  <c:v>5.5E-2</c:v>
                </c:pt>
                <c:pt idx="32">
                  <c:v>0.05</c:v>
                </c:pt>
                <c:pt idx="33">
                  <c:v>4.4999999999999998E-2</c:v>
                </c:pt>
                <c:pt idx="34">
                  <c:v>0.04</c:v>
                </c:pt>
                <c:pt idx="35">
                  <c:v>3.5000000000000003E-2</c:v>
                </c:pt>
                <c:pt idx="36">
                  <c:v>0.03</c:v>
                </c:pt>
                <c:pt idx="37">
                  <c:v>2.5000000000000001E-2</c:v>
                </c:pt>
                <c:pt idx="38">
                  <c:v>0.02</c:v>
                </c:pt>
                <c:pt idx="39">
                  <c:v>1.4999999999999999E-2</c:v>
                </c:pt>
              </c:numCache>
            </c:numRef>
          </c:xVal>
          <c:yVal>
            <c:numRef>
              <c:f>NYA!$T$209:$T$248</c:f>
              <c:numCache>
                <c:formatCode>General</c:formatCode>
                <c:ptCount val="40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1.4246029319438705E-2</c:v>
                </c:pt>
                <c:pt idx="5">
                  <c:v>1.4246029419438705E-2</c:v>
                </c:pt>
                <c:pt idx="6">
                  <c:v>1.4246029519438704E-2</c:v>
                </c:pt>
                <c:pt idx="7">
                  <c:v>1.4246029619438704E-2</c:v>
                </c:pt>
                <c:pt idx="8">
                  <c:v>1.4246029719438703E-2</c:v>
                </c:pt>
                <c:pt idx="9">
                  <c:v>1.4246029819438703E-2</c:v>
                </c:pt>
                <c:pt idx="10">
                  <c:v>1.4246029919438703E-2</c:v>
                </c:pt>
                <c:pt idx="11">
                  <c:v>1.4246030019438702E-2</c:v>
                </c:pt>
                <c:pt idx="12">
                  <c:v>1.4246030119438702E-2</c:v>
                </c:pt>
                <c:pt idx="13">
                  <c:v>1.4246030219438701E-2</c:v>
                </c:pt>
                <c:pt idx="14">
                  <c:v>1.4246030319438701E-2</c:v>
                </c:pt>
                <c:pt idx="15">
                  <c:v>1.4246030419438701E-2</c:v>
                </c:pt>
                <c:pt idx="16">
                  <c:v>1.42460305194387E-2</c:v>
                </c:pt>
                <c:pt idx="17">
                  <c:v>2.8492059438877407E-2</c:v>
                </c:pt>
                <c:pt idx="18">
                  <c:v>2.8492059538877408E-2</c:v>
                </c:pt>
                <c:pt idx="19">
                  <c:v>2.8492059638877409E-2</c:v>
                </c:pt>
                <c:pt idx="20">
                  <c:v>2.8492059738877411E-2</c:v>
                </c:pt>
                <c:pt idx="21">
                  <c:v>4.2738088658316117E-2</c:v>
                </c:pt>
                <c:pt idx="22">
                  <c:v>5.6984117577754824E-2</c:v>
                </c:pt>
                <c:pt idx="23">
                  <c:v>5.6984117677754825E-2</c:v>
                </c:pt>
                <c:pt idx="24">
                  <c:v>8.5476175516632238E-2</c:v>
                </c:pt>
                <c:pt idx="25">
                  <c:v>9.9722204436070938E-2</c:v>
                </c:pt>
                <c:pt idx="26">
                  <c:v>0.12821426227494837</c:v>
                </c:pt>
                <c:pt idx="27">
                  <c:v>0.12821426237494837</c:v>
                </c:pt>
                <c:pt idx="28">
                  <c:v>0.17095234913326449</c:v>
                </c:pt>
                <c:pt idx="29">
                  <c:v>0.22793646481101931</c:v>
                </c:pt>
                <c:pt idx="30">
                  <c:v>0.27067455156933545</c:v>
                </c:pt>
                <c:pt idx="31">
                  <c:v>0.35615072508596768</c:v>
                </c:pt>
                <c:pt idx="32">
                  <c:v>0.4416268986025999</c:v>
                </c:pt>
                <c:pt idx="33">
                  <c:v>0.5983332167164257</c:v>
                </c:pt>
                <c:pt idx="34">
                  <c:v>0.71230144807193541</c:v>
                </c:pt>
                <c:pt idx="35">
                  <c:v>1.0542061421384643</c:v>
                </c:pt>
                <c:pt idx="36">
                  <c:v>1.6240472989160124</c:v>
                </c:pt>
                <c:pt idx="37">
                  <c:v>2.7352375546322314</c:v>
                </c:pt>
                <c:pt idx="38">
                  <c:v>4.9576180660646703</c:v>
                </c:pt>
                <c:pt idx="39">
                  <c:v>10.242894795176429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3F1-44D8-BF72-2943AF915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79167"/>
        <c:axId val="27885823"/>
      </c:scatterChart>
      <c:valAx>
        <c:axId val="27879167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log(abs(return))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85823"/>
        <c:crossesAt val="-2"/>
        <c:crossBetween val="midCat"/>
      </c:valAx>
      <c:valAx>
        <c:axId val="2788582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log(cumulative probability)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79167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NYA!$J$2:$J$14041</c:f>
              <c:numCache>
                <c:formatCode>General</c:formatCode>
                <c:ptCount val="14040"/>
                <c:pt idx="0">
                  <c:v>-2.803259656281476E-3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-1.7795514293217352E-3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-2.3592937215886067E-3</c:v>
                </c:pt>
                <c:pt idx="13">
                  <c:v>-3.7266893585545802E-3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-9.8537479200366818E-4</c:v>
                </c:pt>
                <c:pt idx="18">
                  <c:v>-3.907640576326088E-4</c:v>
                </c:pt>
                <c:pt idx="19">
                  <c:v>-3.1499649549191489E-3</c:v>
                </c:pt>
                <c:pt idx="20">
                  <c:v>-4.3590979834373655E-3</c:v>
                </c:pt>
                <c:pt idx="21">
                  <c:v>-7.9628487051150998E-3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-7.8203302315849044E-4</c:v>
                </c:pt>
                <c:pt idx="27">
                  <c:v>5.6839403881747685E-3</c:v>
                </c:pt>
                <c:pt idx="28">
                  <c:v>-2.745141325998901E-3</c:v>
                </c:pt>
                <c:pt idx="29">
                  <c:v>-1.857028809348904E-4</c:v>
                </c:pt>
                <c:pt idx="30">
                  <c:v>-9.8499015798125811E-4</c:v>
                </c:pt>
                <c:pt idx="31">
                  <c:v>-4.3420712647810333E-3</c:v>
                </c:pt>
                <c:pt idx="32">
                  <c:v>-1.8684348414677032E-4</c:v>
                </c:pt>
                <c:pt idx="33">
                  <c:v>-5.356594488965527E-3</c:v>
                </c:pt>
                <c:pt idx="34">
                  <c:v>-1.9737921644820133E-3</c:v>
                </c:pt>
                <c:pt idx="35">
                  <c:v>-6.0017014426181348E-3</c:v>
                </c:pt>
                <c:pt idx="36">
                  <c:v>-4.4014640846663511E-3</c:v>
                </c:pt>
                <c:pt idx="37">
                  <c:v>-6.6578331442359584E-3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-1.2777592371807422E-2</c:v>
                </c:pt>
                <c:pt idx="41">
                  <c:v>-9.8377803860918434E-3</c:v>
                </c:pt>
                <c:pt idx="42">
                  <c:v>4.1059535213525677E-3</c:v>
                </c:pt>
                <c:pt idx="43">
                  <c:v>-3.0925659128540062E-3</c:v>
                </c:pt>
                <c:pt idx="44">
                  <c:v>-1.3670441539971101E-2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-8.2183634008003992E-4</c:v>
                </c:pt>
                <c:pt idx="49">
                  <c:v>-1.16569133818194E-2</c:v>
                </c:pt>
                <c:pt idx="50">
                  <c:v>-6.7368106588983068E-3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-3.2954195666770048E-3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-4.1059535213525677E-3</c:v>
                </c:pt>
                <c:pt idx="61">
                  <c:v>-8.2825745996357725E-3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-3.9940667012761111E-4</c:v>
                </c:pt>
                <c:pt idx="69">
                  <c:v>-3.0288820961015261E-3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-4.0166910023042846E-3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-2.0053679335267915E-3</c:v>
                </c:pt>
                <c:pt idx="78">
                  <c:v>-1.0041362306880686E-3</c:v>
                </c:pt>
                <c:pt idx="79">
                  <c:v>-2.6004284354863572E-3</c:v>
                </c:pt>
                <c:pt idx="80">
                  <c:v>-3.4270342917297469E-3</c:v>
                </c:pt>
                <c:pt idx="81">
                  <c:v>-6.0638964115096172E-3</c:v>
                </c:pt>
                <c:pt idx="82">
                  <c:v>0</c:v>
                </c:pt>
                <c:pt idx="83">
                  <c:v>-1.2287660759993102E-3</c:v>
                </c:pt>
                <c:pt idx="84">
                  <c:v>-1.1224239536733016E-2</c:v>
                </c:pt>
                <c:pt idx="85">
                  <c:v>-5.3568692234540194E-3</c:v>
                </c:pt>
                <c:pt idx="86">
                  <c:v>-1.7496613838431152E-2</c:v>
                </c:pt>
                <c:pt idx="87">
                  <c:v>-1.8901015326049375E-3</c:v>
                </c:pt>
                <c:pt idx="88">
                  <c:v>-1.7416514396792593E-2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-1.237182393509606E-2</c:v>
                </c:pt>
                <c:pt idx="92">
                  <c:v>-1.0370014039119191E-2</c:v>
                </c:pt>
                <c:pt idx="93">
                  <c:v>-1.3323438315146596E-2</c:v>
                </c:pt>
                <c:pt idx="94">
                  <c:v>-9.2757739351663204E-3</c:v>
                </c:pt>
                <c:pt idx="95">
                  <c:v>1.8919433345650383E-2</c:v>
                </c:pt>
                <c:pt idx="96">
                  <c:v>-1.5251868463721507E-3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-1.3675223398071701E-2</c:v>
                </c:pt>
                <c:pt idx="104">
                  <c:v>2.0337583868812459E-4</c:v>
                </c:pt>
                <c:pt idx="105">
                  <c:v>-6.3055786477761444E-4</c:v>
                </c:pt>
                <c:pt idx="106">
                  <c:v>1.281057945393016E-3</c:v>
                </c:pt>
                <c:pt idx="107">
                  <c:v>-7.1173655103278222E-3</c:v>
                </c:pt>
                <c:pt idx="108">
                  <c:v>-7.1683218470246501E-3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-3.837627382560882E-3</c:v>
                </c:pt>
                <c:pt idx="115">
                  <c:v>-2.3379175142475006E-3</c:v>
                </c:pt>
                <c:pt idx="116">
                  <c:v>2.2196531703944089E-4</c:v>
                </c:pt>
                <c:pt idx="117">
                  <c:v>-4.2377748508215518E-4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-4.0222887843093247E-3</c:v>
                </c:pt>
                <c:pt idx="121">
                  <c:v>4.2308320062556248E-4</c:v>
                </c:pt>
                <c:pt idx="122">
                  <c:v>-6.203244771927352E-3</c:v>
                </c:pt>
                <c:pt idx="123">
                  <c:v>-4.7337803182063709E-3</c:v>
                </c:pt>
                <c:pt idx="124">
                  <c:v>-9.9466978971420872E-3</c:v>
                </c:pt>
                <c:pt idx="125">
                  <c:v>-1.5232110225884554E-3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-1.4794200829060244E-3</c:v>
                </c:pt>
                <c:pt idx="132">
                  <c:v>-5.0948018833887332E-3</c:v>
                </c:pt>
                <c:pt idx="133">
                  <c:v>-6.1724815236852137E-3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-1.0636464316595706E-3</c:v>
                </c:pt>
                <c:pt idx="137">
                  <c:v>-7.23464501685811E-3</c:v>
                </c:pt>
                <c:pt idx="138">
                  <c:v>-9.0206074319034713E-3</c:v>
                </c:pt>
                <c:pt idx="139">
                  <c:v>-2.2448896490967485E-4</c:v>
                </c:pt>
                <c:pt idx="140">
                  <c:v>-8.57749152423537E-4</c:v>
                </c:pt>
                <c:pt idx="141">
                  <c:v>-1.8975079465021416E-2</c:v>
                </c:pt>
                <c:pt idx="142">
                  <c:v>-2.4182883296655078E-3</c:v>
                </c:pt>
                <c:pt idx="143">
                  <c:v>5.0591761039644467E-3</c:v>
                </c:pt>
                <c:pt idx="144">
                  <c:v>-3.7450639474974068E-3</c:v>
                </c:pt>
                <c:pt idx="145">
                  <c:v>-1.7734140236065343E-3</c:v>
                </c:pt>
                <c:pt idx="146">
                  <c:v>-1.5340098999480745E-2</c:v>
                </c:pt>
                <c:pt idx="147">
                  <c:v>-2.3324885678110974E-4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-2.6224545122408571E-3</c:v>
                </c:pt>
                <c:pt idx="152">
                  <c:v>-2.2115070362493938E-3</c:v>
                </c:pt>
                <c:pt idx="153">
                  <c:v>-4.4377427625592603E-3</c:v>
                </c:pt>
                <c:pt idx="154">
                  <c:v>-8.8154901845971523E-4</c:v>
                </c:pt>
                <c:pt idx="155">
                  <c:v>2.4327934893344505E-3</c:v>
                </c:pt>
                <c:pt idx="156">
                  <c:v>-4.8715177944256283E-3</c:v>
                </c:pt>
                <c:pt idx="157">
                  <c:v>-1.3008350784699196E-2</c:v>
                </c:pt>
                <c:pt idx="158">
                  <c:v>-5.8600804158457365E-3</c:v>
                </c:pt>
                <c:pt idx="159">
                  <c:v>-1.2801502427421951E-2</c:v>
                </c:pt>
                <c:pt idx="160">
                  <c:v>-7.3705553811622693E-3</c:v>
                </c:pt>
                <c:pt idx="161">
                  <c:v>-1.7976754730609557E-2</c:v>
                </c:pt>
                <c:pt idx="162">
                  <c:v>-1.1817542639986911E-3</c:v>
                </c:pt>
                <c:pt idx="163">
                  <c:v>1.1733156540466361E-2</c:v>
                </c:pt>
                <c:pt idx="164">
                  <c:v>-1.267066471197964E-2</c:v>
                </c:pt>
                <c:pt idx="165">
                  <c:v>-2.2447487045312187E-2</c:v>
                </c:pt>
                <c:pt idx="166">
                  <c:v>-2.6685526542595817E-2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-3.094113518347541E-3</c:v>
                </c:pt>
                <c:pt idx="171">
                  <c:v>-5.5117621816389573E-3</c:v>
                </c:pt>
                <c:pt idx="172">
                  <c:v>-8.9559977811877189E-3</c:v>
                </c:pt>
                <c:pt idx="173">
                  <c:v>-3.402256155417227E-3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-2.4115474414099225E-4</c:v>
                </c:pt>
                <c:pt idx="180">
                  <c:v>-4.6363699287352844E-3</c:v>
                </c:pt>
                <c:pt idx="181">
                  <c:v>-6.7844990485426138E-3</c:v>
                </c:pt>
                <c:pt idx="182">
                  <c:v>-1.7018773378521423E-2</c:v>
                </c:pt>
                <c:pt idx="183">
                  <c:v>2.1404652199761287E-3</c:v>
                </c:pt>
                <c:pt idx="184">
                  <c:v>-2.8624327652480019E-3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-1.19488871147162E-2</c:v>
                </c:pt>
                <c:pt idx="188">
                  <c:v>-1.0875090119133013E-2</c:v>
                </c:pt>
                <c:pt idx="189">
                  <c:v>3.165079062346976E-3</c:v>
                </c:pt>
                <c:pt idx="190">
                  <c:v>-2.1549507548171754E-2</c:v>
                </c:pt>
                <c:pt idx="191">
                  <c:v>1.2393121803428997E-3</c:v>
                </c:pt>
                <c:pt idx="192">
                  <c:v>-5.6948701301937632E-3</c:v>
                </c:pt>
                <c:pt idx="193">
                  <c:v>-9.7538828961898361E-3</c:v>
                </c:pt>
                <c:pt idx="194">
                  <c:v>-1.2105385182761275E-2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-4.8040218568612403E-4</c:v>
                </c:pt>
                <c:pt idx="199">
                  <c:v>-2.9103887630155256E-3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-7.351653795324431E-3</c:v>
                </c:pt>
                <c:pt idx="203">
                  <c:v>-2.8610786173342007E-3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-2.4104379176836943E-4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-3.4596376332629575E-3</c:v>
                </c:pt>
                <c:pt idx="214">
                  <c:v>3.2206412693005504E-3</c:v>
                </c:pt>
                <c:pt idx="215">
                  <c:v>-2.1723523570393866E-4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-6.1182094318326108E-3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-6.765903925686878E-3</c:v>
                </c:pt>
                <c:pt idx="223">
                  <c:v>-6.1438508950999449E-3</c:v>
                </c:pt>
                <c:pt idx="224">
                  <c:v>-1.399591486231877E-2</c:v>
                </c:pt>
                <c:pt idx="225">
                  <c:v>-4.6214089015768067E-3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-9.083523201924848E-4</c:v>
                </c:pt>
                <c:pt idx="229">
                  <c:v>-3.446142792911111E-3</c:v>
                </c:pt>
                <c:pt idx="230">
                  <c:v>6.9453719558065785E-4</c:v>
                </c:pt>
                <c:pt idx="231">
                  <c:v>-3.9130047570399284E-3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-2.6767903094926382E-3</c:v>
                </c:pt>
                <c:pt idx="240">
                  <c:v>-2.3215797053932619E-4</c:v>
                </c:pt>
                <c:pt idx="241">
                  <c:v>-1.0547302086821198E-2</c:v>
                </c:pt>
                <c:pt idx="242">
                  <c:v>2.3461714791039867E-4</c:v>
                </c:pt>
                <c:pt idx="243">
                  <c:v>-2.7124652120118498E-3</c:v>
                </c:pt>
                <c:pt idx="244">
                  <c:v>-4.0718284351406453E-3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-2.4918452086559739E-3</c:v>
                </c:pt>
                <c:pt idx="248">
                  <c:v>-5.1953550368901702E-3</c:v>
                </c:pt>
                <c:pt idx="249">
                  <c:v>-4.9855222423662582E-3</c:v>
                </c:pt>
                <c:pt idx="250">
                  <c:v>-3.6690420032527982E-3</c:v>
                </c:pt>
                <c:pt idx="251">
                  <c:v>-4.5414753096917337E-4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-1.7270034532801404E-3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-6.7998832615723259E-3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-1.0591381675180145E-3</c:v>
                </c:pt>
                <c:pt idx="273">
                  <c:v>-1.2804911325012824E-3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-1.8841191127831891E-3</c:v>
                </c:pt>
                <c:pt idx="277">
                  <c:v>-2.0866612549985675E-3</c:v>
                </c:pt>
                <c:pt idx="278">
                  <c:v>8.7938812947276901E-3</c:v>
                </c:pt>
                <c:pt idx="279">
                  <c:v>-3.9714544749953617E-3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-4.376850767578766E-3</c:v>
                </c:pt>
                <c:pt idx="285">
                  <c:v>2.1632067219901074E-4</c:v>
                </c:pt>
                <c:pt idx="286">
                  <c:v>-5.2053354326666579E-3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-1.0699140267030671E-2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-1.4479555590529714E-3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-4.7252776189834478E-3</c:v>
                </c:pt>
                <c:pt idx="300">
                  <c:v>-1.03352942982049E-3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-2.1052964070911173E-4</c:v>
                </c:pt>
                <c:pt idx="305">
                  <c:v>-2.6437243540637922E-3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-4.179098131720238E-4</c:v>
                </c:pt>
                <c:pt idx="309">
                  <c:v>8.1675520074941943E-4</c:v>
                </c:pt>
                <c:pt idx="310">
                  <c:v>-1.2159265454920742E-3</c:v>
                </c:pt>
                <c:pt idx="311">
                  <c:v>3.9917134474265481E-4</c:v>
                </c:pt>
                <c:pt idx="312">
                  <c:v>-5.0292812419865385E-3</c:v>
                </c:pt>
                <c:pt idx="313">
                  <c:v>-1.0964883983767493E-2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-6.0874187647339539E-3</c:v>
                </c:pt>
                <c:pt idx="318">
                  <c:v>-1.228691038931462E-2</c:v>
                </c:pt>
                <c:pt idx="319">
                  <c:v>6.9759155857509469E-3</c:v>
                </c:pt>
                <c:pt idx="320">
                  <c:v>-1.0267614332644115E-3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-9.8170408465581005E-4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-5.8726346921567085E-4</c:v>
                </c:pt>
                <c:pt idx="334">
                  <c:v>-7.7151572127753809E-4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-1.0251122943881974E-2</c:v>
                </c:pt>
                <c:pt idx="340">
                  <c:v>-1.7495138629843865E-3</c:v>
                </c:pt>
                <c:pt idx="341">
                  <c:v>4.8542276585692434E-3</c:v>
                </c:pt>
                <c:pt idx="342">
                  <c:v>-2.129954874575013E-3</c:v>
                </c:pt>
                <c:pt idx="343">
                  <c:v>-7.6206047617377592E-3</c:v>
                </c:pt>
                <c:pt idx="344">
                  <c:v>4.5092607091321568E-3</c:v>
                </c:pt>
                <c:pt idx="345">
                  <c:v>-2.732771895066044E-3</c:v>
                </c:pt>
                <c:pt idx="346">
                  <c:v>-2.1655733590115744E-3</c:v>
                </c:pt>
                <c:pt idx="347">
                  <c:v>-4.1219787814474884E-3</c:v>
                </c:pt>
                <c:pt idx="348">
                  <c:v>-3.3361114718006846E-3</c:v>
                </c:pt>
                <c:pt idx="349">
                  <c:v>-4.3590979834373655E-3</c:v>
                </c:pt>
                <c:pt idx="350">
                  <c:v>-1.1768931777001335E-2</c:v>
                </c:pt>
                <c:pt idx="351">
                  <c:v>9.7794828291402069E-3</c:v>
                </c:pt>
                <c:pt idx="352">
                  <c:v>-1.7863920263119226E-3</c:v>
                </c:pt>
                <c:pt idx="353">
                  <c:v>-5.1891313084544421E-3</c:v>
                </c:pt>
                <c:pt idx="354">
                  <c:v>-1.6538530082586433E-2</c:v>
                </c:pt>
                <c:pt idx="355">
                  <c:v>1.2120717255799995E-2</c:v>
                </c:pt>
                <c:pt idx="356">
                  <c:v>-4.2273950656381842E-3</c:v>
                </c:pt>
                <c:pt idx="357">
                  <c:v>-1.668333345393247E-2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-1.7764888140661128E-3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-3.8824302887530138E-4</c:v>
                </c:pt>
                <c:pt idx="369">
                  <c:v>-2.3508410412373948E-3</c:v>
                </c:pt>
                <c:pt idx="370">
                  <c:v>-2.1707890988276191E-3</c:v>
                </c:pt>
                <c:pt idx="371">
                  <c:v>4.0858651035335924E-4</c:v>
                </c:pt>
                <c:pt idx="372">
                  <c:v>-3.9436682069817763E-3</c:v>
                </c:pt>
                <c:pt idx="373">
                  <c:v>-3.5477388187130643E-3</c:v>
                </c:pt>
                <c:pt idx="374">
                  <c:v>5.984030819448094E-4</c:v>
                </c:pt>
                <c:pt idx="375">
                  <c:v>-4.7595524788723864E-3</c:v>
                </c:pt>
                <c:pt idx="376">
                  <c:v>-1.5979193865440777E-3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-3.918077960083366E-4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-3.4677322400602506E-3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-1.3173430877868597E-3</c:v>
                </c:pt>
                <c:pt idx="400">
                  <c:v>2.4375196309467384E-3</c:v>
                </c:pt>
                <c:pt idx="401">
                  <c:v>-2.6334647976948844E-3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-2.6349200185684651E-3</c:v>
                </c:pt>
                <c:pt idx="405">
                  <c:v>-4.5383570686183816E-3</c:v>
                </c:pt>
                <c:pt idx="406">
                  <c:v>-5.8912968438731284E-3</c:v>
                </c:pt>
                <c:pt idx="407">
                  <c:v>1.1522667937722275E-3</c:v>
                </c:pt>
                <c:pt idx="408">
                  <c:v>-2.2878100498955334E-3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-5.1384981881898995E-3</c:v>
                </c:pt>
                <c:pt idx="412">
                  <c:v>-5.3647880345266685E-3</c:v>
                </c:pt>
                <c:pt idx="413">
                  <c:v>-1.1637907214012699E-3</c:v>
                </c:pt>
                <c:pt idx="414">
                  <c:v>-5.4001336877593786E-3</c:v>
                </c:pt>
                <c:pt idx="415">
                  <c:v>-4.0692404256024162E-3</c:v>
                </c:pt>
                <c:pt idx="416">
                  <c:v>-5.8794556129182496E-4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-3.7822112587804213E-4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-4.4908543057164962E-3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-8.8959780171267155E-3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-1.7613078154532502E-4</c:v>
                </c:pt>
                <c:pt idx="440">
                  <c:v>-3.7398961387777874E-3</c:v>
                </c:pt>
                <c:pt idx="441">
                  <c:v>3.1762653440301492E-3</c:v>
                </c:pt>
                <c:pt idx="442">
                  <c:v>-1.3045698048212984E-3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-7.026936390082561E-3</c:v>
                </c:pt>
                <c:pt idx="447">
                  <c:v>-4.6709049461650665E-3</c:v>
                </c:pt>
                <c:pt idx="448">
                  <c:v>-6.185039002826187E-3</c:v>
                </c:pt>
                <c:pt idx="449">
                  <c:v>2.2550781586589963E-3</c:v>
                </c:pt>
                <c:pt idx="450">
                  <c:v>-7.9064503290036114E-3</c:v>
                </c:pt>
                <c:pt idx="451">
                  <c:v>-1.8968511532406751E-3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-1.1250392113417718E-3</c:v>
                </c:pt>
                <c:pt idx="455">
                  <c:v>-4.3512850503635292E-3</c:v>
                </c:pt>
                <c:pt idx="456">
                  <c:v>-5.524540687539492E-3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-1.7056640245751709E-3</c:v>
                </c:pt>
                <c:pt idx="461">
                  <c:v>-9.5512690334036421E-3</c:v>
                </c:pt>
                <c:pt idx="462">
                  <c:v>-1.274398681002431E-2</c:v>
                </c:pt>
                <c:pt idx="463">
                  <c:v>-4.4750073695718484E-3</c:v>
                </c:pt>
                <c:pt idx="464">
                  <c:v>-5.4781765645950387E-3</c:v>
                </c:pt>
                <c:pt idx="465">
                  <c:v>-3.5510117805230834E-3</c:v>
                </c:pt>
                <c:pt idx="466">
                  <c:v>-3.5448448646846487E-3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-2.9459421832358501E-3</c:v>
                </c:pt>
                <c:pt idx="470">
                  <c:v>-7.2813768767883147E-3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-1.350419571468997E-2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-4.5860475294414726E-3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-7.4815271482364665E-4</c:v>
                </c:pt>
                <c:pt idx="487">
                  <c:v>-9.4498699459855118E-4</c:v>
                </c:pt>
                <c:pt idx="488">
                  <c:v>-1.8925482029858998E-3</c:v>
                </c:pt>
                <c:pt idx="489">
                  <c:v>-5.7205579577956911E-4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-5.4745944460643514E-3</c:v>
                </c:pt>
                <c:pt idx="493">
                  <c:v>-2.64992097769845E-3</c:v>
                </c:pt>
                <c:pt idx="494">
                  <c:v>-7.532651886341668E-4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-1.5139628786506876E-3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-1.9440914425850053E-4</c:v>
                </c:pt>
                <c:pt idx="501">
                  <c:v>6.1504877512481571E-3</c:v>
                </c:pt>
                <c:pt idx="502">
                  <c:v>-2.7798132629595074E-3</c:v>
                </c:pt>
                <c:pt idx="503">
                  <c:v>-5.2285165100300901E-3</c:v>
                </c:pt>
                <c:pt idx="504">
                  <c:v>-2.8199736620191374E-3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-1.1223608968995435E-3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-1.8524391492098502E-3</c:v>
                </c:pt>
                <c:pt idx="512">
                  <c:v>-5.9294316240210421E-3</c:v>
                </c:pt>
                <c:pt idx="513">
                  <c:v>-9.3302649612869715E-4</c:v>
                </c:pt>
                <c:pt idx="514">
                  <c:v>-3.6994919404342852E-4</c:v>
                </c:pt>
                <c:pt idx="515">
                  <c:v>-3.3706744882886497E-3</c:v>
                </c:pt>
                <c:pt idx="516">
                  <c:v>-1.3543876772158292E-2</c:v>
                </c:pt>
                <c:pt idx="517">
                  <c:v>-4.7417556963749163E-3</c:v>
                </c:pt>
                <c:pt idx="518">
                  <c:v>-4.2037264147376519E-3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-1.5158293310415516E-3</c:v>
                </c:pt>
                <c:pt idx="522">
                  <c:v>-5.5594558761598023E-3</c:v>
                </c:pt>
                <c:pt idx="523">
                  <c:v>-8.0954441840814795E-3</c:v>
                </c:pt>
                <c:pt idx="524">
                  <c:v>3.0891074881846947E-3</c:v>
                </c:pt>
                <c:pt idx="525">
                  <c:v>-2.90598680370735E-3</c:v>
                </c:pt>
                <c:pt idx="526">
                  <c:v>-4.8438957607119804E-3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-1.3490969496221084E-2</c:v>
                </c:pt>
                <c:pt idx="530">
                  <c:v>-1.207350727288059E-2</c:v>
                </c:pt>
                <c:pt idx="531">
                  <c:v>-9.9931373654289501E-3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-4.1728417489546032E-3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-4.5243339414700046E-3</c:v>
                </c:pt>
                <c:pt idx="539">
                  <c:v>-8.1318524764082412E-3</c:v>
                </c:pt>
                <c:pt idx="540">
                  <c:v>3.568191048855418E-3</c:v>
                </c:pt>
                <c:pt idx="541">
                  <c:v>-4.9613234610124124E-3</c:v>
                </c:pt>
                <c:pt idx="542">
                  <c:v>-8.6088948540758992E-3</c:v>
                </c:pt>
                <c:pt idx="543">
                  <c:v>-3.807715214561469E-3</c:v>
                </c:pt>
                <c:pt idx="544">
                  <c:v>-1.4641709119005419E-2</c:v>
                </c:pt>
                <c:pt idx="545">
                  <c:v>-3.2765677569264184E-3</c:v>
                </c:pt>
                <c:pt idx="546">
                  <c:v>1.7307681344478354E-2</c:v>
                </c:pt>
                <c:pt idx="547">
                  <c:v>-1.6236257124662146E-3</c:v>
                </c:pt>
                <c:pt idx="548">
                  <c:v>-8.0334313807739477E-4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-1.6038647714236021E-3</c:v>
                </c:pt>
                <c:pt idx="552">
                  <c:v>-2.0375097630699557E-2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-6.2535311620948164E-3</c:v>
                </c:pt>
                <c:pt idx="556">
                  <c:v>-6.1220756289070977E-4</c:v>
                </c:pt>
                <c:pt idx="557">
                  <c:v>-7.7035221966621492E-3</c:v>
                </c:pt>
                <c:pt idx="558">
                  <c:v>1.9290190899479143E-4</c:v>
                </c:pt>
                <c:pt idx="559">
                  <c:v>-1.2154633914409629E-3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-7.9870496759237852E-4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-5.3907905623855612E-3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-1.2480848276350542E-2</c:v>
                </c:pt>
                <c:pt idx="577">
                  <c:v>-5.0612976769413009E-3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-2.1838338955371128E-3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-5.2479103418017203E-3</c:v>
                </c:pt>
                <c:pt idx="591">
                  <c:v>2.5416122740793412E-3</c:v>
                </c:pt>
                <c:pt idx="592">
                  <c:v>-2.3697187324644986E-3</c:v>
                </c:pt>
                <c:pt idx="593">
                  <c:v>-5.502080964250311E-4</c:v>
                </c:pt>
                <c:pt idx="594">
                  <c:v>-3.6133749086619815E-4</c:v>
                </c:pt>
                <c:pt idx="595">
                  <c:v>-4.5532494652826827E-3</c:v>
                </c:pt>
                <c:pt idx="596">
                  <c:v>-6.0512023158887374E-3</c:v>
                </c:pt>
                <c:pt idx="597">
                  <c:v>-4.6019029660984145E-3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-1.2825673759406797E-3</c:v>
                </c:pt>
                <c:pt idx="601">
                  <c:v>1.8193743905907667E-3</c:v>
                </c:pt>
                <c:pt idx="602">
                  <c:v>-1.2818803615877172E-3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-4.4310959145468232E-3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-3.8517499019139478E-3</c:v>
                </c:pt>
                <c:pt idx="614">
                  <c:v>-1.4088974658941211E-3</c:v>
                </c:pt>
                <c:pt idx="615">
                  <c:v>-1.0755668737198576E-2</c:v>
                </c:pt>
                <c:pt idx="616">
                  <c:v>-1.0567983259548441E-3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-3.3541285309537372E-3</c:v>
                </c:pt>
                <c:pt idx="620">
                  <c:v>-3.7177167869124617E-3</c:v>
                </c:pt>
                <c:pt idx="621">
                  <c:v>-1.5950420145829369E-3</c:v>
                </c:pt>
                <c:pt idx="622">
                  <c:v>-3.5689413899833156E-3</c:v>
                </c:pt>
                <c:pt idx="623">
                  <c:v>-2.1270714158942994E-3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-6.8873384402490245E-4</c:v>
                </c:pt>
                <c:pt idx="630">
                  <c:v>-1.5761323087879475E-3</c:v>
                </c:pt>
                <c:pt idx="631">
                  <c:v>-5.2220879942010967E-3</c:v>
                </c:pt>
                <c:pt idx="632">
                  <c:v>-2.9774034838094821E-3</c:v>
                </c:pt>
                <c:pt idx="633">
                  <c:v>-9.671394751914697E-3</c:v>
                </c:pt>
                <c:pt idx="634">
                  <c:v>-1.2997307208105546E-2</c:v>
                </c:pt>
                <c:pt idx="635">
                  <c:v>-1.9675905918230541E-3</c:v>
                </c:pt>
                <c:pt idx="636">
                  <c:v>-1.3022476915302228E-2</c:v>
                </c:pt>
                <c:pt idx="637">
                  <c:v>3.2800808321509223E-3</c:v>
                </c:pt>
                <c:pt idx="638">
                  <c:v>-8.1946677882998031E-3</c:v>
                </c:pt>
                <c:pt idx="639">
                  <c:v>1.2783576684336495E-3</c:v>
                </c:pt>
                <c:pt idx="640">
                  <c:v>-5.1232652087893626E-3</c:v>
                </c:pt>
                <c:pt idx="641">
                  <c:v>-5.9000561463680157E-3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-2.3931840037878516E-3</c:v>
                </c:pt>
                <c:pt idx="645">
                  <c:v>-1.7370377026182382E-4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-3.9799117712631116E-3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-3.0527750107536278E-3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-1.8085621533483476E-3</c:v>
                </c:pt>
                <c:pt idx="656">
                  <c:v>-7.1747814489420136E-4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-4.7658950631674912E-3</c:v>
                </c:pt>
                <c:pt idx="664">
                  <c:v>-2.2990939218514583E-3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-1.727281142528625E-3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-1.7874621414826208E-4</c:v>
                </c:pt>
                <c:pt idx="680">
                  <c:v>-4.1345558121266279E-3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-3.388530360293629E-3</c:v>
                </c:pt>
                <c:pt idx="688">
                  <c:v>-5.8080215883791197E-3</c:v>
                </c:pt>
                <c:pt idx="689">
                  <c:v>3.0856554966911531E-3</c:v>
                </c:pt>
                <c:pt idx="690">
                  <c:v>-3.4255381619079373E-3</c:v>
                </c:pt>
                <c:pt idx="691">
                  <c:v>-5.6648935034324666E-3</c:v>
                </c:pt>
                <c:pt idx="692">
                  <c:v>1.2038231249711373E-3</c:v>
                </c:pt>
                <c:pt idx="693">
                  <c:v>-3.779071440191295E-3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-8.369628196804868E-4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-2.1169200407804567E-3</c:v>
                </c:pt>
                <c:pt idx="711">
                  <c:v>-8.2011100482670685E-4</c:v>
                </c:pt>
                <c:pt idx="712">
                  <c:v>-3.4427675183641426E-3</c:v>
                </c:pt>
                <c:pt idx="713">
                  <c:v>2.4514659254171178E-3</c:v>
                </c:pt>
                <c:pt idx="714">
                  <c:v>-1.9544741806498678E-3</c:v>
                </c:pt>
                <c:pt idx="715">
                  <c:v>-1.6471877451929018E-3</c:v>
                </c:pt>
                <c:pt idx="716">
                  <c:v>-4.9780970603308106E-4</c:v>
                </c:pt>
                <c:pt idx="717">
                  <c:v>2.9520919092451692E-3</c:v>
                </c:pt>
                <c:pt idx="718">
                  <c:v>-3.9328658887827217E-3</c:v>
                </c:pt>
                <c:pt idx="719">
                  <c:v>-4.2924216506303736E-3</c:v>
                </c:pt>
                <c:pt idx="720">
                  <c:v>2.4684693094965127E-3</c:v>
                </c:pt>
                <c:pt idx="721">
                  <c:v>-5.1155306032546477E-3</c:v>
                </c:pt>
                <c:pt idx="722">
                  <c:v>-1.0516179565887462E-2</c:v>
                </c:pt>
                <c:pt idx="723">
                  <c:v>-1.665577278734176E-3</c:v>
                </c:pt>
                <c:pt idx="724">
                  <c:v>1.1741215152873963E-3</c:v>
                </c:pt>
                <c:pt idx="725">
                  <c:v>-3.7016462026651098E-3</c:v>
                </c:pt>
                <c:pt idx="726">
                  <c:v>-9.8045573133607178E-3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-1.4869701158633397E-2</c:v>
                </c:pt>
                <c:pt idx="731">
                  <c:v>-1.2650466742969435E-2</c:v>
                </c:pt>
                <c:pt idx="732">
                  <c:v>-4.8932550462907898E-3</c:v>
                </c:pt>
                <c:pt idx="733">
                  <c:v>4.0188144918493762E-3</c:v>
                </c:pt>
                <c:pt idx="734">
                  <c:v>-2.7932781547859165E-3</c:v>
                </c:pt>
                <c:pt idx="735">
                  <c:v>-6.4925678819189869E-3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-8.6747249024199391E-4</c:v>
                </c:pt>
                <c:pt idx="740">
                  <c:v>-2.2621188701821282E-3</c:v>
                </c:pt>
                <c:pt idx="741">
                  <c:v>-8.5364969045009786E-4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-1.7901641249906675E-4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-1.3616582693130042E-3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-3.3843130660482501E-4</c:v>
                </c:pt>
                <c:pt idx="757">
                  <c:v>3.3843130660482501E-4</c:v>
                </c:pt>
                <c:pt idx="758">
                  <c:v>-1.0316833318189111E-3</c:v>
                </c:pt>
                <c:pt idx="759">
                  <c:v>-1.2169746112554058E-2</c:v>
                </c:pt>
                <c:pt idx="760">
                  <c:v>-1.1295482559592784E-2</c:v>
                </c:pt>
                <c:pt idx="761">
                  <c:v>-7.873599959697053E-3</c:v>
                </c:pt>
                <c:pt idx="762">
                  <c:v>-9.1949294482951416E-3</c:v>
                </c:pt>
                <c:pt idx="763">
                  <c:v>-1.2880494702920409E-2</c:v>
                </c:pt>
                <c:pt idx="764">
                  <c:v>-7.2224330459960129E-3</c:v>
                </c:pt>
                <c:pt idx="765">
                  <c:v>4.53085390826935E-3</c:v>
                </c:pt>
                <c:pt idx="766">
                  <c:v>-4.1538754829328894E-3</c:v>
                </c:pt>
                <c:pt idx="767">
                  <c:v>-3.7697842533646053E-4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-1.112148578855443E-2</c:v>
                </c:pt>
                <c:pt idx="772">
                  <c:v>-1.093370028039331E-3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-2.7023020481014015E-3</c:v>
                </c:pt>
                <c:pt idx="776">
                  <c:v>-7.0365006523962492E-3</c:v>
                </c:pt>
                <c:pt idx="777">
                  <c:v>-4.5350250092512923E-3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-1.9785458301813108E-3</c:v>
                </c:pt>
                <c:pt idx="783">
                  <c:v>-1.6094400317214763E-3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-1.4149861930015106E-3</c:v>
                </c:pt>
                <c:pt idx="789">
                  <c:v>-6.719545112299663E-3</c:v>
                </c:pt>
                <c:pt idx="790">
                  <c:v>-5.200479897782273E-4</c:v>
                </c:pt>
                <c:pt idx="791">
                  <c:v>-8.3747885882656803E-3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-1.23243359307601E-3</c:v>
                </c:pt>
                <c:pt idx="797">
                  <c:v>-5.3343559058038892E-4</c:v>
                </c:pt>
                <c:pt idx="798">
                  <c:v>-8.6745784713126994E-3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-7.2833207166898006E-3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-1.0279839040645555E-3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-2.0496597855537146E-3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-1.5302184934542495E-3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-3.0337300596308125E-3</c:v>
                </c:pt>
                <c:pt idx="820">
                  <c:v>3.3570395454507462E-4</c:v>
                </c:pt>
                <c:pt idx="821">
                  <c:v>-8.4764804381869396E-3</c:v>
                </c:pt>
                <c:pt idx="822">
                  <c:v>-8.5653221233181753E-3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-3.3959141155470718E-4</c:v>
                </c:pt>
                <c:pt idx="826">
                  <c:v>-2.0558986822551972E-3</c:v>
                </c:pt>
                <c:pt idx="827">
                  <c:v>-7.9070550213469204E-3</c:v>
                </c:pt>
                <c:pt idx="828">
                  <c:v>-2.7641677792145103E-3</c:v>
                </c:pt>
                <c:pt idx="829">
                  <c:v>2.2414297983104348E-3</c:v>
                </c:pt>
                <c:pt idx="830">
                  <c:v>-5.0133579324977973E-3</c:v>
                </c:pt>
                <c:pt idx="831">
                  <c:v>-3.3068378077940608E-3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-6.4574983771201744E-3</c:v>
                </c:pt>
                <c:pt idx="835">
                  <c:v>-9.5056624801541645E-3</c:v>
                </c:pt>
                <c:pt idx="836">
                  <c:v>-7.9938789708702274E-3</c:v>
                </c:pt>
                <c:pt idx="837">
                  <c:v>-9.4871569718000259E-3</c:v>
                </c:pt>
                <c:pt idx="838">
                  <c:v>-1.3780045503270166E-2</c:v>
                </c:pt>
                <c:pt idx="839">
                  <c:v>3.6520212855197798E-3</c:v>
                </c:pt>
                <c:pt idx="840">
                  <c:v>-3.4622249951645756E-3</c:v>
                </c:pt>
                <c:pt idx="841">
                  <c:v>-4.9470557280875127E-3</c:v>
                </c:pt>
                <c:pt idx="842">
                  <c:v>-1.839762032324721E-3</c:v>
                </c:pt>
                <c:pt idx="843">
                  <c:v>-7.9182391413858966E-3</c:v>
                </c:pt>
                <c:pt idx="844">
                  <c:v>-6.6938026103562365E-3</c:v>
                </c:pt>
                <c:pt idx="845">
                  <c:v>-6.1712574018830679E-3</c:v>
                </c:pt>
                <c:pt idx="846">
                  <c:v>1.0814167557551713E-2</c:v>
                </c:pt>
                <c:pt idx="847">
                  <c:v>-3.3393056936663612E-3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-6.1858610459566421E-3</c:v>
                </c:pt>
                <c:pt idx="855">
                  <c:v>-1.3762429323159076E-2</c:v>
                </c:pt>
                <c:pt idx="856">
                  <c:v>-7.7891066360438188E-3</c:v>
                </c:pt>
                <c:pt idx="857">
                  <c:v>-1.5959421947239427E-2</c:v>
                </c:pt>
                <c:pt idx="858">
                  <c:v>3.7865212473304766E-3</c:v>
                </c:pt>
                <c:pt idx="859">
                  <c:v>-1.2900630137377966E-2</c:v>
                </c:pt>
                <c:pt idx="860">
                  <c:v>-4.2165829475377947E-3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-7.5796004476913481E-3</c:v>
                </c:pt>
                <c:pt idx="864">
                  <c:v>-1.5333539170693022E-2</c:v>
                </c:pt>
                <c:pt idx="865">
                  <c:v>-5.0353955710811249E-3</c:v>
                </c:pt>
                <c:pt idx="866">
                  <c:v>-3.696540299062967E-3</c:v>
                </c:pt>
                <c:pt idx="867">
                  <c:v>-9.9805757140396523E-3</c:v>
                </c:pt>
                <c:pt idx="868">
                  <c:v>-2.1690234131570563E-2</c:v>
                </c:pt>
                <c:pt idx="869">
                  <c:v>-8.4796479611632947E-3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-5.2535709726253543E-3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-7.65010300369795E-4</c:v>
                </c:pt>
                <c:pt idx="878">
                  <c:v>-5.9948801702844889E-3</c:v>
                </c:pt>
                <c:pt idx="879">
                  <c:v>-8.1726305425480206E-3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-9.4646282039718699E-3</c:v>
                </c:pt>
                <c:pt idx="889">
                  <c:v>-7.6332165944448249E-3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-7.506684202338576E-4</c:v>
                </c:pt>
                <c:pt idx="894">
                  <c:v>-6.6367095616808314E-3</c:v>
                </c:pt>
                <c:pt idx="895">
                  <c:v>-8.4038336713971873E-3</c:v>
                </c:pt>
                <c:pt idx="896">
                  <c:v>-5.9706546356448342E-3</c:v>
                </c:pt>
                <c:pt idx="897">
                  <c:v>-1.0092384859177628E-2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-6.5074467561174743E-3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-2.484303467849891E-3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-1.8725548095348543E-3</c:v>
                </c:pt>
                <c:pt idx="910">
                  <c:v>-7.3996860520777474E-3</c:v>
                </c:pt>
                <c:pt idx="911">
                  <c:v>-6.8571048541015145E-3</c:v>
                </c:pt>
                <c:pt idx="912">
                  <c:v>-7.3057060427528242E-3</c:v>
                </c:pt>
                <c:pt idx="913">
                  <c:v>-3.0872997970972094E-3</c:v>
                </c:pt>
                <c:pt idx="914">
                  <c:v>-6.2217723561817095E-3</c:v>
                </c:pt>
                <c:pt idx="915">
                  <c:v>8.3418393725516182E-3</c:v>
                </c:pt>
                <c:pt idx="916">
                  <c:v>-5.8431406706738187E-4</c:v>
                </c:pt>
                <c:pt idx="917">
                  <c:v>1.7338849883472562E-3</c:v>
                </c:pt>
                <c:pt idx="918">
                  <c:v>-2.3186503511336554E-3</c:v>
                </c:pt>
                <c:pt idx="919">
                  <c:v>-4.8373279500442123E-3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-7.3910566317980653E-4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-3.1193471517463323E-3</c:v>
                </c:pt>
                <c:pt idx="931">
                  <c:v>7.3149641708134538E-3</c:v>
                </c:pt>
                <c:pt idx="932">
                  <c:v>-1.0860751598524843E-3</c:v>
                </c:pt>
                <c:pt idx="933">
                  <c:v>-2.7463283773387914E-3</c:v>
                </c:pt>
                <c:pt idx="934">
                  <c:v>-8.8077339920209496E-3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-7.2973262858866406E-4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-3.2653783570353312E-3</c:v>
                </c:pt>
                <c:pt idx="944">
                  <c:v>-1.4642264949404904E-3</c:v>
                </c:pt>
                <c:pt idx="945">
                  <c:v>-5.4798151162289699E-3</c:v>
                </c:pt>
                <c:pt idx="946">
                  <c:v>-4.2211567416368112E-3</c:v>
                </c:pt>
                <c:pt idx="947">
                  <c:v>-7.5658551080488579E-3</c:v>
                </c:pt>
                <c:pt idx="948">
                  <c:v>-3.8600074227357339E-4</c:v>
                </c:pt>
                <c:pt idx="949">
                  <c:v>-5.0132050306803677E-3</c:v>
                </c:pt>
                <c:pt idx="950">
                  <c:v>-1.1064905632946598E-2</c:v>
                </c:pt>
                <c:pt idx="951">
                  <c:v>-6.8166777781835108E-3</c:v>
                </c:pt>
                <c:pt idx="952">
                  <c:v>-1.0684944490813919E-2</c:v>
                </c:pt>
                <c:pt idx="953">
                  <c:v>-2.6891160891899801E-3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-7.087947828001262E-3</c:v>
                </c:pt>
                <c:pt idx="957">
                  <c:v>-6.5354927113787653E-3</c:v>
                </c:pt>
                <c:pt idx="958">
                  <c:v>-1.1665810786209541E-2</c:v>
                </c:pt>
                <c:pt idx="959">
                  <c:v>3.5233041164897116E-3</c:v>
                </c:pt>
                <c:pt idx="960">
                  <c:v>-3.1167934887035287E-3</c:v>
                </c:pt>
                <c:pt idx="961">
                  <c:v>-1.3575772166214861E-2</c:v>
                </c:pt>
                <c:pt idx="962">
                  <c:v>1.5902118243333874E-3</c:v>
                </c:pt>
                <c:pt idx="963">
                  <c:v>-2.3770026640557163E-3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-2.7854203800048438E-3</c:v>
                </c:pt>
                <c:pt idx="967">
                  <c:v>-9.5365263085476215E-3</c:v>
                </c:pt>
                <c:pt idx="968">
                  <c:v>-5.2109606165560152E-3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-9.2591263803818435E-3</c:v>
                </c:pt>
                <c:pt idx="972">
                  <c:v>-4.9532982957511962E-3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-7.0500303469094305E-3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-6.9055126642867393E-3</c:v>
                </c:pt>
                <c:pt idx="981">
                  <c:v>-1.5289622655112467E-3</c:v>
                </c:pt>
                <c:pt idx="982">
                  <c:v>7.6471783432996432E-4</c:v>
                </c:pt>
                <c:pt idx="983">
                  <c:v>-2.6973972391619583E-3</c:v>
                </c:pt>
                <c:pt idx="984">
                  <c:v>-7.9338906604116133E-3</c:v>
                </c:pt>
                <c:pt idx="985">
                  <c:v>5.7010422512693282E-4</c:v>
                </c:pt>
                <c:pt idx="986">
                  <c:v>-1.9323101802299902E-3</c:v>
                </c:pt>
                <c:pt idx="987">
                  <c:v>0</c:v>
                </c:pt>
                <c:pt idx="988">
                  <c:v>-7.8225440997838902E-3</c:v>
                </c:pt>
                <c:pt idx="989">
                  <c:v>-1.3250475809166495E-2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-9.9512082985908634E-3</c:v>
                </c:pt>
                <c:pt idx="994">
                  <c:v>-1.1084996383403656E-2</c:v>
                </c:pt>
                <c:pt idx="995">
                  <c:v>-6.8994807190039253E-3</c:v>
                </c:pt>
                <c:pt idx="996">
                  <c:v>-9.2219131689939005E-3</c:v>
                </c:pt>
                <c:pt idx="997">
                  <c:v>-1.3481481068897239E-2</c:v>
                </c:pt>
                <c:pt idx="998">
                  <c:v>-8.3599628200659026E-3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-7.0207819298229168E-3</c:v>
                </c:pt>
                <c:pt idx="1002">
                  <c:v>-4.3663059191549891E-3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-9.1019887658347898E-3</c:v>
                </c:pt>
                <c:pt idx="1006">
                  <c:v>9.2963565299166717E-3</c:v>
                </c:pt>
                <c:pt idx="1007">
                  <c:v>-1.6342072866768476E-3</c:v>
                </c:pt>
                <c:pt idx="1008">
                  <c:v>-1.6565224499922593E-3</c:v>
                </c:pt>
                <c:pt idx="1009">
                  <c:v>-8.1946311350300505E-4</c:v>
                </c:pt>
                <c:pt idx="1010">
                  <c:v>-1.8560685357131845E-3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-4.8187874902172467E-3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-1.9878820156353783E-3</c:v>
                </c:pt>
                <c:pt idx="1021">
                  <c:v>-1.8780813183294498E-4</c:v>
                </c:pt>
                <c:pt idx="1022">
                  <c:v>-6.5743069169812429E-3</c:v>
                </c:pt>
                <c:pt idx="1023">
                  <c:v>-1.0640169974158731E-2</c:v>
                </c:pt>
                <c:pt idx="1024">
                  <c:v>1.4125183552984311E-3</c:v>
                </c:pt>
                <c:pt idx="1025">
                  <c:v>-1.0115347955785836E-3</c:v>
                </c:pt>
                <c:pt idx="1026">
                  <c:v>-4.4587840348233598E-3</c:v>
                </c:pt>
                <c:pt idx="1027">
                  <c:v>-5.9055253047555212E-3</c:v>
                </c:pt>
                <c:pt idx="1028">
                  <c:v>-1.1077532780592314E-2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-2.2699833786328227E-3</c:v>
                </c:pt>
                <c:pt idx="1032">
                  <c:v>-4.5165395737907232E-3</c:v>
                </c:pt>
                <c:pt idx="1033">
                  <c:v>-6.2458867308645694E-4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-2.9912690095814654E-3</c:v>
                </c:pt>
                <c:pt idx="1038">
                  <c:v>-2.0855574863709592E-4</c:v>
                </c:pt>
                <c:pt idx="1039">
                  <c:v>4.5976941642802416E-3</c:v>
                </c:pt>
                <c:pt idx="1040">
                  <c:v>-3.3846962824126692E-3</c:v>
                </c:pt>
                <c:pt idx="1041">
                  <c:v>-4.6323663211493837E-3</c:v>
                </c:pt>
                <c:pt idx="1042">
                  <c:v>-8.0818576148304899E-3</c:v>
                </c:pt>
                <c:pt idx="1043">
                  <c:v>-3.0356359413286071E-3</c:v>
                </c:pt>
                <c:pt idx="1044">
                  <c:v>-1.6369673094969173E-3</c:v>
                </c:pt>
                <c:pt idx="1045">
                  <c:v>-5.9764991560218306E-4</c:v>
                </c:pt>
                <c:pt idx="1046">
                  <c:v>-3.6901672165168264E-3</c:v>
                </c:pt>
                <c:pt idx="1047">
                  <c:v>-8.2213438020382057E-3</c:v>
                </c:pt>
                <c:pt idx="1048">
                  <c:v>-8.073141992071875E-3</c:v>
                </c:pt>
                <c:pt idx="1049">
                  <c:v>-2.718741227264232E-3</c:v>
                </c:pt>
                <c:pt idx="1050">
                  <c:v>-1.0470882677233284E-2</c:v>
                </c:pt>
                <c:pt idx="1051">
                  <c:v>-3.1747563420330138E-3</c:v>
                </c:pt>
                <c:pt idx="1052">
                  <c:v>2.1176230649846417E-3</c:v>
                </c:pt>
                <c:pt idx="1053">
                  <c:v>-5.2824101440238636E-3</c:v>
                </c:pt>
                <c:pt idx="1054">
                  <c:v>-1.4326281378347794E-2</c:v>
                </c:pt>
                <c:pt idx="1055">
                  <c:v>-1.5836166844146682E-2</c:v>
                </c:pt>
                <c:pt idx="1056">
                  <c:v>-4.6007623391064456E-3</c:v>
                </c:pt>
                <c:pt idx="1057">
                  <c:v>-1.7496713099173888E-2</c:v>
                </c:pt>
                <c:pt idx="1058">
                  <c:v>-1.4864643939533018E-2</c:v>
                </c:pt>
                <c:pt idx="1059">
                  <c:v>2.0219419186429555E-2</c:v>
                </c:pt>
                <c:pt idx="1060">
                  <c:v>-3.5807204399294079E-3</c:v>
                </c:pt>
                <c:pt idx="1061">
                  <c:v>-1.5626792611040941E-3</c:v>
                </c:pt>
                <c:pt idx="1062">
                  <c:v>-2.6251954578447645E-2</c:v>
                </c:pt>
                <c:pt idx="1063">
                  <c:v>-1.1082900382359817E-2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-5.4932316657660962E-3</c:v>
                </c:pt>
                <c:pt idx="1067">
                  <c:v>-1.1055875654729874E-2</c:v>
                </c:pt>
                <c:pt idx="1068">
                  <c:v>-9.3185403912912079E-3</c:v>
                </c:pt>
                <c:pt idx="1069">
                  <c:v>-1.7481868788935095E-2</c:v>
                </c:pt>
                <c:pt idx="1070">
                  <c:v>-1.4862459025396291E-2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-1.9411506107960719E-2</c:v>
                </c:pt>
                <c:pt idx="1074">
                  <c:v>-2.6466778920290146E-2</c:v>
                </c:pt>
                <c:pt idx="1075">
                  <c:v>-2.0308152436385285E-2</c:v>
                </c:pt>
                <c:pt idx="1076">
                  <c:v>-5.0341258154684709E-4</c:v>
                </c:pt>
                <c:pt idx="1077">
                  <c:v>-3.1941288523951172E-2</c:v>
                </c:pt>
                <c:pt idx="1078">
                  <c:v>-1.345921316072296E-2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-1.5243803519372712E-2</c:v>
                </c:pt>
                <c:pt idx="1086">
                  <c:v>-1.6659534441172852E-2</c:v>
                </c:pt>
                <c:pt idx="1087">
                  <c:v>1.2024527003307028E-3</c:v>
                </c:pt>
                <c:pt idx="1088">
                  <c:v>-2.4941549764445625E-4</c:v>
                </c:pt>
                <c:pt idx="1089">
                  <c:v>-1.0120902162265466E-2</c:v>
                </c:pt>
                <c:pt idx="1090">
                  <c:v>-1.414373537903213E-2</c:v>
                </c:pt>
                <c:pt idx="1091">
                  <c:v>-3.9347717972315621E-3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-2.1626332827553441E-3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-6.2027241119952947E-3</c:v>
                </c:pt>
                <c:pt idx="1098">
                  <c:v>-2.4692609649061836E-2</c:v>
                </c:pt>
                <c:pt idx="1099">
                  <c:v>-1.110036565183492E-2</c:v>
                </c:pt>
                <c:pt idx="1100">
                  <c:v>-2.5801799319769003E-4</c:v>
                </c:pt>
                <c:pt idx="1101">
                  <c:v>-7.4632962078053922E-3</c:v>
                </c:pt>
                <c:pt idx="1102">
                  <c:v>-8.51997358487111E-3</c:v>
                </c:pt>
                <c:pt idx="1103">
                  <c:v>-2.5295855854432503E-3</c:v>
                </c:pt>
                <c:pt idx="1104">
                  <c:v>3.2681596748123098E-3</c:v>
                </c:pt>
                <c:pt idx="1105">
                  <c:v>-1.7639392963992861E-3</c:v>
                </c:pt>
                <c:pt idx="1106">
                  <c:v>-1.5750674679489762E-2</c:v>
                </c:pt>
                <c:pt idx="1107">
                  <c:v>-8.2502906968873191E-3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-7.4680983634323184E-4</c:v>
                </c:pt>
                <c:pt idx="1112">
                  <c:v>-1.2380962948466134E-3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-9.7715421479245279E-3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-2.3458951963677421E-3</c:v>
                </c:pt>
                <c:pt idx="1121">
                  <c:v>-2.1272845624968895E-3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-9.5797534247488159E-4</c:v>
                </c:pt>
                <c:pt idx="1126">
                  <c:v>-1.2560738103704949E-2</c:v>
                </c:pt>
                <c:pt idx="1127">
                  <c:v>1.4209924109991334E-3</c:v>
                </c:pt>
                <c:pt idx="1128">
                  <c:v>-4.7348641794719981E-4</c:v>
                </c:pt>
                <c:pt idx="1129">
                  <c:v>-1.8959829020017693E-3</c:v>
                </c:pt>
                <c:pt idx="1130">
                  <c:v>2.6173390570072286E-3</c:v>
                </c:pt>
                <c:pt idx="1131">
                  <c:v>-1.4640912755080393E-2</c:v>
                </c:pt>
                <c:pt idx="1132">
                  <c:v>-5.3419980411373302E-3</c:v>
                </c:pt>
                <c:pt idx="1133">
                  <c:v>-4.6314211363247537E-3</c:v>
                </c:pt>
                <c:pt idx="1134">
                  <c:v>-8.8148939685348537E-3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-1.1374956655503254E-3</c:v>
                </c:pt>
                <c:pt idx="1145">
                  <c:v>9.9360723013512953E-3</c:v>
                </c:pt>
                <c:pt idx="1146">
                  <c:v>-3.5997737970578925E-3</c:v>
                </c:pt>
                <c:pt idx="1147">
                  <c:v>-6.5725774025509054E-3</c:v>
                </c:pt>
                <c:pt idx="1148">
                  <c:v>-4.5115425263375641E-4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-2.8662529922680591E-3</c:v>
                </c:pt>
                <c:pt idx="1153">
                  <c:v>-5.5675211835159999E-3</c:v>
                </c:pt>
                <c:pt idx="1154">
                  <c:v>3.3442301604038605E-3</c:v>
                </c:pt>
                <c:pt idx="1155">
                  <c:v>-4.9044691577817545E-3</c:v>
                </c:pt>
                <c:pt idx="1156">
                  <c:v>-9.626079343834526E-3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-8.2375548020863221E-3</c:v>
                </c:pt>
                <c:pt idx="1161">
                  <c:v>-3.5724578830622633E-3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-8.6447335801409508E-4</c:v>
                </c:pt>
                <c:pt idx="1166">
                  <c:v>5.6465424577742951E-3</c:v>
                </c:pt>
                <c:pt idx="1167">
                  <c:v>-1.085763278680929E-3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-1.1234805577538864E-2</c:v>
                </c:pt>
                <c:pt idx="1174">
                  <c:v>-9.6326023292272467E-3</c:v>
                </c:pt>
                <c:pt idx="1175">
                  <c:v>-9.9315947441347419E-3</c:v>
                </c:pt>
                <c:pt idx="1176">
                  <c:v>-2.1793795549802653E-3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-5.4154265680761426E-3</c:v>
                </c:pt>
                <c:pt idx="1180">
                  <c:v>-1.3584798025921607E-2</c:v>
                </c:pt>
                <c:pt idx="1181">
                  <c:v>5.7173307821347663E-3</c:v>
                </c:pt>
                <c:pt idx="1182">
                  <c:v>-4.3542658815276525E-4</c:v>
                </c:pt>
                <c:pt idx="1183">
                  <c:v>-3.9483727285665182E-3</c:v>
                </c:pt>
                <c:pt idx="1184">
                  <c:v>4.8397788513403484E-3</c:v>
                </c:pt>
                <c:pt idx="1185">
                  <c:v>-5.2771834473270829E-3</c:v>
                </c:pt>
                <c:pt idx="1186">
                  <c:v>-2.8787882835379364E-3</c:v>
                </c:pt>
                <c:pt idx="1187">
                  <c:v>3.0870907251880908E-3</c:v>
                </c:pt>
                <c:pt idx="1188">
                  <c:v>-1.5423530539750985E-3</c:v>
                </c:pt>
                <c:pt idx="1189">
                  <c:v>-1.3149899055742154E-3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-2.4125113686679356E-3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-1.0861988425576286E-2</c:v>
                </c:pt>
                <c:pt idx="1199">
                  <c:v>-9.4170262928665593E-3</c:v>
                </c:pt>
                <c:pt idx="1200">
                  <c:v>-1.7730071755801546E-3</c:v>
                </c:pt>
                <c:pt idx="1201">
                  <c:v>6.6786604591850818E-4</c:v>
                </c:pt>
                <c:pt idx="1202">
                  <c:v>-7.3079193697820344E-3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-4.9204454947657794E-3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-5.7200858157138157E-3</c:v>
                </c:pt>
                <c:pt idx="1220">
                  <c:v>-1.4351184373078141E-3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-2.6637953570629591E-3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-1.1854790835110762E-3</c:v>
                </c:pt>
                <c:pt idx="1232">
                  <c:v>-1.0009976084044858E-2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-1.1800831377266618E-3</c:v>
                </c:pt>
                <c:pt idx="1237">
                  <c:v>-1.1814773794220912E-3</c:v>
                </c:pt>
                <c:pt idx="1238">
                  <c:v>9.6730847017090227E-3</c:v>
                </c:pt>
                <c:pt idx="1239">
                  <c:v>-7.9941444600084566E-4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-7.087947828001262E-3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-1.9386428843493064E-4</c:v>
                </c:pt>
                <c:pt idx="1259">
                  <c:v>-1.1111885837360447E-3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-4.6269478369467265E-3</c:v>
                </c:pt>
                <c:pt idx="1264">
                  <c:v>-6.6726287961831332E-3</c:v>
                </c:pt>
                <c:pt idx="1265">
                  <c:v>-8.9901784462513845E-3</c:v>
                </c:pt>
                <c:pt idx="1266">
                  <c:v>-1.0957210390578176E-2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-2.2555870303442305E-3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-1.1049411920343033E-3</c:v>
                </c:pt>
                <c:pt idx="1279">
                  <c:v>-1.7271015919728683E-4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-1.4425118256395919E-3</c:v>
                </c:pt>
                <c:pt idx="1286">
                  <c:v>-3.9646393218362164E-3</c:v>
                </c:pt>
                <c:pt idx="1287">
                  <c:v>-3.2447472423120516E-3</c:v>
                </c:pt>
                <c:pt idx="1288">
                  <c:v>-5.798319718102185E-3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-4.5500122491848316E-3</c:v>
                </c:pt>
                <c:pt idx="1307">
                  <c:v>-2.640255563128413E-3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-2.081640863783818E-3</c:v>
                </c:pt>
                <c:pt idx="1314">
                  <c:v>-6.4360330139896504E-3</c:v>
                </c:pt>
                <c:pt idx="1315">
                  <c:v>-6.3115697777691437E-3</c:v>
                </c:pt>
                <c:pt idx="1316">
                  <c:v>5.4360148466425784E-3</c:v>
                </c:pt>
                <c:pt idx="1317">
                  <c:v>-3.4718683450041254E-4</c:v>
                </c:pt>
                <c:pt idx="1318">
                  <c:v>-5.620763399045714E-3</c:v>
                </c:pt>
                <c:pt idx="1319">
                  <c:v>-3.6979835789612281E-3</c:v>
                </c:pt>
                <c:pt idx="1320">
                  <c:v>-5.1198041868518729E-3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-1.7697133166363344E-3</c:v>
                </c:pt>
                <c:pt idx="1324">
                  <c:v>-4.4209299610917796E-3</c:v>
                </c:pt>
                <c:pt idx="1325">
                  <c:v>-1.5561114076295901E-2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-3.6002332989664154E-3</c:v>
                </c:pt>
                <c:pt idx="1330">
                  <c:v>-8.113946924173554E-3</c:v>
                </c:pt>
                <c:pt idx="1331">
                  <c:v>-6.7460555471807737E-3</c:v>
                </c:pt>
                <c:pt idx="1332">
                  <c:v>1.6390966296393472E-3</c:v>
                </c:pt>
                <c:pt idx="1333">
                  <c:v>-1.4491971990633346E-3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-1.6070242409629287E-3</c:v>
                </c:pt>
                <c:pt idx="1340">
                  <c:v>-7.3750094995617133E-3</c:v>
                </c:pt>
                <c:pt idx="1341">
                  <c:v>-3.5827399442833752E-4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-7.9124859070196507E-3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-3.5807852076708002E-4</c:v>
                </c:pt>
                <c:pt idx="1348">
                  <c:v>-1.508536418727946E-2</c:v>
                </c:pt>
                <c:pt idx="1349">
                  <c:v>-1.1771824516097595E-2</c:v>
                </c:pt>
                <c:pt idx="1350">
                  <c:v>-2.789106983095202E-3</c:v>
                </c:pt>
                <c:pt idx="1351">
                  <c:v>8.8838475257144722E-3</c:v>
                </c:pt>
                <c:pt idx="1352">
                  <c:v>-1.8472001043337016E-3</c:v>
                </c:pt>
                <c:pt idx="1353">
                  <c:v>-2.217698602398066E-3</c:v>
                </c:pt>
                <c:pt idx="1354">
                  <c:v>-2.4153421371737593E-3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-1.2803328536135972E-2</c:v>
                </c:pt>
                <c:pt idx="1365">
                  <c:v>-1.6313563421332944E-3</c:v>
                </c:pt>
                <c:pt idx="1366">
                  <c:v>5.4981188063507602E-4</c:v>
                </c:pt>
                <c:pt idx="1367">
                  <c:v>-1.6331231233159826E-3</c:v>
                </c:pt>
                <c:pt idx="1368">
                  <c:v>-2.3770660227659945E-3</c:v>
                </c:pt>
                <c:pt idx="1369">
                  <c:v>4.0101891460819772E-3</c:v>
                </c:pt>
                <c:pt idx="1370">
                  <c:v>-3.6080985685238431E-4</c:v>
                </c:pt>
                <c:pt idx="1371">
                  <c:v>-2.1845178041397517E-3</c:v>
                </c:pt>
                <c:pt idx="1372">
                  <c:v>-1.8270161895168613E-3</c:v>
                </c:pt>
                <c:pt idx="1373">
                  <c:v>-3.1102366325255204E-3</c:v>
                </c:pt>
                <c:pt idx="1374">
                  <c:v>-9.5461400569272215E-3</c:v>
                </c:pt>
                <c:pt idx="1375">
                  <c:v>-7.7876040339157626E-3</c:v>
                </c:pt>
                <c:pt idx="1376">
                  <c:v>-1.2188368781572478E-2</c:v>
                </c:pt>
                <c:pt idx="1377">
                  <c:v>-4.7165705876590636E-3</c:v>
                </c:pt>
                <c:pt idx="1378">
                  <c:v>4.1460260447445663E-3</c:v>
                </c:pt>
                <c:pt idx="1379">
                  <c:v>-1.6344079731459793E-2</c:v>
                </c:pt>
                <c:pt idx="1380">
                  <c:v>-6.1461534433924214E-3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-7.8956966238266091E-3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-2.8217046203184992E-3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-1.3471256261615494E-2</c:v>
                </c:pt>
                <c:pt idx="1391">
                  <c:v>-4.6066241115791939E-3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-1.2626740269068293E-3</c:v>
                </c:pt>
                <c:pt idx="1397">
                  <c:v>2.3364212485637026E-3</c:v>
                </c:pt>
                <c:pt idx="1398">
                  <c:v>-9.2239364692181525E-3</c:v>
                </c:pt>
                <c:pt idx="1399">
                  <c:v>-4.9117698880110083E-3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-5.0078115084639663E-3</c:v>
                </c:pt>
                <c:pt idx="1406">
                  <c:v>-3.585257032589162E-3</c:v>
                </c:pt>
                <c:pt idx="1407">
                  <c:v>-3.2564250611555323E-3</c:v>
                </c:pt>
                <c:pt idx="1408">
                  <c:v>-7.6112512022712409E-3</c:v>
                </c:pt>
                <c:pt idx="1409">
                  <c:v>3.6414183230171204E-3</c:v>
                </c:pt>
                <c:pt idx="1410">
                  <c:v>-1.6301526663990984E-3</c:v>
                </c:pt>
                <c:pt idx="1411">
                  <c:v>3.0693685342173538E-3</c:v>
                </c:pt>
                <c:pt idx="1412">
                  <c:v>-3.0693685342173538E-3</c:v>
                </c:pt>
                <c:pt idx="1413">
                  <c:v>-3.095957097193569E-3</c:v>
                </c:pt>
                <c:pt idx="1414">
                  <c:v>-8.7896217392779974E-3</c:v>
                </c:pt>
                <c:pt idx="1415">
                  <c:v>-9.2143515820719557E-4</c:v>
                </c:pt>
                <c:pt idx="1416">
                  <c:v>-2.0198767206771606E-3</c:v>
                </c:pt>
                <c:pt idx="1417">
                  <c:v>-5.5405363503364669E-3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-1.0878550608763859E-3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-5.9897206214429843E-3</c:v>
                </c:pt>
                <c:pt idx="1427">
                  <c:v>-2.1885099549718845E-3</c:v>
                </c:pt>
                <c:pt idx="1428">
                  <c:v>3.650700477389357E-3</c:v>
                </c:pt>
                <c:pt idx="1429">
                  <c:v>-4.7381611662151712E-3</c:v>
                </c:pt>
                <c:pt idx="1430">
                  <c:v>-8.9863949622586148E-3</c:v>
                </c:pt>
                <c:pt idx="1431">
                  <c:v>-3.8762326699472993E-3</c:v>
                </c:pt>
                <c:pt idx="1432">
                  <c:v>-5.0158560893915904E-3</c:v>
                </c:pt>
                <c:pt idx="1433">
                  <c:v>-4.1050753898339565E-3</c:v>
                </c:pt>
                <c:pt idx="1434">
                  <c:v>-1.3526064471054866E-2</c:v>
                </c:pt>
                <c:pt idx="1435">
                  <c:v>0</c:v>
                </c:pt>
                <c:pt idx="1436">
                  <c:v>-5.728117401373467E-4</c:v>
                </c:pt>
                <c:pt idx="1437">
                  <c:v>-4.1626482301451162E-3</c:v>
                </c:pt>
                <c:pt idx="1438">
                  <c:v>-4.9567067079010485E-3</c:v>
                </c:pt>
                <c:pt idx="1439">
                  <c:v>-1.0371109053939342E-2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-1.4895085996649904E-2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-1.8074004170731683E-4</c:v>
                </c:pt>
                <c:pt idx="1446">
                  <c:v>-3.4389766772990882E-3</c:v>
                </c:pt>
                <c:pt idx="1447">
                  <c:v>-7.8004955398647269E-4</c:v>
                </c:pt>
                <c:pt idx="1448">
                  <c:v>7.8004955398647269E-4</c:v>
                </c:pt>
                <c:pt idx="1449">
                  <c:v>-1.1195124314109073E-2</c:v>
                </c:pt>
                <c:pt idx="1450">
                  <c:v>-1.3847056402810587E-2</c:v>
                </c:pt>
                <c:pt idx="1451">
                  <c:v>-4.091487289938911E-4</c:v>
                </c:pt>
                <c:pt idx="1452">
                  <c:v>-3.5399556170281343E-3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-7.6624555730955279E-3</c:v>
                </c:pt>
                <c:pt idx="1456">
                  <c:v>-6.1088376932971755E-3</c:v>
                </c:pt>
                <c:pt idx="1457">
                  <c:v>-9.9620950611765124E-3</c:v>
                </c:pt>
                <c:pt idx="1458">
                  <c:v>-7.4275826346488216E-3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-4.8722248280190783E-3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-3.6892083931618913E-3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-5.3525888970096247E-3</c:v>
                </c:pt>
                <c:pt idx="1479">
                  <c:v>-4.3096863009175479E-3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-3.5431301578974228E-3</c:v>
                </c:pt>
                <c:pt idx="1484">
                  <c:v>3.7274771100221926E-3</c:v>
                </c:pt>
                <c:pt idx="1485">
                  <c:v>-3.5593117325616319E-3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-6.9451972480294444E-4</c:v>
                </c:pt>
                <c:pt idx="1491">
                  <c:v>3.8470438954503194E-3</c:v>
                </c:pt>
                <c:pt idx="1492">
                  <c:v>-5.274811681781344E-4</c:v>
                </c:pt>
                <c:pt idx="1493">
                  <c:v>-5.9533457085283459E-3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-1.560505246589905E-3</c:v>
                </c:pt>
                <c:pt idx="1498">
                  <c:v>-5.2619914583740268E-4</c:v>
                </c:pt>
                <c:pt idx="1499">
                  <c:v>-1.9097040645501551E-3</c:v>
                </c:pt>
                <c:pt idx="1500">
                  <c:v>-1.0869126635446591E-2</c:v>
                </c:pt>
                <c:pt idx="1501">
                  <c:v>1.5812885751183003E-3</c:v>
                </c:pt>
                <c:pt idx="1502">
                  <c:v>-1.5812885751183003E-3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-1.2119461331394632E-3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-5.208548569610727E-4</c:v>
                </c:pt>
                <c:pt idx="1509">
                  <c:v>2.9262924444335425E-3</c:v>
                </c:pt>
                <c:pt idx="1510">
                  <c:v>-3.2681772432043843E-3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-4.4326437697952414E-3</c:v>
                </c:pt>
                <c:pt idx="1515">
                  <c:v>-4.1267970834040213E-3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-1.6125421672796847E-4</c:v>
                </c:pt>
                <c:pt idx="1519">
                  <c:v>-2.5681010136873184E-3</c:v>
                </c:pt>
                <c:pt idx="1520">
                  <c:v>-1.6169497356965934E-4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-5.4506106295448831E-3</c:v>
                </c:pt>
                <c:pt idx="1534">
                  <c:v>-9.4880898750249187E-3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-2.5068825673209005E-3</c:v>
                </c:pt>
                <c:pt idx="1538">
                  <c:v>2.8375399538864698E-3</c:v>
                </c:pt>
                <c:pt idx="1539">
                  <c:v>-3.342738052870331E-3</c:v>
                </c:pt>
                <c:pt idx="1540">
                  <c:v>-9.218697350155125E-3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-2.177935917952567E-3</c:v>
                </c:pt>
                <c:pt idx="1544">
                  <c:v>-2.1668401614576283E-3</c:v>
                </c:pt>
                <c:pt idx="1545">
                  <c:v>-8.3957680904056531E-4</c:v>
                </c:pt>
                <c:pt idx="1546">
                  <c:v>-6.2153534735029936E-3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-1.6271886251217893E-3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-2.4513051409575937E-3</c:v>
                </c:pt>
                <c:pt idx="1557">
                  <c:v>1.6984897544336519E-4</c:v>
                </c:pt>
                <c:pt idx="1558">
                  <c:v>-2.4569125013798043E-3</c:v>
                </c:pt>
                <c:pt idx="1559">
                  <c:v>1.8084462494005749E-3</c:v>
                </c:pt>
                <c:pt idx="1560">
                  <c:v>-5.5749765846808685E-3</c:v>
                </c:pt>
                <c:pt idx="1561">
                  <c:v>-1.6474677639193303E-3</c:v>
                </c:pt>
                <c:pt idx="1562">
                  <c:v>-1.3075166248315284E-3</c:v>
                </c:pt>
                <c:pt idx="1563">
                  <c:v>-6.2809106164243289E-3</c:v>
                </c:pt>
                <c:pt idx="1564">
                  <c:v>-9.8283839810360263E-3</c:v>
                </c:pt>
                <c:pt idx="1565">
                  <c:v>-2.1709196490329319E-3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-9.0410327865306783E-3</c:v>
                </c:pt>
                <c:pt idx="1569">
                  <c:v>-5.7265127839505325E-3</c:v>
                </c:pt>
                <c:pt idx="1570">
                  <c:v>-2.0337069220532911E-3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-4.8921709383984435E-3</c:v>
                </c:pt>
                <c:pt idx="1574">
                  <c:v>-1.4350205160924112E-2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-2.0217283724415225E-3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-2.7773408775733088E-3</c:v>
                </c:pt>
                <c:pt idx="1589">
                  <c:v>-7.3816305429943441E-3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-8.2421346866130563E-3</c:v>
                </c:pt>
                <c:pt idx="1593">
                  <c:v>-5.4750676253849662E-3</c:v>
                </c:pt>
                <c:pt idx="1594">
                  <c:v>-5.1731509810473142E-3</c:v>
                </c:pt>
                <c:pt idx="1595">
                  <c:v>-3.0088437255901823E-3</c:v>
                </c:pt>
                <c:pt idx="1596">
                  <c:v>-4.7057015831342142E-3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-3.3049087960179691E-4</c:v>
                </c:pt>
                <c:pt idx="1601">
                  <c:v>-8.3454026229912159E-4</c:v>
                </c:pt>
                <c:pt idx="1602">
                  <c:v>-2.176115810283541E-3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-1.3357578444210816E-3</c:v>
                </c:pt>
                <c:pt idx="1606">
                  <c:v>-4.1602599152232855E-3</c:v>
                </c:pt>
                <c:pt idx="1607">
                  <c:v>-7.2109600076748492E-3</c:v>
                </c:pt>
                <c:pt idx="1608">
                  <c:v>-8.2746442794512376E-4</c:v>
                </c:pt>
                <c:pt idx="1609">
                  <c:v>-3.5561652233155883E-3</c:v>
                </c:pt>
                <c:pt idx="1610">
                  <c:v>-2.014952732241504E-3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-2.9828630276522716E-3</c:v>
                </c:pt>
                <c:pt idx="1616">
                  <c:v>-5.1705429534028013E-3</c:v>
                </c:pt>
                <c:pt idx="1617">
                  <c:v>-7.3761852999574273E-3</c:v>
                </c:pt>
                <c:pt idx="1618">
                  <c:v>-4.8999083484693173E-3</c:v>
                </c:pt>
                <c:pt idx="1619">
                  <c:v>-5.9375166029491666E-3</c:v>
                </c:pt>
                <c:pt idx="1620">
                  <c:v>4.4163653830793237E-3</c:v>
                </c:pt>
                <c:pt idx="1621">
                  <c:v>-8.8523216016263007E-3</c:v>
                </c:pt>
                <c:pt idx="1622">
                  <c:v>-8.5714589455854195E-4</c:v>
                </c:pt>
                <c:pt idx="1623">
                  <c:v>2.5693319498136802E-3</c:v>
                </c:pt>
                <c:pt idx="1624">
                  <c:v>-3.0711454339433786E-3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-2.5149907380406233E-3</c:v>
                </c:pt>
                <c:pt idx="1628">
                  <c:v>-6.8553573361107567E-4</c:v>
                </c:pt>
                <c:pt idx="1629">
                  <c:v>-3.2108043395897568E-3</c:v>
                </c:pt>
                <c:pt idx="1630">
                  <c:v>3.3587580711547105E-4</c:v>
                </c:pt>
                <c:pt idx="1631">
                  <c:v>-6.7196209593145539E-4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-4.3689175616759002E-3</c:v>
                </c:pt>
                <c:pt idx="1643">
                  <c:v>-2.5997061876150696E-3</c:v>
                </c:pt>
                <c:pt idx="1644">
                  <c:v>-1.8037329156133097E-3</c:v>
                </c:pt>
                <c:pt idx="1645">
                  <c:v>4.0808266849312602E-3</c:v>
                </c:pt>
                <c:pt idx="1646">
                  <c:v>-6.6102429503889226E-4</c:v>
                </c:pt>
                <c:pt idx="1647">
                  <c:v>5.6889615674702299E-3</c:v>
                </c:pt>
                <c:pt idx="1648">
                  <c:v>-1.1321411289442196E-3</c:v>
                </c:pt>
                <c:pt idx="1649">
                  <c:v>-1.0587816897452029E-2</c:v>
                </c:pt>
                <c:pt idx="1650">
                  <c:v>-3.2697006448572097E-3</c:v>
                </c:pt>
                <c:pt idx="1651">
                  <c:v>-4.6050394155869867E-3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-2.7637084100451403E-3</c:v>
                </c:pt>
                <c:pt idx="1657">
                  <c:v>-5.9079526852663378E-3</c:v>
                </c:pt>
                <c:pt idx="1658">
                  <c:v>-3.1309324811807926E-3</c:v>
                </c:pt>
                <c:pt idx="1659">
                  <c:v>-1.4831284181342497E-3</c:v>
                </c:pt>
                <c:pt idx="1660">
                  <c:v>-6.8040692912498812E-3</c:v>
                </c:pt>
                <c:pt idx="1661">
                  <c:v>-9.1816932840158572E-3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-6.6442495037399851E-4</c:v>
                </c:pt>
                <c:pt idx="1665">
                  <c:v>-2.1863205360785898E-3</c:v>
                </c:pt>
                <c:pt idx="1666">
                  <c:v>-6.6632239126107606E-4</c:v>
                </c:pt>
                <c:pt idx="1667">
                  <c:v>-3.3337618611728459E-4</c:v>
                </c:pt>
                <c:pt idx="1668">
                  <c:v>-1.859196897981974E-3</c:v>
                </c:pt>
                <c:pt idx="1669">
                  <c:v>8.4258996986985579E-4</c:v>
                </c:pt>
                <c:pt idx="1670">
                  <c:v>-4.5395218063131182E-3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-2.9852948290578496E-3</c:v>
                </c:pt>
                <c:pt idx="1676">
                  <c:v>6.7283656639638423E-4</c:v>
                </c:pt>
                <c:pt idx="1677">
                  <c:v>-2.317720915088195E-3</c:v>
                </c:pt>
                <c:pt idx="1678">
                  <c:v>-1.1003990651215823E-2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-4.4844764814131466E-3</c:v>
                </c:pt>
                <c:pt idx="1683">
                  <c:v>-8.2024656905161919E-3</c:v>
                </c:pt>
                <c:pt idx="1684">
                  <c:v>-6.4123554579538222E-3</c:v>
                </c:pt>
                <c:pt idx="1685">
                  <c:v>-1.0375043442763854E-2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-8.4695558206870913E-4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-1.5620862139353875E-4</c:v>
                </c:pt>
                <c:pt idx="1693">
                  <c:v>3.4609067523385662E-3</c:v>
                </c:pt>
                <c:pt idx="1694">
                  <c:v>-2.8051617536455353E-3</c:v>
                </c:pt>
                <c:pt idx="1695">
                  <c:v>-4.9953637729949207E-4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-1.4381158838538965E-3</c:v>
                </c:pt>
                <c:pt idx="1701">
                  <c:v>-4.9811303714495381E-3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-3.1755163541413722E-3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-4.5383836776409225E-3</c:v>
                </c:pt>
                <c:pt idx="1714">
                  <c:v>-2.0319258134389173E-3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-1.8497113053639325E-3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-3.8403057626918979E-3</c:v>
                </c:pt>
                <c:pt idx="1725">
                  <c:v>-1.5460883924651725E-3</c:v>
                </c:pt>
                <c:pt idx="1726">
                  <c:v>-3.2458520625393561E-3</c:v>
                </c:pt>
                <c:pt idx="1727">
                  <c:v>7.7590015438389059E-4</c:v>
                </c:pt>
                <c:pt idx="1728">
                  <c:v>-1.1050338672716542E-2</c:v>
                </c:pt>
                <c:pt idx="1729">
                  <c:v>-4.5377736255884926E-3</c:v>
                </c:pt>
                <c:pt idx="1730">
                  <c:v>-3.4691248724261214E-3</c:v>
                </c:pt>
                <c:pt idx="1731">
                  <c:v>-6.3288684812201623E-3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-1.8412531773366325E-3</c:v>
                </c:pt>
                <c:pt idx="1739">
                  <c:v>3.0573090928855962E-3</c:v>
                </c:pt>
                <c:pt idx="1740">
                  <c:v>-3.0389744002334851E-4</c:v>
                </c:pt>
                <c:pt idx="1741">
                  <c:v>-9.1215847552561513E-4</c:v>
                </c:pt>
                <c:pt idx="1742">
                  <c:v>-2.9157842924405486E-3</c:v>
                </c:pt>
                <c:pt idx="1743">
                  <c:v>5.8230929425224787E-3</c:v>
                </c:pt>
                <c:pt idx="1744">
                  <c:v>-8.1355868153512034E-3</c:v>
                </c:pt>
                <c:pt idx="1745">
                  <c:v>-8.187713249999895E-3</c:v>
                </c:pt>
                <c:pt idx="1746">
                  <c:v>-3.2644261631169513E-3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-1.3917873454349916E-3</c:v>
                </c:pt>
                <c:pt idx="1750">
                  <c:v>-5.1295961783708321E-3</c:v>
                </c:pt>
                <c:pt idx="1751">
                  <c:v>-1.091028490090018E-3</c:v>
                </c:pt>
                <c:pt idx="1752">
                  <c:v>-1.3500211890740133E-2</c:v>
                </c:pt>
                <c:pt idx="1753">
                  <c:v>-3.174931248767443E-3</c:v>
                </c:pt>
                <c:pt idx="1754">
                  <c:v>-4.4498051278560879E-3</c:v>
                </c:pt>
                <c:pt idx="1755">
                  <c:v>-1.5833428429905538E-3</c:v>
                </c:pt>
                <c:pt idx="1756">
                  <c:v>1.2668563815090295E-3</c:v>
                </c:pt>
                <c:pt idx="1757">
                  <c:v>-1.1383324090936675E-2</c:v>
                </c:pt>
                <c:pt idx="1758">
                  <c:v>-4.0325929799287508E-3</c:v>
                </c:pt>
                <c:pt idx="1759">
                  <c:v>-1.7770031171595591E-3</c:v>
                </c:pt>
                <c:pt idx="1760">
                  <c:v>1.9454223983537133E-3</c:v>
                </c:pt>
                <c:pt idx="1761">
                  <c:v>-6.9873653874257258E-3</c:v>
                </c:pt>
                <c:pt idx="1762">
                  <c:v>-4.4171090013502834E-3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-1.3924868939824364E-2</c:v>
                </c:pt>
                <c:pt idx="1767">
                  <c:v>-6.2993238372852645E-3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-6.6314869683887778E-3</c:v>
                </c:pt>
                <c:pt idx="1771">
                  <c:v>-2.9170085630116915E-3</c:v>
                </c:pt>
                <c:pt idx="1772">
                  <c:v>-1.1287480701255959E-2</c:v>
                </c:pt>
                <c:pt idx="1773">
                  <c:v>-8.7461503749599601E-3</c:v>
                </c:pt>
                <c:pt idx="1774">
                  <c:v>-1.1342697468008645E-2</c:v>
                </c:pt>
                <c:pt idx="1775">
                  <c:v>6.515291398266676E-3</c:v>
                </c:pt>
                <c:pt idx="1776">
                  <c:v>-6.515291398266676E-3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-2.1127723131817433E-3</c:v>
                </c:pt>
                <c:pt idx="1782">
                  <c:v>-3.9289401437940796E-3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-7.5147059305837871E-3</c:v>
                </c:pt>
                <c:pt idx="1787">
                  <c:v>-5.093302907167363E-3</c:v>
                </c:pt>
                <c:pt idx="1788">
                  <c:v>-1.2579719115226595E-2</c:v>
                </c:pt>
                <c:pt idx="1789">
                  <c:v>-2.667829016691492E-3</c:v>
                </c:pt>
                <c:pt idx="1790">
                  <c:v>-1.2790263280279213E-2</c:v>
                </c:pt>
                <c:pt idx="1791">
                  <c:v>-1.6205204568104925E-2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-9.5262611070996428E-3</c:v>
                </c:pt>
                <c:pt idx="1798">
                  <c:v>-1.1639235239026213E-2</c:v>
                </c:pt>
                <c:pt idx="1799">
                  <c:v>-9.5525905029001379E-3</c:v>
                </c:pt>
                <c:pt idx="1800">
                  <c:v>-4.9899864123705839E-3</c:v>
                </c:pt>
                <c:pt idx="1801">
                  <c:v>-3.8038965875033526E-3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-1.1676556565047846E-3</c:v>
                </c:pt>
                <c:pt idx="1807">
                  <c:v>-4.1927836679924724E-3</c:v>
                </c:pt>
                <c:pt idx="1808">
                  <c:v>-5.5487103464315624E-3</c:v>
                </c:pt>
                <c:pt idx="1809">
                  <c:v>-5.4033512524815919E-3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-5.043795507176263E-3</c:v>
                </c:pt>
                <c:pt idx="1813">
                  <c:v>-1.4783680261207799E-2</c:v>
                </c:pt>
                <c:pt idx="1814">
                  <c:v>-1.535061624727696E-2</c:v>
                </c:pt>
                <c:pt idx="1815">
                  <c:v>3.6428627315938655E-3</c:v>
                </c:pt>
                <c:pt idx="1816">
                  <c:v>-1.5366604002309714E-2</c:v>
                </c:pt>
                <c:pt idx="1817">
                  <c:v>-2.2812919390355901E-3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-4.4351693558875027E-3</c:v>
                </c:pt>
                <c:pt idx="1823">
                  <c:v>6.6373628708245036E-3</c:v>
                </c:pt>
                <c:pt idx="1824">
                  <c:v>-5.7810063317180749E-3</c:v>
                </c:pt>
                <c:pt idx="1825">
                  <c:v>-7.0337664355006879E-3</c:v>
                </c:pt>
                <c:pt idx="1826">
                  <c:v>-1.2454007337579398E-2</c:v>
                </c:pt>
                <c:pt idx="1827">
                  <c:v>-2.1657306546158495E-2</c:v>
                </c:pt>
                <c:pt idx="1828">
                  <c:v>5.5045281843701943E-3</c:v>
                </c:pt>
                <c:pt idx="1829">
                  <c:v>-1.2392046627072162E-3</c:v>
                </c:pt>
                <c:pt idx="1830">
                  <c:v>-8.5318976812622793E-3</c:v>
                </c:pt>
                <c:pt idx="1831">
                  <c:v>-1.8042194598002048E-2</c:v>
                </c:pt>
                <c:pt idx="1832">
                  <c:v>-1.3547913430238978E-2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-2.8099512554442541E-3</c:v>
                </c:pt>
                <c:pt idx="1838">
                  <c:v>-1.5081860081067155E-2</c:v>
                </c:pt>
                <c:pt idx="1839">
                  <c:v>-9.5109006916800354E-3</c:v>
                </c:pt>
                <c:pt idx="1840">
                  <c:v>-1.0170991596275769E-2</c:v>
                </c:pt>
                <c:pt idx="1841">
                  <c:v>-1.0623933256811213E-2</c:v>
                </c:pt>
                <c:pt idx="1842">
                  <c:v>1.4632673367341198E-2</c:v>
                </c:pt>
                <c:pt idx="1843">
                  <c:v>-3.0955278372859496E-3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-2.8602896304494863E-3</c:v>
                </c:pt>
                <c:pt idx="1847">
                  <c:v>1.4502555189322308E-2</c:v>
                </c:pt>
                <c:pt idx="1848">
                  <c:v>-4.9276115417287158E-3</c:v>
                </c:pt>
                <c:pt idx="1849">
                  <c:v>-1.0991324506086642E-2</c:v>
                </c:pt>
                <c:pt idx="1850">
                  <c:v>-1.2393816240711786E-2</c:v>
                </c:pt>
                <c:pt idx="1851">
                  <c:v>-1.455803408601053E-2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-1.1700713325905276E-2</c:v>
                </c:pt>
                <c:pt idx="1855">
                  <c:v>4.3952036118906079E-3</c:v>
                </c:pt>
                <c:pt idx="1856">
                  <c:v>-1.4210412754225743E-2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-3.6493792892295929E-3</c:v>
                </c:pt>
                <c:pt idx="1861">
                  <c:v>-1.2284919759140145E-2</c:v>
                </c:pt>
                <c:pt idx="1862">
                  <c:v>-9.0848464634030179E-3</c:v>
                </c:pt>
                <c:pt idx="1863">
                  <c:v>-1.675031469445365E-3</c:v>
                </c:pt>
                <c:pt idx="1864">
                  <c:v>-4.315309918474064E-3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-1.0841631701916654E-3</c:v>
                </c:pt>
                <c:pt idx="1869">
                  <c:v>-1.2261100024825389E-2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-3.0903986170578435E-3</c:v>
                </c:pt>
                <c:pt idx="1880">
                  <c:v>-3.0838061615687806E-3</c:v>
                </c:pt>
                <c:pt idx="1881">
                  <c:v>-9.1446732079392135E-3</c:v>
                </c:pt>
                <c:pt idx="1882">
                  <c:v>-1.309430254885946E-2</c:v>
                </c:pt>
                <c:pt idx="1883">
                  <c:v>-1.0643308039242072E-3</c:v>
                </c:pt>
                <c:pt idx="1884">
                  <c:v>-8.8228789052635648E-4</c:v>
                </c:pt>
                <c:pt idx="1885">
                  <c:v>2.4617323857736295E-3</c:v>
                </c:pt>
                <c:pt idx="1886">
                  <c:v>-1.7459064921290235E-3</c:v>
                </c:pt>
                <c:pt idx="1887">
                  <c:v>-9.5476242934946498E-3</c:v>
                </c:pt>
                <c:pt idx="1888">
                  <c:v>1.6795632126864746E-4</c:v>
                </c:pt>
                <c:pt idx="1889">
                  <c:v>-8.1974349453401985E-3</c:v>
                </c:pt>
                <c:pt idx="1890">
                  <c:v>-1.09841827857311E-2</c:v>
                </c:pt>
                <c:pt idx="1891">
                  <c:v>-9.4625991571302137E-3</c:v>
                </c:pt>
                <c:pt idx="1892">
                  <c:v>3.2790740961550213E-3</c:v>
                </c:pt>
                <c:pt idx="1893">
                  <c:v>-5.8407024982232159E-3</c:v>
                </c:pt>
                <c:pt idx="1894">
                  <c:v>1.7324888344916189E-4</c:v>
                </c:pt>
                <c:pt idx="1895">
                  <c:v>-7.16461649146094E-3</c:v>
                </c:pt>
                <c:pt idx="1896">
                  <c:v>-7.7790081387512089E-3</c:v>
                </c:pt>
                <c:pt idx="1897">
                  <c:v>-4.1065949199543539E-3</c:v>
                </c:pt>
                <c:pt idx="1898">
                  <c:v>1.3368014825166696E-2</c:v>
                </c:pt>
                <c:pt idx="1899">
                  <c:v>-1.6743794431048897E-3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-2.4909646365207649E-3</c:v>
                </c:pt>
                <c:pt idx="1909">
                  <c:v>-9.1247767383677569E-3</c:v>
                </c:pt>
                <c:pt idx="1910">
                  <c:v>-5.5938035384093254E-3</c:v>
                </c:pt>
                <c:pt idx="1911">
                  <c:v>-2.0028972483823182E-3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-3.5526197118329605E-4</c:v>
                </c:pt>
                <c:pt idx="1915">
                  <c:v>-2.1509895162887815E-3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-4.9499977191205247E-3</c:v>
                </c:pt>
                <c:pt idx="1924">
                  <c:v>-1.5367517082935933E-3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-3.2386896385654396E-3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-1.0002048859245605E-3</c:v>
                </c:pt>
                <c:pt idx="1931">
                  <c:v>-9.1112431203352884E-3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-1.2033109355850335E-2</c:v>
                </c:pt>
                <c:pt idx="1935">
                  <c:v>0</c:v>
                </c:pt>
                <c:pt idx="1936">
                  <c:v>-2.1788673199152342E-3</c:v>
                </c:pt>
                <c:pt idx="1937">
                  <c:v>-1.7522551066129211E-4</c:v>
                </c:pt>
                <c:pt idx="1938">
                  <c:v>1.6866479734334305E-3</c:v>
                </c:pt>
                <c:pt idx="1939">
                  <c:v>-1.0306834975796875E-2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-2.1812062393182785E-3</c:v>
                </c:pt>
                <c:pt idx="1945">
                  <c:v>-1.5515527513679572E-2</c:v>
                </c:pt>
                <c:pt idx="1946">
                  <c:v>-9.7215460828845579E-3</c:v>
                </c:pt>
                <c:pt idx="1947">
                  <c:v>-5.8589696040822759E-3</c:v>
                </c:pt>
                <c:pt idx="1948">
                  <c:v>-5.7129300136056216E-3</c:v>
                </c:pt>
                <c:pt idx="1949">
                  <c:v>-1.5735082040455595E-2</c:v>
                </c:pt>
                <c:pt idx="1950">
                  <c:v>-6.374080148685124E-3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-1.5625662103483151E-2</c:v>
                </c:pt>
                <c:pt idx="1954">
                  <c:v>-9.7711023439694955E-3</c:v>
                </c:pt>
                <c:pt idx="1955">
                  <c:v>-2.690789600010568E-3</c:v>
                </c:pt>
                <c:pt idx="1956">
                  <c:v>-1.7901383055808573E-2</c:v>
                </c:pt>
                <c:pt idx="1957">
                  <c:v>-7.2491373903194045E-4</c:v>
                </c:pt>
                <c:pt idx="1958">
                  <c:v>1.2694705152468622E-2</c:v>
                </c:pt>
                <c:pt idx="1959">
                  <c:v>-3.1498535692080054E-2</c:v>
                </c:pt>
                <c:pt idx="1960">
                  <c:v>-2.1803799962951231E-2</c:v>
                </c:pt>
                <c:pt idx="1961">
                  <c:v>1.1334754277227077E-2</c:v>
                </c:pt>
                <c:pt idx="1962">
                  <c:v>-2.0643403331250809E-3</c:v>
                </c:pt>
                <c:pt idx="1963">
                  <c:v>-3.0218953629763234E-2</c:v>
                </c:pt>
                <c:pt idx="1964">
                  <c:v>-9.5563082414136247E-3</c:v>
                </c:pt>
                <c:pt idx="1965">
                  <c:v>1.9985459952692075E-2</c:v>
                </c:pt>
                <c:pt idx="1966">
                  <c:v>-3.2576771878760624E-3</c:v>
                </c:pt>
                <c:pt idx="1967">
                  <c:v>-1.3599971274516065E-2</c:v>
                </c:pt>
                <c:pt idx="1968">
                  <c:v>-2.1725058416492971E-2</c:v>
                </c:pt>
                <c:pt idx="1969">
                  <c:v>-3.9927125771246352E-3</c:v>
                </c:pt>
                <c:pt idx="1970">
                  <c:v>-1.6787133060182313E-2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-1.8375293941685911E-2</c:v>
                </c:pt>
                <c:pt idx="1975">
                  <c:v>-2.7129617899428027E-2</c:v>
                </c:pt>
                <c:pt idx="1976">
                  <c:v>-1.4356024424981406E-2</c:v>
                </c:pt>
                <c:pt idx="1977">
                  <c:v>1.0133658982177884E-2</c:v>
                </c:pt>
                <c:pt idx="1978">
                  <c:v>-6.2711101762626953E-3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-2.5781603439316569E-3</c:v>
                </c:pt>
                <c:pt idx="1982">
                  <c:v>-1.0227407329667315E-2</c:v>
                </c:pt>
                <c:pt idx="1983">
                  <c:v>-6.2443920678685316E-3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-1.9352923554070145E-3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-6.2223115219310898E-3</c:v>
                </c:pt>
                <c:pt idx="1991">
                  <c:v>-7.0175095587279301E-3</c:v>
                </c:pt>
                <c:pt idx="1992">
                  <c:v>-1.9037057236339194E-2</c:v>
                </c:pt>
                <c:pt idx="1993">
                  <c:v>-2.8941179433489062E-2</c:v>
                </c:pt>
                <c:pt idx="1994">
                  <c:v>-1.1058133673898851E-2</c:v>
                </c:pt>
                <c:pt idx="1995">
                  <c:v>1.2455537562412466E-2</c:v>
                </c:pt>
                <c:pt idx="1996">
                  <c:v>-1.3974038885136153E-3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-1.6864136623608417E-2</c:v>
                </c:pt>
                <c:pt idx="2001">
                  <c:v>-2.5357846563140995E-3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-2.1371317718523741E-3</c:v>
                </c:pt>
                <c:pt idx="2005">
                  <c:v>-1.1526837708952797E-3</c:v>
                </c:pt>
                <c:pt idx="2006">
                  <c:v>-5.2495210824883287E-3</c:v>
                </c:pt>
                <c:pt idx="2007">
                  <c:v>-1.1600914582148292E-3</c:v>
                </c:pt>
                <c:pt idx="2008">
                  <c:v>1.0666096358450616E-2</c:v>
                </c:pt>
                <c:pt idx="2009">
                  <c:v>-4.6409327157919122E-3</c:v>
                </c:pt>
                <c:pt idx="2010">
                  <c:v>-1.2476124485351292E-2</c:v>
                </c:pt>
                <c:pt idx="2011">
                  <c:v>-2.140458928357436E-2</c:v>
                </c:pt>
                <c:pt idx="2012">
                  <c:v>-3.4160449802858039E-3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-1.0468111583977091E-2</c:v>
                </c:pt>
                <c:pt idx="2016">
                  <c:v>-1.7544752315155954E-2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-1.0165614322454886E-3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-2.5437417387177419E-3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-1.5579698771110984E-3</c:v>
                </c:pt>
                <c:pt idx="2029">
                  <c:v>-6.4221167407785273E-3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-9.7606834770020967E-3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-1.9491727738163434E-4</c:v>
                </c:pt>
                <c:pt idx="2039">
                  <c:v>-3.3732659303922219E-3</c:v>
                </c:pt>
                <c:pt idx="2040">
                  <c:v>-1.2868998100045381E-2</c:v>
                </c:pt>
                <c:pt idx="2041">
                  <c:v>-8.6117152795042173E-3</c:v>
                </c:pt>
                <c:pt idx="2042">
                  <c:v>3.2652281460947563E-3</c:v>
                </c:pt>
                <c:pt idx="2043">
                  <c:v>-2.3026310229585789E-3</c:v>
                </c:pt>
                <c:pt idx="2044">
                  <c:v>-1.3441674874767884E-3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-1.3673297351206593E-2</c:v>
                </c:pt>
                <c:pt idx="2048">
                  <c:v>-1.8782111499332288E-2</c:v>
                </c:pt>
                <c:pt idx="2049">
                  <c:v>-8.3282292786677203E-3</c:v>
                </c:pt>
                <c:pt idx="2050">
                  <c:v>-8.2081749987574781E-3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-3.9508313099201331E-4</c:v>
                </c:pt>
                <c:pt idx="2054">
                  <c:v>-1.4025254881255833E-2</c:v>
                </c:pt>
                <c:pt idx="2055">
                  <c:v>-1.0553074018870845E-2</c:v>
                </c:pt>
                <c:pt idx="2056">
                  <c:v>5.6933507199223854E-3</c:v>
                </c:pt>
                <c:pt idx="2057">
                  <c:v>-1.6316589296776485E-3</c:v>
                </c:pt>
                <c:pt idx="2058">
                  <c:v>-2.847212454731185E-3</c:v>
                </c:pt>
                <c:pt idx="2059">
                  <c:v>-1.002351687677816E-3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-1.0574418725249224E-2</c:v>
                </c:pt>
                <c:pt idx="2064">
                  <c:v>-4.4058925812597849E-3</c:v>
                </c:pt>
                <c:pt idx="2065">
                  <c:v>-1.7878360147431493E-2</c:v>
                </c:pt>
                <c:pt idx="2066">
                  <c:v>-1.7552846535752842E-2</c:v>
                </c:pt>
                <c:pt idx="2067">
                  <c:v>-9.0127044739150008E-3</c:v>
                </c:pt>
                <c:pt idx="2068">
                  <c:v>6.5052468707262889E-3</c:v>
                </c:pt>
                <c:pt idx="2069">
                  <c:v>-1.2660279061282864E-3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-1.0251932598261959E-3</c:v>
                </c:pt>
                <c:pt idx="2073">
                  <c:v>-8.4342104440882082E-3</c:v>
                </c:pt>
                <c:pt idx="2074">
                  <c:v>-2.6773219225120215E-3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-1.6413419526049466E-2</c:v>
                </c:pt>
                <c:pt idx="2079">
                  <c:v>-9.1681861476420323E-3</c:v>
                </c:pt>
                <c:pt idx="2080">
                  <c:v>2.1736148723139337E-4</c:v>
                </c:pt>
                <c:pt idx="2081">
                  <c:v>-2.7306841913929958E-3</c:v>
                </c:pt>
                <c:pt idx="2082">
                  <c:v>-7.3583491040478677E-3</c:v>
                </c:pt>
                <c:pt idx="2083">
                  <c:v>-1.7457606772558698E-2</c:v>
                </c:pt>
                <c:pt idx="2084">
                  <c:v>-4.2950997389432644E-3</c:v>
                </c:pt>
                <c:pt idx="2085">
                  <c:v>2.0392860856066619E-4</c:v>
                </c:pt>
                <c:pt idx="2086">
                  <c:v>-9.9617239022355974E-3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-2.154030475367108E-3</c:v>
                </c:pt>
                <c:pt idx="2090">
                  <c:v>-1.6263505525244248E-2</c:v>
                </c:pt>
                <c:pt idx="2091">
                  <c:v>5.6699427486872622E-3</c:v>
                </c:pt>
                <c:pt idx="2092">
                  <c:v>-1.7285577434158483E-3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-8.8223940027818415E-3</c:v>
                </c:pt>
                <c:pt idx="2100">
                  <c:v>-3.7072957388035732E-3</c:v>
                </c:pt>
                <c:pt idx="2101">
                  <c:v>2.4795627292357736E-3</c:v>
                </c:pt>
                <c:pt idx="2102">
                  <c:v>-1.0782785579388943E-2</c:v>
                </c:pt>
                <c:pt idx="2103">
                  <c:v>-1.3653936161909463E-2</c:v>
                </c:pt>
                <c:pt idx="2104">
                  <c:v>-6.9780535295311807E-3</c:v>
                </c:pt>
                <c:pt idx="2105">
                  <c:v>-7.2702745958377335E-3</c:v>
                </c:pt>
                <c:pt idx="2106">
                  <c:v>-7.7523650892405982E-3</c:v>
                </c:pt>
                <c:pt idx="2107">
                  <c:v>-9.3169199076559295E-3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-1.580866576734774E-2</c:v>
                </c:pt>
                <c:pt idx="2111">
                  <c:v>-1.5182032021463954E-2</c:v>
                </c:pt>
                <c:pt idx="2112">
                  <c:v>-5.1053043696320799E-3</c:v>
                </c:pt>
                <c:pt idx="2113">
                  <c:v>-8.8507854759978244E-4</c:v>
                </c:pt>
                <c:pt idx="2114">
                  <c:v>-2.1178118800138535E-2</c:v>
                </c:pt>
                <c:pt idx="2115">
                  <c:v>-1.1419071258824687E-3</c:v>
                </c:pt>
                <c:pt idx="2116">
                  <c:v>-6.1845733511036727E-3</c:v>
                </c:pt>
                <c:pt idx="2117">
                  <c:v>-3.1443008905827519E-2</c:v>
                </c:pt>
                <c:pt idx="2118">
                  <c:v>3.552791878427719E-3</c:v>
                </c:pt>
                <c:pt idx="2119">
                  <c:v>-1.7846148174907484E-2</c:v>
                </c:pt>
                <c:pt idx="2120">
                  <c:v>-7.2689219742727573E-4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-1.0806688809402942E-2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-1.836203734335129E-3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-1.1516079845420357E-2</c:v>
                </c:pt>
                <c:pt idx="2131">
                  <c:v>-1.8566037138916691E-2</c:v>
                </c:pt>
                <c:pt idx="2132">
                  <c:v>-1.8471208486836588E-2</c:v>
                </c:pt>
                <c:pt idx="2133">
                  <c:v>-5.9045685941025994E-3</c:v>
                </c:pt>
                <c:pt idx="2134">
                  <c:v>-1.4574417623911096E-2</c:v>
                </c:pt>
                <c:pt idx="2135">
                  <c:v>-7.0122991572363347E-3</c:v>
                </c:pt>
                <c:pt idx="2136">
                  <c:v>-2.1798836162512103E-3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-1.2318148535511497E-2</c:v>
                </c:pt>
                <c:pt idx="2141">
                  <c:v>-7.9997003834817448E-3</c:v>
                </c:pt>
                <c:pt idx="2142">
                  <c:v>-1.282109987744029E-2</c:v>
                </c:pt>
                <c:pt idx="2143">
                  <c:v>-1.5899407699556889E-2</c:v>
                </c:pt>
                <c:pt idx="2144">
                  <c:v>-2.2335612226244805E-2</c:v>
                </c:pt>
                <c:pt idx="2145">
                  <c:v>-5.4856981665709625E-3</c:v>
                </c:pt>
                <c:pt idx="2146">
                  <c:v>-7.5119324646140129E-3</c:v>
                </c:pt>
                <c:pt idx="2147">
                  <c:v>-1.5195376540561689E-2</c:v>
                </c:pt>
                <c:pt idx="2148">
                  <c:v>4.0731361890227191E-3</c:v>
                </c:pt>
                <c:pt idx="2149">
                  <c:v>-1.8742963881544839E-2</c:v>
                </c:pt>
                <c:pt idx="2150">
                  <c:v>-1.0148360135728396E-2</c:v>
                </c:pt>
                <c:pt idx="2151">
                  <c:v>-1.7179816788323699E-2</c:v>
                </c:pt>
                <c:pt idx="2152">
                  <c:v>7.1774469020944309E-3</c:v>
                </c:pt>
                <c:pt idx="2153">
                  <c:v>-1.7074142155803607E-2</c:v>
                </c:pt>
                <c:pt idx="2154">
                  <c:v>-3.2357638295748004E-3</c:v>
                </c:pt>
                <c:pt idx="2155">
                  <c:v>-1.193743659163804E-2</c:v>
                </c:pt>
                <c:pt idx="2156">
                  <c:v>2.9066522639476844E-2</c:v>
                </c:pt>
                <c:pt idx="2157">
                  <c:v>-2.1451106008771426E-2</c:v>
                </c:pt>
                <c:pt idx="2158">
                  <c:v>-2.6648181810252858E-2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-2.3583611515301861E-2</c:v>
                </c:pt>
                <c:pt idx="2162">
                  <c:v>-7.9950866546614208E-3</c:v>
                </c:pt>
                <c:pt idx="2163">
                  <c:v>-9.7216003209465995E-3</c:v>
                </c:pt>
                <c:pt idx="2164">
                  <c:v>-2.659475596412797E-2</c:v>
                </c:pt>
                <c:pt idx="2165">
                  <c:v>-2.2318151975635914E-2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-7.9340036563779748E-3</c:v>
                </c:pt>
                <c:pt idx="2172">
                  <c:v>-1.9096120756318058E-2</c:v>
                </c:pt>
                <c:pt idx="2173">
                  <c:v>-4.2138696492344252E-3</c:v>
                </c:pt>
                <c:pt idx="2174">
                  <c:v>-1.6711215955412584E-2</c:v>
                </c:pt>
                <c:pt idx="2175">
                  <c:v>-2.2228032655606356E-2</c:v>
                </c:pt>
                <c:pt idx="2176">
                  <c:v>-2.363764515454303E-2</c:v>
                </c:pt>
                <c:pt idx="2177">
                  <c:v>-1.7828204226937316E-3</c:v>
                </c:pt>
                <c:pt idx="2178">
                  <c:v>1.5000300116847498E-3</c:v>
                </c:pt>
                <c:pt idx="2179">
                  <c:v>-1.6596728407519024E-2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-8.8547991051690644E-4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-1.8161478269352216E-2</c:v>
                </c:pt>
                <c:pt idx="2188">
                  <c:v>-1.4694054332243134E-2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-3.8667196564974304E-3</c:v>
                </c:pt>
                <c:pt idx="2193">
                  <c:v>-2.7065248229134475E-2</c:v>
                </c:pt>
                <c:pt idx="2194">
                  <c:v>-1.1783755665729423E-2</c:v>
                </c:pt>
                <c:pt idx="2195">
                  <c:v>-8.1607633611202601E-4</c:v>
                </c:pt>
                <c:pt idx="2196">
                  <c:v>-8.1674030736955672E-4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-3.8271016195396967E-3</c:v>
                </c:pt>
                <c:pt idx="2200">
                  <c:v>-7.769070666610034E-4</c:v>
                </c:pt>
                <c:pt idx="2201">
                  <c:v>-1.0571998683576389E-2</c:v>
                </c:pt>
                <c:pt idx="2202">
                  <c:v>2.587665157572161E-2</c:v>
                </c:pt>
                <c:pt idx="2203">
                  <c:v>-2.0351389453869828E-3</c:v>
                </c:pt>
                <c:pt idx="2204">
                  <c:v>7.0692451279805724E-3</c:v>
                </c:pt>
                <c:pt idx="2205">
                  <c:v>-2.764414731664111E-3</c:v>
                </c:pt>
                <c:pt idx="2206">
                  <c:v>3.5256123124751682E-3</c:v>
                </c:pt>
                <c:pt idx="2207">
                  <c:v>-1.9546748063231867E-2</c:v>
                </c:pt>
                <c:pt idx="2208">
                  <c:v>-4.642419435979761E-3</c:v>
                </c:pt>
                <c:pt idx="2209">
                  <c:v>-3.0987836473439501E-3</c:v>
                </c:pt>
                <c:pt idx="2210">
                  <c:v>-1.4572956108276358E-2</c:v>
                </c:pt>
                <c:pt idx="2211">
                  <c:v>-3.6848991403561016E-2</c:v>
                </c:pt>
                <c:pt idx="2212">
                  <c:v>-1.5635238981146493E-2</c:v>
                </c:pt>
                <c:pt idx="2213">
                  <c:v>-4.4262424160699254E-3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-1.6297099374433799E-3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-2.6454861942427854E-2</c:v>
                </c:pt>
                <c:pt idx="2221">
                  <c:v>-1.4223850690491702E-2</c:v>
                </c:pt>
                <c:pt idx="2222">
                  <c:v>2.5434981246812427E-3</c:v>
                </c:pt>
                <c:pt idx="2223">
                  <c:v>-1.8642735928353638E-2</c:v>
                </c:pt>
                <c:pt idx="2224">
                  <c:v>-1.8118025974061425E-2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-4.2151009521322891E-3</c:v>
                </c:pt>
                <c:pt idx="2229">
                  <c:v>-5.9151298899067228E-3</c:v>
                </c:pt>
                <c:pt idx="2230">
                  <c:v>-9.0736573616112537E-3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-3.3662187191128012E-3</c:v>
                </c:pt>
                <c:pt idx="2234">
                  <c:v>-1.1025953955962287E-2</c:v>
                </c:pt>
                <c:pt idx="2235">
                  <c:v>-1.4575153474724267E-2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-4.2169005753525113E-3</c:v>
                </c:pt>
                <c:pt idx="2239">
                  <c:v>-2.9429025835980838E-4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-2.5144193682358207E-4</c:v>
                </c:pt>
                <c:pt idx="2245">
                  <c:v>-1.204158229204122E-2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-3.3894393152849034E-3</c:v>
                </c:pt>
                <c:pt idx="2249">
                  <c:v>-8.3506882162671658E-3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-1.3374351715973454E-2</c:v>
                </c:pt>
                <c:pt idx="2253">
                  <c:v>2.7470746348168262E-4</c:v>
                </c:pt>
                <c:pt idx="2254">
                  <c:v>-4.2294018923572096E-3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-1.2501720189753485E-2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-2.9068582350708638E-3</c:v>
                </c:pt>
                <c:pt idx="2265">
                  <c:v>1.659434795197523E-2</c:v>
                </c:pt>
                <c:pt idx="2266">
                  <c:v>-3.115981987347638E-3</c:v>
                </c:pt>
                <c:pt idx="2267">
                  <c:v>-4.7500141570200327E-4</c:v>
                </c:pt>
                <c:pt idx="2268">
                  <c:v>-2.8776147311209144E-3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-6.7420354553568984E-3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-1.3596505437587503E-2</c:v>
                </c:pt>
                <c:pt idx="2278">
                  <c:v>-2.3933296025947293E-2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-7.9609301570675584E-3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-6.2570057434490067E-3</c:v>
                </c:pt>
                <c:pt idx="2289">
                  <c:v>-8.5608704346649134E-3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-9.7036351200330273E-3</c:v>
                </c:pt>
                <c:pt idx="2294">
                  <c:v>-9.1424789151526298E-3</c:v>
                </c:pt>
                <c:pt idx="2295">
                  <c:v>-7.4130714930031871E-3</c:v>
                </c:pt>
                <c:pt idx="2296">
                  <c:v>-2.2624401883213352E-3</c:v>
                </c:pt>
                <c:pt idx="2297">
                  <c:v>-2.376351590580672E-2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-5.6529136483467468E-3</c:v>
                </c:pt>
                <c:pt idx="2302">
                  <c:v>-8.3995361520212697E-3</c:v>
                </c:pt>
                <c:pt idx="2303">
                  <c:v>-2.7434622217663573E-3</c:v>
                </c:pt>
                <c:pt idx="2304">
                  <c:v>-1.0328311793496248E-2</c:v>
                </c:pt>
                <c:pt idx="2305">
                  <c:v>-6.7325730106251314E-3</c:v>
                </c:pt>
                <c:pt idx="2306">
                  <c:v>-6.7781370720352285E-3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-9.5850088453026672E-3</c:v>
                </c:pt>
                <c:pt idx="2316">
                  <c:v>1.0444361899314636E-2</c:v>
                </c:pt>
                <c:pt idx="2317">
                  <c:v>-2.1703489539470766E-3</c:v>
                </c:pt>
                <c:pt idx="2318">
                  <c:v>-1.088154307929301E-2</c:v>
                </c:pt>
                <c:pt idx="2319">
                  <c:v>-2.2793165195977849E-4</c:v>
                </c:pt>
                <c:pt idx="2320">
                  <c:v>6.9809937432419034E-3</c:v>
                </c:pt>
                <c:pt idx="2321">
                  <c:v>-3.9182456081467976E-3</c:v>
                </c:pt>
                <c:pt idx="2322">
                  <c:v>-7.9036974888122558E-3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-1.4610170503827291E-2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-8.031088005082232E-3</c:v>
                </c:pt>
                <c:pt idx="2335">
                  <c:v>-9.9480017397413079E-3</c:v>
                </c:pt>
                <c:pt idx="2336">
                  <c:v>1.0249123741505883E-3</c:v>
                </c:pt>
                <c:pt idx="2337">
                  <c:v>-4.3827719824118816E-3</c:v>
                </c:pt>
                <c:pt idx="2338">
                  <c:v>-1.1141744896373318E-2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-1.6744106450286012E-3</c:v>
                </c:pt>
                <c:pt idx="2342">
                  <c:v>-6.487619159458724E-3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-2.2254560448660143E-3</c:v>
                </c:pt>
                <c:pt idx="2348">
                  <c:v>8.063260957964502E-4</c:v>
                </c:pt>
                <c:pt idx="2349">
                  <c:v>-1.8248585979740994E-3</c:v>
                </c:pt>
                <c:pt idx="2350">
                  <c:v>-1.329648867090949E-2</c:v>
                </c:pt>
                <c:pt idx="2351">
                  <c:v>-8.6883939089599238E-3</c:v>
                </c:pt>
                <c:pt idx="2352">
                  <c:v>1.2374251517597301E-3</c:v>
                </c:pt>
                <c:pt idx="2353">
                  <c:v>-4.7813401558185475E-3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-8.6616133514834104E-3</c:v>
                </c:pt>
                <c:pt idx="2357">
                  <c:v>-2.0594066268158073E-3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-3.3346927087647416E-3</c:v>
                </c:pt>
                <c:pt idx="2367">
                  <c:v>-7.736810658885318E-3</c:v>
                </c:pt>
                <c:pt idx="2368">
                  <c:v>3.1731492313324949E-3</c:v>
                </c:pt>
                <c:pt idx="2369">
                  <c:v>-8.3581714533798035E-3</c:v>
                </c:pt>
                <c:pt idx="2370">
                  <c:v>-1.3998261805721057E-3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-5.9664026459049779E-4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-1.0203223889256208E-2</c:v>
                </c:pt>
                <c:pt idx="2377">
                  <c:v>-9.5174901487959929E-3</c:v>
                </c:pt>
                <c:pt idx="2378">
                  <c:v>-3.3752505729260918E-3</c:v>
                </c:pt>
                <c:pt idx="2379">
                  <c:v>-7.8314377757946474E-3</c:v>
                </c:pt>
                <c:pt idx="2380">
                  <c:v>-1.1333702970114601E-2</c:v>
                </c:pt>
                <c:pt idx="2381">
                  <c:v>-1.4760518279205215E-2</c:v>
                </c:pt>
                <c:pt idx="2382">
                  <c:v>-2.7001151150605196E-3</c:v>
                </c:pt>
                <c:pt idx="2383">
                  <c:v>-8.3223360101785104E-3</c:v>
                </c:pt>
                <c:pt idx="2384">
                  <c:v>-7.5358684504074347E-3</c:v>
                </c:pt>
                <c:pt idx="2385">
                  <c:v>-6.5505867959680941E-3</c:v>
                </c:pt>
                <c:pt idx="2386">
                  <c:v>6.9685701475039608E-3</c:v>
                </c:pt>
                <c:pt idx="2387">
                  <c:v>-2.1893077949552975E-4</c:v>
                </c:pt>
                <c:pt idx="2388">
                  <c:v>-8.8758020895616241E-3</c:v>
                </c:pt>
                <c:pt idx="2389">
                  <c:v>-1.0232441409049109E-2</c:v>
                </c:pt>
                <c:pt idx="2390">
                  <c:v>-1.1445750133506571E-2</c:v>
                </c:pt>
                <c:pt idx="2391">
                  <c:v>-2.0522892279206673E-4</c:v>
                </c:pt>
                <c:pt idx="2392">
                  <c:v>4.3095138519788634E-4</c:v>
                </c:pt>
                <c:pt idx="2393">
                  <c:v>-3.9055013670683536E-3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-1.3004629411959456E-2</c:v>
                </c:pt>
                <c:pt idx="2397">
                  <c:v>-5.2288491136600612E-3</c:v>
                </c:pt>
                <c:pt idx="2398">
                  <c:v>8.2750190863150053E-3</c:v>
                </c:pt>
                <c:pt idx="2399">
                  <c:v>-1.7277473263703769E-3</c:v>
                </c:pt>
                <c:pt idx="2400">
                  <c:v>-1.558108703314609E-2</c:v>
                </c:pt>
                <c:pt idx="2401">
                  <c:v>-2.0768251207236688E-2</c:v>
                </c:pt>
                <c:pt idx="2402">
                  <c:v>-1.8162720018528589E-3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-1.2444744324131563E-2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-1.6126529412504809E-2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-6.5587862898768279E-3</c:v>
                </c:pt>
                <c:pt idx="2413">
                  <c:v>1.9701011274095848E-3</c:v>
                </c:pt>
                <c:pt idx="2414">
                  <c:v>-1.4334983628828901E-2</c:v>
                </c:pt>
                <c:pt idx="2415">
                  <c:v>-1.0733742794482026E-2</c:v>
                </c:pt>
                <c:pt idx="2416">
                  <c:v>-3.596556382327698E-3</c:v>
                </c:pt>
                <c:pt idx="2417">
                  <c:v>-2.2624401883213352E-3</c:v>
                </c:pt>
                <c:pt idx="2418">
                  <c:v>-5.657083274771324E-3</c:v>
                </c:pt>
                <c:pt idx="2419">
                  <c:v>-9.5870186752557984E-3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-8.5948981113128653E-3</c:v>
                </c:pt>
                <c:pt idx="2424">
                  <c:v>-1.7823878899596579E-3</c:v>
                </c:pt>
                <c:pt idx="2425">
                  <c:v>9.9409355811532762E-3</c:v>
                </c:pt>
                <c:pt idx="2426">
                  <c:v>-1.5389529827043447E-3</c:v>
                </c:pt>
                <c:pt idx="2427">
                  <c:v>5.7072449830410932E-3</c:v>
                </c:pt>
                <c:pt idx="2428">
                  <c:v>-1.276689461018865E-2</c:v>
                </c:pt>
                <c:pt idx="2429">
                  <c:v>-1.4057988770725949E-2</c:v>
                </c:pt>
                <c:pt idx="2430">
                  <c:v>-1.1996906249587269E-2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-1.2966669766081296E-3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-1.053163693988779E-3</c:v>
                </c:pt>
                <c:pt idx="2438">
                  <c:v>1.4025364149512498E-2</c:v>
                </c:pt>
                <c:pt idx="2439">
                  <c:v>-1.0396430241295107E-3</c:v>
                </c:pt>
                <c:pt idx="2440">
                  <c:v>-8.6047653070853158E-4</c:v>
                </c:pt>
                <c:pt idx="2441">
                  <c:v>1.9001195548380423E-3</c:v>
                </c:pt>
                <c:pt idx="2442">
                  <c:v>-5.7111641605986918E-3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-1.419332159981046E-2</c:v>
                </c:pt>
                <c:pt idx="2448">
                  <c:v>-1.0542524423975408E-3</c:v>
                </c:pt>
                <c:pt idx="2449">
                  <c:v>7.7713685903715302E-3</c:v>
                </c:pt>
                <c:pt idx="2450">
                  <c:v>-1.3259473306592717E-2</c:v>
                </c:pt>
                <c:pt idx="2451">
                  <c:v>-1.682381401398203E-3</c:v>
                </c:pt>
                <c:pt idx="2452">
                  <c:v>-2.7700949520710338E-3</c:v>
                </c:pt>
                <c:pt idx="2453">
                  <c:v>-1.0466840480451545E-2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-2.1198696059743227E-3</c:v>
                </c:pt>
                <c:pt idx="2458">
                  <c:v>-2.0023225735332773E-4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-4.3157761650292059E-4</c:v>
                </c:pt>
                <c:pt idx="2462">
                  <c:v>-8.2440134603789517E-4</c:v>
                </c:pt>
                <c:pt idx="2463">
                  <c:v>4.9754813709084189E-3</c:v>
                </c:pt>
                <c:pt idx="2464">
                  <c:v>-5.1718873545487654E-3</c:v>
                </c:pt>
                <c:pt idx="2465">
                  <c:v>-1.1079985042064422E-2</c:v>
                </c:pt>
                <c:pt idx="2466">
                  <c:v>-3.9998441474633495E-3</c:v>
                </c:pt>
                <c:pt idx="2467">
                  <c:v>-1.0573652371128617E-3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-5.8198985592854413E-3</c:v>
                </c:pt>
                <c:pt idx="2473">
                  <c:v>-1.5560544823970623E-2</c:v>
                </c:pt>
                <c:pt idx="2474">
                  <c:v>-2.0742803168467994E-2</c:v>
                </c:pt>
                <c:pt idx="2475">
                  <c:v>2.1447354225143656E-3</c:v>
                </c:pt>
                <c:pt idx="2476">
                  <c:v>-1.1058871937475345E-2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-2.367163003509809E-3</c:v>
                </c:pt>
                <c:pt idx="2481">
                  <c:v>-6.5394647341321388E-4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-6.6036036625742867E-3</c:v>
                </c:pt>
                <c:pt idx="2487">
                  <c:v>-7.2780611852092392E-3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-1.2525076551410663E-3</c:v>
                </c:pt>
                <c:pt idx="2492">
                  <c:v>-3.5872094020978906E-3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-7.4654469063757389E-3</c:v>
                </c:pt>
                <c:pt idx="2502">
                  <c:v>1.6255319415785507E-2</c:v>
                </c:pt>
                <c:pt idx="2503">
                  <c:v>-4.8654752667047774E-3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-5.3639263527944792E-3</c:v>
                </c:pt>
                <c:pt idx="2508">
                  <c:v>-1.5273760037022299E-3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-5.50975848251678E-3</c:v>
                </c:pt>
                <c:pt idx="2512">
                  <c:v>-5.1605000576246951E-3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-1.4860927757981202E-2</c:v>
                </c:pt>
                <c:pt idx="2519">
                  <c:v>-8.8343833507131819E-3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-3.9131261976077525E-3</c:v>
                </c:pt>
                <c:pt idx="2524">
                  <c:v>-5.241293030275429E-3</c:v>
                </c:pt>
                <c:pt idx="2525">
                  <c:v>-6.0188670312486536E-3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-4.025910038405911E-3</c:v>
                </c:pt>
                <c:pt idx="2530">
                  <c:v>4.2163652071014468E-3</c:v>
                </c:pt>
                <c:pt idx="2531">
                  <c:v>-2.9304975365720409E-3</c:v>
                </c:pt>
                <c:pt idx="2532">
                  <c:v>-1.5558375131952573E-2</c:v>
                </c:pt>
                <c:pt idx="2533">
                  <c:v>-5.039551953892385E-3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-5.7804139971837643E-3</c:v>
                </c:pt>
                <c:pt idx="2537">
                  <c:v>-1.0518153675628916E-2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-9.602363878402187E-3</c:v>
                </c:pt>
                <c:pt idx="2544">
                  <c:v>-1.0812068523191165E-2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-3.9021897004323236E-3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-5.640651241113126E-3</c:v>
                </c:pt>
                <c:pt idx="2553">
                  <c:v>5.5171893070316003E-4</c:v>
                </c:pt>
                <c:pt idx="2554">
                  <c:v>-4.1971390013451071E-3</c:v>
                </c:pt>
                <c:pt idx="2555">
                  <c:v>-3.8498433790232767E-3</c:v>
                </c:pt>
                <c:pt idx="2556">
                  <c:v>6.7707175632119032E-3</c:v>
                </c:pt>
                <c:pt idx="2557">
                  <c:v>-4.7572594377323085E-3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-1.2686269749178081E-3</c:v>
                </c:pt>
                <c:pt idx="2561">
                  <c:v>-1.149076294985818E-2</c:v>
                </c:pt>
                <c:pt idx="2562">
                  <c:v>-9.7827971641724076E-3</c:v>
                </c:pt>
                <c:pt idx="2563">
                  <c:v>-1.0428107874609793E-2</c:v>
                </c:pt>
                <c:pt idx="2564">
                  <c:v>-1.4884571602280516E-3</c:v>
                </c:pt>
                <c:pt idx="2565">
                  <c:v>7.4733012000329779E-3</c:v>
                </c:pt>
                <c:pt idx="2566">
                  <c:v>-7.1010332223560013E-3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-2.9274753990664593E-3</c:v>
                </c:pt>
                <c:pt idx="2572">
                  <c:v>-6.7657970174748172E-3</c:v>
                </c:pt>
                <c:pt idx="2573">
                  <c:v>1.2839916932891882E-3</c:v>
                </c:pt>
                <c:pt idx="2574">
                  <c:v>-5.3377164364780683E-3</c:v>
                </c:pt>
                <c:pt idx="2575">
                  <c:v>1.8462044973581726E-3</c:v>
                </c:pt>
                <c:pt idx="2576">
                  <c:v>-1.7398325771811329E-4</c:v>
                </c:pt>
                <c:pt idx="2577">
                  <c:v>-4.255625809874708E-3</c:v>
                </c:pt>
                <c:pt idx="2578">
                  <c:v>-7.9668398916448169E-3</c:v>
                </c:pt>
                <c:pt idx="2579">
                  <c:v>5.376635406122432E-3</c:v>
                </c:pt>
                <c:pt idx="2580">
                  <c:v>-5.0066862120790034E-3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-1.1031319128145256E-3</c:v>
                </c:pt>
                <c:pt idx="2585">
                  <c:v>-1.8124009473297065E-3</c:v>
                </c:pt>
                <c:pt idx="2586">
                  <c:v>-5.6828625023355173E-3</c:v>
                </c:pt>
                <c:pt idx="2587">
                  <c:v>-7.7445430482310229E-3</c:v>
                </c:pt>
                <c:pt idx="2588">
                  <c:v>-3.1569310003334294E-3</c:v>
                </c:pt>
                <c:pt idx="2589">
                  <c:v>1.4920392879194111E-3</c:v>
                </c:pt>
                <c:pt idx="2590">
                  <c:v>-1.9292911775714572E-4</c:v>
                </c:pt>
                <c:pt idx="2591">
                  <c:v>7.3932309525206463E-3</c:v>
                </c:pt>
                <c:pt idx="2592">
                  <c:v>-6.2887344408739665E-3</c:v>
                </c:pt>
                <c:pt idx="2593">
                  <c:v>-1.7946437001551629E-2</c:v>
                </c:pt>
                <c:pt idx="2594">
                  <c:v>-5.5321716023026823E-4</c:v>
                </c:pt>
                <c:pt idx="2595">
                  <c:v>-1.3218121309526154E-3</c:v>
                </c:pt>
                <c:pt idx="2596">
                  <c:v>-3.933708777639211E-4</c:v>
                </c:pt>
                <c:pt idx="2597">
                  <c:v>7.9257573074231757E-3</c:v>
                </c:pt>
                <c:pt idx="2598">
                  <c:v>-2.8247312346367792E-3</c:v>
                </c:pt>
                <c:pt idx="2599">
                  <c:v>3.1972460628741928E-3</c:v>
                </c:pt>
                <c:pt idx="2600">
                  <c:v>-9.403763608109017E-4</c:v>
                </c:pt>
                <c:pt idx="2601">
                  <c:v>-9.434245270920627E-3</c:v>
                </c:pt>
                <c:pt idx="2602">
                  <c:v>-4.9397894900105044E-3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-4.2611270708485804E-3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-7.0415522066946679E-3</c:v>
                </c:pt>
                <c:pt idx="2614">
                  <c:v>-2.0087104076988993E-3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-2.1723677561764632E-3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-7.2068068626860438E-3</c:v>
                </c:pt>
                <c:pt idx="2621">
                  <c:v>4.6912001153200933E-3</c:v>
                </c:pt>
                <c:pt idx="2622">
                  <c:v>-4.5031546045990467E-3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-1.942260230470616E-3</c:v>
                </c:pt>
                <c:pt idx="2628">
                  <c:v>3.1792674138104715E-3</c:v>
                </c:pt>
                <c:pt idx="2629">
                  <c:v>-6.7385791463721034E-3</c:v>
                </c:pt>
                <c:pt idx="2630">
                  <c:v>-5.1768726232657158E-3</c:v>
                </c:pt>
                <c:pt idx="2631">
                  <c:v>-3.3870208570077054E-3</c:v>
                </c:pt>
                <c:pt idx="2632">
                  <c:v>-5.9379497643012868E-3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-1.8699855386561381E-4</c:v>
                </c:pt>
                <c:pt idx="2637">
                  <c:v>-5.5927439491432196E-3</c:v>
                </c:pt>
                <c:pt idx="2638">
                  <c:v>-4.3354775425283876E-3</c:v>
                </c:pt>
                <c:pt idx="2639">
                  <c:v>-9.1054323704575779E-4</c:v>
                </c:pt>
                <c:pt idx="2640">
                  <c:v>4.3393140249019524E-3</c:v>
                </c:pt>
                <c:pt idx="2641">
                  <c:v>-2.3474305002544327E-3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-5.0312197547199844E-3</c:v>
                </c:pt>
                <c:pt idx="2645">
                  <c:v>-7.1602886720079084E-4</c:v>
                </c:pt>
                <c:pt idx="2646">
                  <c:v>-2.8860593885369212E-3</c:v>
                </c:pt>
                <c:pt idx="2647">
                  <c:v>8.2772578497003479E-3</c:v>
                </c:pt>
                <c:pt idx="2648">
                  <c:v>-3.0577220520866533E-3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-2.3341266039524911E-3</c:v>
                </c:pt>
                <c:pt idx="2654">
                  <c:v>-1.1341844467464668E-2</c:v>
                </c:pt>
                <c:pt idx="2655">
                  <c:v>-9.2742477125415945E-3</c:v>
                </c:pt>
                <c:pt idx="2656">
                  <c:v>-4.2094246475130603E-3</c:v>
                </c:pt>
                <c:pt idx="2657">
                  <c:v>-6.0768075438524249E-3</c:v>
                </c:pt>
                <c:pt idx="2658">
                  <c:v>6.8056013845971819E-3</c:v>
                </c:pt>
                <c:pt idx="2659">
                  <c:v>-6.6310074110598194E-3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-9.0359975240783541E-4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-3.7146234260010402E-4</c:v>
                </c:pt>
                <c:pt idx="2668">
                  <c:v>-5.1803012339322052E-3</c:v>
                </c:pt>
                <c:pt idx="2669">
                  <c:v>2.5089280866392727E-3</c:v>
                </c:pt>
                <c:pt idx="2670">
                  <c:v>-2.865359043038751E-3</c:v>
                </c:pt>
                <c:pt idx="2671">
                  <c:v>-2.8906380396440667E-3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-2.7994287528727568E-3</c:v>
                </c:pt>
                <c:pt idx="2678">
                  <c:v>-4.7110066412239249E-3</c:v>
                </c:pt>
                <c:pt idx="2679">
                  <c:v>-1.0609801911822814E-3</c:v>
                </c:pt>
                <c:pt idx="2680">
                  <c:v>4.2041159467522959E-3</c:v>
                </c:pt>
                <c:pt idx="2681">
                  <c:v>-1.1762719662685051E-2</c:v>
                </c:pt>
                <c:pt idx="2682">
                  <c:v>-5.1438233562173252E-3</c:v>
                </c:pt>
                <c:pt idx="2683">
                  <c:v>-1.2438271798540512E-3</c:v>
                </c:pt>
                <c:pt idx="2684">
                  <c:v>-9.4633258368963524E-3</c:v>
                </c:pt>
                <c:pt idx="2685">
                  <c:v>-1.4443272578787969E-3</c:v>
                </c:pt>
                <c:pt idx="2686">
                  <c:v>-7.5782542291520372E-3</c:v>
                </c:pt>
                <c:pt idx="2687">
                  <c:v>-2.8996769832980718E-3</c:v>
                </c:pt>
                <c:pt idx="2688">
                  <c:v>5.2441348440668278E-3</c:v>
                </c:pt>
                <c:pt idx="2689">
                  <c:v>-8.7038552962210858E-3</c:v>
                </c:pt>
                <c:pt idx="2690">
                  <c:v>-9.7025488095905388E-3</c:v>
                </c:pt>
                <c:pt idx="2691">
                  <c:v>-8.3218894629908391E-3</c:v>
                </c:pt>
                <c:pt idx="2692">
                  <c:v>1.1988722516845129E-2</c:v>
                </c:pt>
                <c:pt idx="2693">
                  <c:v>-1.1813114259916269E-2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-5.5843746260197946E-4</c:v>
                </c:pt>
                <c:pt idx="2697">
                  <c:v>2.7715466963549318E-3</c:v>
                </c:pt>
                <c:pt idx="2698">
                  <c:v>-8.8646091293034246E-3</c:v>
                </c:pt>
                <c:pt idx="2699">
                  <c:v>-8.0230503097871164E-3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-1.4809348356337182E-3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-1.1344103826847807E-2</c:v>
                </c:pt>
                <c:pt idx="2707">
                  <c:v>5.8610599475903413E-3</c:v>
                </c:pt>
                <c:pt idx="2708">
                  <c:v>-1.39809353504603E-2</c:v>
                </c:pt>
                <c:pt idx="2709">
                  <c:v>-1.2136123485463557E-2</c:v>
                </c:pt>
                <c:pt idx="2710">
                  <c:v>-2.8079140146024528E-3</c:v>
                </c:pt>
                <c:pt idx="2711">
                  <c:v>-4.5307755084218471E-3</c:v>
                </c:pt>
                <c:pt idx="2712">
                  <c:v>7.3386895230242999E-3</c:v>
                </c:pt>
                <c:pt idx="2713">
                  <c:v>-3.5557491250051143E-3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-5.1055046589407738E-3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-6.1551789813165669E-3</c:v>
                </c:pt>
                <c:pt idx="2724">
                  <c:v>-3.4628810384331743E-3</c:v>
                </c:pt>
                <c:pt idx="2725">
                  <c:v>4.1849231519002217E-3</c:v>
                </c:pt>
                <c:pt idx="2726">
                  <c:v>-2.9086583347437411E-3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-1.7005117057156127E-4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-3.1780486589347845E-3</c:v>
                </c:pt>
                <c:pt idx="2737">
                  <c:v>-3.726265689512509E-3</c:v>
                </c:pt>
                <c:pt idx="2738">
                  <c:v>-6.0721356984325681E-3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-3.3132155499551175E-3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-3.2896814203580149E-3</c:v>
                </c:pt>
                <c:pt idx="2748">
                  <c:v>-1.0812338307650826E-2</c:v>
                </c:pt>
                <c:pt idx="2749">
                  <c:v>-8.4373355020481711E-3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-9.5394319392001492E-3</c:v>
                </c:pt>
                <c:pt idx="2754">
                  <c:v>-6.9400190683852614E-3</c:v>
                </c:pt>
                <c:pt idx="2755">
                  <c:v>7.8293519338590301E-3</c:v>
                </c:pt>
                <c:pt idx="2756">
                  <c:v>-5.200479897782273E-4</c:v>
                </c:pt>
                <c:pt idx="2757">
                  <c:v>-2.31836139118613E-3</c:v>
                </c:pt>
                <c:pt idx="2758">
                  <c:v>-3.3863954385848771E-3</c:v>
                </c:pt>
                <c:pt idx="2759">
                  <c:v>5.7047568297710072E-3</c:v>
                </c:pt>
                <c:pt idx="2760">
                  <c:v>-7.6642706028042795E-3</c:v>
                </c:pt>
                <c:pt idx="2761">
                  <c:v>3.9152981036032486E-3</c:v>
                </c:pt>
                <c:pt idx="2762">
                  <c:v>-1.6850891022990311E-4</c:v>
                </c:pt>
                <c:pt idx="2763">
                  <c:v>0</c:v>
                </c:pt>
                <c:pt idx="2764">
                  <c:v>-6.9647734620286172E-3</c:v>
                </c:pt>
                <c:pt idx="2765">
                  <c:v>-5.5796146565887383E-3</c:v>
                </c:pt>
                <c:pt idx="2766">
                  <c:v>9.0364982419011142E-4</c:v>
                </c:pt>
                <c:pt idx="2767">
                  <c:v>-1.8746857477314194E-4</c:v>
                </c:pt>
                <c:pt idx="2768">
                  <c:v>4.8634334071717689E-3</c:v>
                </c:pt>
                <c:pt idx="2769">
                  <c:v>-1.2560940106860485E-3</c:v>
                </c:pt>
                <c:pt idx="2770">
                  <c:v>-4.6818557536152383E-3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-2.7141225757132403E-3</c:v>
                </c:pt>
                <c:pt idx="2774">
                  <c:v>-8.5313853776920467E-3</c:v>
                </c:pt>
                <c:pt idx="2775">
                  <c:v>5.5151922865803726E-4</c:v>
                </c:pt>
                <c:pt idx="2776">
                  <c:v>-5.8407024982232159E-3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-5.619330106418019E-3</c:v>
                </c:pt>
                <c:pt idx="2781">
                  <c:v>-3.6600269978341871E-3</c:v>
                </c:pt>
                <c:pt idx="2782">
                  <c:v>-5.5363578402367608E-4</c:v>
                </c:pt>
                <c:pt idx="2783">
                  <c:v>-2.7379423152957827E-3</c:v>
                </c:pt>
                <c:pt idx="2784">
                  <c:v>-6.0745861068918217E-3</c:v>
                </c:pt>
                <c:pt idx="2785">
                  <c:v>-1.485155436584229E-3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-2.1989308076957315E-3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-3.4609729485524099E-3</c:v>
                </c:pt>
                <c:pt idx="2793">
                  <c:v>-7.5140626508733988E-3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-9.0359975240783541E-4</c:v>
                </c:pt>
                <c:pt idx="2800">
                  <c:v>-1.6216395776496029E-3</c:v>
                </c:pt>
                <c:pt idx="2801">
                  <c:v>-4.8806471089584136E-3</c:v>
                </c:pt>
                <c:pt idx="2802">
                  <c:v>-2.905459610218486E-3</c:v>
                </c:pt>
                <c:pt idx="2803">
                  <c:v>-7.5002979248699475E-3</c:v>
                </c:pt>
                <c:pt idx="2804">
                  <c:v>-4.9734648420027838E-3</c:v>
                </c:pt>
                <c:pt idx="2805">
                  <c:v>-6.0851764496465677E-3</c:v>
                </c:pt>
                <c:pt idx="2806">
                  <c:v>-1.2987540212545667E-3</c:v>
                </c:pt>
                <c:pt idx="2807">
                  <c:v>6.2850301095922489E-3</c:v>
                </c:pt>
                <c:pt idx="2808">
                  <c:v>-1.0755913905391878E-2</c:v>
                </c:pt>
                <c:pt idx="2809">
                  <c:v>-1.5005696386038991E-3</c:v>
                </c:pt>
                <c:pt idx="2810">
                  <c:v>7.6384018353170546E-3</c:v>
                </c:pt>
                <c:pt idx="2811">
                  <c:v>-9.1236246285335554E-3</c:v>
                </c:pt>
                <c:pt idx="2812">
                  <c:v>-2.817217367161895E-3</c:v>
                </c:pt>
                <c:pt idx="2813">
                  <c:v>-7.455917482062091E-4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-4.3819237307358705E-3</c:v>
                </c:pt>
                <c:pt idx="2821">
                  <c:v>-3.6547651720573171E-3</c:v>
                </c:pt>
                <c:pt idx="2822">
                  <c:v>3.6547651720573171E-3</c:v>
                </c:pt>
                <c:pt idx="2823">
                  <c:v>-6.5917320408326319E-3</c:v>
                </c:pt>
                <c:pt idx="2824">
                  <c:v>-1.2046237389503389E-2</c:v>
                </c:pt>
                <c:pt idx="2825">
                  <c:v>-1.2924520793116123E-2</c:v>
                </c:pt>
                <c:pt idx="2826">
                  <c:v>-7.6757743134070466E-4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-5.3317833618597987E-3</c:v>
                </c:pt>
                <c:pt idx="2835">
                  <c:v>-2.947261927711331E-3</c:v>
                </c:pt>
                <c:pt idx="2836">
                  <c:v>2.7557171012464465E-3</c:v>
                </c:pt>
                <c:pt idx="2837">
                  <c:v>-5.9043665748603757E-3</c:v>
                </c:pt>
                <c:pt idx="2838">
                  <c:v>-3.6803027881227024E-4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-3.2862752578406429E-3</c:v>
                </c:pt>
                <c:pt idx="2844">
                  <c:v>-3.4881963333388555E-3</c:v>
                </c:pt>
                <c:pt idx="2845">
                  <c:v>-1.2384955186011126E-2</c:v>
                </c:pt>
                <c:pt idx="2846">
                  <c:v>-5.4183579149045258E-3</c:v>
                </c:pt>
                <c:pt idx="2847">
                  <c:v>-9.2094326760721046E-3</c:v>
                </c:pt>
                <c:pt idx="2848">
                  <c:v>1.8914675137935433E-3</c:v>
                </c:pt>
                <c:pt idx="2849">
                  <c:v>-7.0127696659856298E-3</c:v>
                </c:pt>
                <c:pt idx="2850">
                  <c:v>-2.2646174527336527E-3</c:v>
                </c:pt>
                <c:pt idx="2851">
                  <c:v>7.7609689302846618E-3</c:v>
                </c:pt>
                <c:pt idx="2852">
                  <c:v>-1.697617455757694E-3</c:v>
                </c:pt>
                <c:pt idx="2853">
                  <c:v>9.0266457621384077E-3</c:v>
                </c:pt>
                <c:pt idx="2854">
                  <c:v>-4.4942813682880001E-3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-5.6426681143673107E-4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-1.8404329078025583E-3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-1.8213654644476662E-3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-1.451523941113031E-3</c:v>
                </c:pt>
                <c:pt idx="2870">
                  <c:v>-7.2552411602222477E-3</c:v>
                </c:pt>
                <c:pt idx="2871">
                  <c:v>-7.2322333773033876E-4</c:v>
                </c:pt>
                <c:pt idx="2872">
                  <c:v>3.6281819291597017E-3</c:v>
                </c:pt>
                <c:pt idx="2873">
                  <c:v>-3.2664523568843862E-3</c:v>
                </c:pt>
                <c:pt idx="2874">
                  <c:v>0</c:v>
                </c:pt>
                <c:pt idx="2875">
                  <c:v>-4.5565499950415145E-3</c:v>
                </c:pt>
                <c:pt idx="2876">
                  <c:v>3.0916885099516733E-3</c:v>
                </c:pt>
                <c:pt idx="2877">
                  <c:v>-5.3474959609811634E-4</c:v>
                </c:pt>
                <c:pt idx="2878">
                  <c:v>-2.9376417408544242E-3</c:v>
                </c:pt>
                <c:pt idx="2879">
                  <c:v>-9.002216767344251E-4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-5.4290924300026688E-4</c:v>
                </c:pt>
                <c:pt idx="2885">
                  <c:v>-1.613487180288864E-3</c:v>
                </c:pt>
                <c:pt idx="2886">
                  <c:v>1.2570131891056491E-3</c:v>
                </c:pt>
                <c:pt idx="2887">
                  <c:v>-7.5659876743543464E-3</c:v>
                </c:pt>
                <c:pt idx="2888">
                  <c:v>-5.798319718102185E-3</c:v>
                </c:pt>
                <c:pt idx="2889">
                  <c:v>-1.6321961109691863E-2</c:v>
                </c:pt>
                <c:pt idx="2890">
                  <c:v>9.2636369304610611E-4</c:v>
                </c:pt>
                <c:pt idx="2891">
                  <c:v>-1.921789985761535E-4</c:v>
                </c:pt>
                <c:pt idx="2892">
                  <c:v>2.7747000369444663E-3</c:v>
                </c:pt>
                <c:pt idx="2893">
                  <c:v>-6.293351563706473E-3</c:v>
                </c:pt>
                <c:pt idx="2894">
                  <c:v>-2.0362556501716256E-3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-7.0426073934575228E-3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-5.9273550649994178E-3</c:v>
                </c:pt>
                <c:pt idx="2901">
                  <c:v>-2.9769057666406695E-3</c:v>
                </c:pt>
                <c:pt idx="2902">
                  <c:v>2.2379413761388633E-3</c:v>
                </c:pt>
                <c:pt idx="2903">
                  <c:v>-3.7385110147427625E-3</c:v>
                </c:pt>
                <c:pt idx="2904">
                  <c:v>-3.7112590060495165E-4</c:v>
                </c:pt>
                <c:pt idx="2905">
                  <c:v>-5.657450279104026E-4</c:v>
                </c:pt>
                <c:pt idx="2906">
                  <c:v>-1.8585326748574715E-3</c:v>
                </c:pt>
                <c:pt idx="2907">
                  <c:v>2.0531218685695407E-3</c:v>
                </c:pt>
                <c:pt idx="2908">
                  <c:v>-1.3093151405803027E-3</c:v>
                </c:pt>
                <c:pt idx="2909">
                  <c:v>-3.7602628296209417E-3</c:v>
                </c:pt>
                <c:pt idx="2910">
                  <c:v>-1.0378331338105617E-2</c:v>
                </c:pt>
                <c:pt idx="2911">
                  <c:v>-1.3296022369431171E-3</c:v>
                </c:pt>
                <c:pt idx="2912">
                  <c:v>8.3258893298108205E-3</c:v>
                </c:pt>
                <c:pt idx="2913">
                  <c:v>-5.0947760074464554E-3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-6.9419676789843621E-3</c:v>
                </c:pt>
                <c:pt idx="2920">
                  <c:v>-9.0504945961242811E-3</c:v>
                </c:pt>
                <c:pt idx="2921">
                  <c:v>-3.8088351711333956E-3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-2.826611007370694E-3</c:v>
                </c:pt>
                <c:pt idx="2926">
                  <c:v>-5.8935200208285465E-3</c:v>
                </c:pt>
                <c:pt idx="2927">
                  <c:v>1.9829538989757367E-4</c:v>
                </c:pt>
                <c:pt idx="2928">
                  <c:v>-7.8503196847394818E-3</c:v>
                </c:pt>
                <c:pt idx="2929">
                  <c:v>0</c:v>
                </c:pt>
                <c:pt idx="2930">
                  <c:v>-1.9974756025487039E-4</c:v>
                </c:pt>
                <c:pt idx="2931">
                  <c:v>2.5033662825295622E-3</c:v>
                </c:pt>
                <c:pt idx="2932">
                  <c:v>-1.5412468655364719E-3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-6.4340505271163195E-3</c:v>
                </c:pt>
                <c:pt idx="2938">
                  <c:v>-3.2415890711270379E-3</c:v>
                </c:pt>
                <c:pt idx="2939">
                  <c:v>3.421435534445294E-3</c:v>
                </c:pt>
                <c:pt idx="2940">
                  <c:v>-3.7761854757700775E-4</c:v>
                </c:pt>
                <c:pt idx="2941">
                  <c:v>-1.7099006106198189E-3</c:v>
                </c:pt>
                <c:pt idx="2942">
                  <c:v>-7.8307262474845984E-3</c:v>
                </c:pt>
                <c:pt idx="2943">
                  <c:v>-1.0035848447639495E-2</c:v>
                </c:pt>
                <c:pt idx="2944">
                  <c:v>-6.8084154192229462E-3</c:v>
                </c:pt>
                <c:pt idx="2945">
                  <c:v>3.8760003271498533E-4</c:v>
                </c:pt>
                <c:pt idx="2946">
                  <c:v>-9.7864041730044704E-4</c:v>
                </c:pt>
                <c:pt idx="2947">
                  <c:v>0</c:v>
                </c:pt>
                <c:pt idx="2948">
                  <c:v>-1.0605342390529238E-2</c:v>
                </c:pt>
                <c:pt idx="2949">
                  <c:v>2.5547944627115626E-3</c:v>
                </c:pt>
                <c:pt idx="2950">
                  <c:v>-3.339296221263055E-3</c:v>
                </c:pt>
                <c:pt idx="2951">
                  <c:v>-7.3522294716710235E-3</c:v>
                </c:pt>
                <c:pt idx="2952">
                  <c:v>-7.5772005935057507E-3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-2.3685778046909078E-3</c:v>
                </c:pt>
                <c:pt idx="2957">
                  <c:v>-1.0322720782081518E-2</c:v>
                </c:pt>
                <c:pt idx="2958">
                  <c:v>-7.0048431283549206E-3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-6.2826875330896925E-3</c:v>
                </c:pt>
                <c:pt idx="2967">
                  <c:v>6.6595133808293738E-3</c:v>
                </c:pt>
                <c:pt idx="2968">
                  <c:v>-3.6122386944077434E-3</c:v>
                </c:pt>
                <c:pt idx="2969">
                  <c:v>-2.4876155234769826E-3</c:v>
                </c:pt>
                <c:pt idx="2970">
                  <c:v>2.1094257715130738E-3</c:v>
                </c:pt>
                <c:pt idx="2971">
                  <c:v>-3.7822112587804213E-4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-5.8336681368951204E-3</c:v>
                </c:pt>
                <c:pt idx="2976">
                  <c:v>-1.4825202700625262E-2</c:v>
                </c:pt>
                <c:pt idx="2977">
                  <c:v>2.2965805855656996E-3</c:v>
                </c:pt>
                <c:pt idx="2978">
                  <c:v>-3.7941955070941447E-4</c:v>
                </c:pt>
                <c:pt idx="2979">
                  <c:v>0</c:v>
                </c:pt>
                <c:pt idx="2980">
                  <c:v>-4.2190262312855609E-3</c:v>
                </c:pt>
                <c:pt idx="2981">
                  <c:v>-1.5267428581522857E-2</c:v>
                </c:pt>
                <c:pt idx="2982">
                  <c:v>-9.7703910030855212E-4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-7.6811461692916083E-4</c:v>
                </c:pt>
                <c:pt idx="2987">
                  <c:v>4.0535979425095903E-3</c:v>
                </c:pt>
                <c:pt idx="2988">
                  <c:v>-4.2548513608045013E-3</c:v>
                </c:pt>
                <c:pt idx="2989">
                  <c:v>-1.3550946568248179E-3</c:v>
                </c:pt>
                <c:pt idx="2990">
                  <c:v>-7.1908319231805962E-3</c:v>
                </c:pt>
                <c:pt idx="2991">
                  <c:v>-2.5503239359085939E-3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-1.8105261351397672E-4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-1.3036768796943043E-2</c:v>
                </c:pt>
                <c:pt idx="3000">
                  <c:v>-3.6751150641238794E-3</c:v>
                </c:pt>
                <c:pt idx="3001">
                  <c:v>-7.3908868624830149E-3</c:v>
                </c:pt>
                <c:pt idx="3002">
                  <c:v>-1.1973989602742208E-2</c:v>
                </c:pt>
                <c:pt idx="3003">
                  <c:v>-1.1703367633964845E-2</c:v>
                </c:pt>
                <c:pt idx="3004">
                  <c:v>-5.6277846273840026E-3</c:v>
                </c:pt>
                <c:pt idx="3005">
                  <c:v>-5.0292812419865385E-3</c:v>
                </c:pt>
                <c:pt idx="3006">
                  <c:v>1.6221000137548458E-3</c:v>
                </c:pt>
                <c:pt idx="3007">
                  <c:v>-6.1035094152739333E-4</c:v>
                </c:pt>
                <c:pt idx="3008">
                  <c:v>-3.4400842880382143E-3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-4.4132622731458682E-3</c:v>
                </c:pt>
                <c:pt idx="3012">
                  <c:v>-1.8050602149530803E-3</c:v>
                </c:pt>
                <c:pt idx="3013">
                  <c:v>-7.0613903142460188E-3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-8.1196707429667114E-3</c:v>
                </c:pt>
                <c:pt idx="3017">
                  <c:v>-1.9270625023448673E-4</c:v>
                </c:pt>
                <c:pt idx="3018">
                  <c:v>7.9107860941851627E-3</c:v>
                </c:pt>
                <c:pt idx="3019">
                  <c:v>-8.0354919026870419E-4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-4.005523709200709E-3</c:v>
                </c:pt>
                <c:pt idx="3023">
                  <c:v>-1.6180603603244137E-3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-4.7824293243623472E-3</c:v>
                </c:pt>
                <c:pt idx="3027">
                  <c:v>-2.0025663120586401E-3</c:v>
                </c:pt>
                <c:pt idx="3028">
                  <c:v>-2.1960460514609537E-3</c:v>
                </c:pt>
                <c:pt idx="3029">
                  <c:v>-8.6608414233761977E-3</c:v>
                </c:pt>
                <c:pt idx="3030">
                  <c:v>-2.622528420173964E-3</c:v>
                </c:pt>
                <c:pt idx="3031">
                  <c:v>-8.1410817170723959E-3</c:v>
                </c:pt>
                <c:pt idx="3032">
                  <c:v>-8.1192033561272581E-4</c:v>
                </c:pt>
                <c:pt idx="3033">
                  <c:v>-4.3221359623206723E-3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-7.7590459178882298E-3</c:v>
                </c:pt>
                <c:pt idx="3038">
                  <c:v>-7.800055085164459E-3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-6.1789021487577145E-3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-1.9980179086624972E-3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-1.032041537555628E-2</c:v>
                </c:pt>
                <c:pt idx="3054">
                  <c:v>-3.217352387300032E-3</c:v>
                </c:pt>
                <c:pt idx="3055">
                  <c:v>-5.878243656329829E-4</c:v>
                </c:pt>
                <c:pt idx="3056">
                  <c:v>-4.6388833973347587E-3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-2.4017259076121178E-3</c:v>
                </c:pt>
                <c:pt idx="3060">
                  <c:v>-2.008978655005933E-3</c:v>
                </c:pt>
                <c:pt idx="3061">
                  <c:v>-8.2486032882620464E-3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-2.171373310678959E-3</c:v>
                </c:pt>
                <c:pt idx="3068">
                  <c:v>-8.0606818364525878E-4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-1.0102327953727119E-2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-1.5076663463986506E-3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-8.9391115539960708E-3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-3.3284389965677619E-3</c:v>
                </c:pt>
                <c:pt idx="3083">
                  <c:v>-8.5196148476338607E-3</c:v>
                </c:pt>
                <c:pt idx="3084">
                  <c:v>-2.2383751912435912E-3</c:v>
                </c:pt>
                <c:pt idx="3085">
                  <c:v>6.8752490210730599E-3</c:v>
                </c:pt>
                <c:pt idx="3086">
                  <c:v>-2.7724867529688169E-3</c:v>
                </c:pt>
                <c:pt idx="3087">
                  <c:v>-2.6041486531536151E-3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-8.6659198329677167E-3</c:v>
                </c:pt>
                <c:pt idx="3095">
                  <c:v>-4.5332849555554944E-3</c:v>
                </c:pt>
                <c:pt idx="3096">
                  <c:v>8.6879419916350287E-3</c:v>
                </c:pt>
                <c:pt idx="3097">
                  <c:v>-9.6005813957926733E-3</c:v>
                </c:pt>
                <c:pt idx="3098">
                  <c:v>-9.8850827148631026E-3</c:v>
                </c:pt>
                <c:pt idx="3099">
                  <c:v>-2.211874006100345E-3</c:v>
                </c:pt>
                <c:pt idx="3100">
                  <c:v>-1.8499419945419149E-3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-1.4317259126253035E-3</c:v>
                </c:pt>
                <c:pt idx="3108">
                  <c:v>1.5999801744195352E-3</c:v>
                </c:pt>
                <c:pt idx="3109">
                  <c:v>-2.1395027437050018E-3</c:v>
                </c:pt>
                <c:pt idx="3110">
                  <c:v>-3.3785529679111193E-3</c:v>
                </c:pt>
                <c:pt idx="3111">
                  <c:v>3.553220972056792E-4</c:v>
                </c:pt>
                <c:pt idx="3112">
                  <c:v>-5.4145039723518806E-4</c:v>
                </c:pt>
                <c:pt idx="3113">
                  <c:v>-1.025784154680931E-2</c:v>
                </c:pt>
                <c:pt idx="3114">
                  <c:v>-9.2591124389898027E-3</c:v>
                </c:pt>
                <c:pt idx="3115">
                  <c:v>-7.2506950679951387E-4</c:v>
                </c:pt>
                <c:pt idx="3116">
                  <c:v>-9.9104746835960711E-3</c:v>
                </c:pt>
                <c:pt idx="3117">
                  <c:v>-5.7375372512185052E-3</c:v>
                </c:pt>
                <c:pt idx="3118">
                  <c:v>2.9602684197174156E-3</c:v>
                </c:pt>
                <c:pt idx="3119">
                  <c:v>-3.1533400442338433E-3</c:v>
                </c:pt>
                <c:pt idx="3120">
                  <c:v>-1.3247098757256381E-2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-5.4620690929052529E-4</c:v>
                </c:pt>
                <c:pt idx="3125">
                  <c:v>-3.7433959177795018E-3</c:v>
                </c:pt>
                <c:pt idx="3126">
                  <c:v>-8.6349179660460962E-3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-8.5953781788026262E-3</c:v>
                </c:pt>
                <c:pt idx="3136">
                  <c:v>1.1861830535687012E-2</c:v>
                </c:pt>
                <c:pt idx="3137">
                  <c:v>-5.3222483196613268E-4</c:v>
                </c:pt>
                <c:pt idx="3138">
                  <c:v>-2.9237479811596856E-3</c:v>
                </c:pt>
                <c:pt idx="3139">
                  <c:v>-5.3406958394308646E-4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-2.4020591427129645E-3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-7.0109277551431148E-3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-1.3737402802664889E-3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-2.5429257100491043E-3</c:v>
                </c:pt>
                <c:pt idx="3159">
                  <c:v>-8.4909297502964165E-3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-6.7048169052164042E-4</c:v>
                </c:pt>
                <c:pt idx="3164">
                  <c:v>-8.8222185882917969E-3</c:v>
                </c:pt>
                <c:pt idx="3165">
                  <c:v>-5.476745887156298E-3</c:v>
                </c:pt>
                <c:pt idx="3166">
                  <c:v>1.7157073249221E-3</c:v>
                </c:pt>
                <c:pt idx="3167">
                  <c:v>-2.2180253219037382E-3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-5.3082244783624333E-3</c:v>
                </c:pt>
                <c:pt idx="3176">
                  <c:v>-1.1561535719759597E-2</c:v>
                </c:pt>
                <c:pt idx="3177">
                  <c:v>-9.4750754073791299E-3</c:v>
                </c:pt>
                <c:pt idx="3178">
                  <c:v>-9.7443971920503358E-3</c:v>
                </c:pt>
                <c:pt idx="3179">
                  <c:v>-6.892670944211865E-3</c:v>
                </c:pt>
                <c:pt idx="3180">
                  <c:v>-9.0172657638314391E-3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-8.6918435889922208E-3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-3.1040606600134524E-3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-1.0120969975897509E-3</c:v>
                </c:pt>
                <c:pt idx="3195">
                  <c:v>7.6216626796794529E-3</c:v>
                </c:pt>
                <c:pt idx="3196">
                  <c:v>-3.8996422635113603E-3</c:v>
                </c:pt>
                <c:pt idx="3197">
                  <c:v>-2.1962272687421347E-3</c:v>
                </c:pt>
                <c:pt idx="3198">
                  <c:v>-1.9364297630687588E-2</c:v>
                </c:pt>
                <c:pt idx="3199">
                  <c:v>-1.586574945971897E-2</c:v>
                </c:pt>
                <c:pt idx="3200">
                  <c:v>-8.6485106389035948E-3</c:v>
                </c:pt>
                <c:pt idx="3201">
                  <c:v>-1.2316443767251606E-2</c:v>
                </c:pt>
                <c:pt idx="3202">
                  <c:v>-1.719098880847536E-2</c:v>
                </c:pt>
                <c:pt idx="3203">
                  <c:v>5.3523891310636174E-4</c:v>
                </c:pt>
                <c:pt idx="3204">
                  <c:v>-6.0251243075901684E-3</c:v>
                </c:pt>
                <c:pt idx="3205">
                  <c:v>-2.207799733286997E-3</c:v>
                </c:pt>
                <c:pt idx="3206">
                  <c:v>-1.5964476073460077E-2</c:v>
                </c:pt>
                <c:pt idx="3207">
                  <c:v>-1.8112330378516894E-2</c:v>
                </c:pt>
                <c:pt idx="3208">
                  <c:v>2.4819352901070957E-3</c:v>
                </c:pt>
                <c:pt idx="3209">
                  <c:v>-1.8802955558657075E-2</c:v>
                </c:pt>
                <c:pt idx="3210">
                  <c:v>4.0217028126700249E-2</c:v>
                </c:pt>
                <c:pt idx="3211">
                  <c:v>-1.1031845553944208E-2</c:v>
                </c:pt>
                <c:pt idx="3212">
                  <c:v>5.4427572680229019E-3</c:v>
                </c:pt>
                <c:pt idx="3213">
                  <c:v>-8.6478613515108549E-3</c:v>
                </c:pt>
                <c:pt idx="3214">
                  <c:v>-1.5383810022027156E-2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-1.7024597898323002E-2</c:v>
                </c:pt>
                <c:pt idx="3219">
                  <c:v>-9.1099988830265488E-3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-1.5168265187730512E-3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-8.0666113886662671E-3</c:v>
                </c:pt>
                <c:pt idx="3229">
                  <c:v>-1.421651717057415E-2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-7.3896439050180618E-4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-3.859078883309941E-3</c:v>
                </c:pt>
                <c:pt idx="3236">
                  <c:v>-4.4163018234470997E-3</c:v>
                </c:pt>
                <c:pt idx="3237">
                  <c:v>4.6078466499119841E-3</c:v>
                </c:pt>
                <c:pt idx="3238">
                  <c:v>-5.1678281238949353E-3</c:v>
                </c:pt>
                <c:pt idx="3239">
                  <c:v>-5.7577801468084999E-3</c:v>
                </c:pt>
                <c:pt idx="3240">
                  <c:v>-3.6981238224953472E-4</c:v>
                </c:pt>
                <c:pt idx="3241">
                  <c:v>-7.282393650996255E-3</c:v>
                </c:pt>
                <c:pt idx="3242">
                  <c:v>-2.1046974340175773E-2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-8.5087481505352613E-3</c:v>
                </c:pt>
                <c:pt idx="3249">
                  <c:v>-4.0790672699593244E-3</c:v>
                </c:pt>
                <c:pt idx="3250">
                  <c:v>-1.1281096971460514E-3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-3.0769574788012122E-3</c:v>
                </c:pt>
                <c:pt idx="3256">
                  <c:v>5.2421823356150199E-3</c:v>
                </c:pt>
                <c:pt idx="3257">
                  <c:v>-5.4134668346028647E-3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-1.1622246788691726E-2</c:v>
                </c:pt>
                <c:pt idx="3262">
                  <c:v>-3.5692228543116045E-4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-3.5526156730192326E-3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-2.4590133609327935E-3</c:v>
                </c:pt>
                <c:pt idx="3271">
                  <c:v>-4.4182235363230404E-3</c:v>
                </c:pt>
                <c:pt idx="3272">
                  <c:v>-1.0835898091756668E-2</c:v>
                </c:pt>
                <c:pt idx="3273">
                  <c:v>1.8576193555563947E-4</c:v>
                </c:pt>
                <c:pt idx="3274">
                  <c:v>-3.756276693910543E-3</c:v>
                </c:pt>
                <c:pt idx="3275">
                  <c:v>-1.4083898955604468E-2</c:v>
                </c:pt>
                <c:pt idx="3276">
                  <c:v>-3.6103378870144809E-4</c:v>
                </c:pt>
                <c:pt idx="3277">
                  <c:v>-9.504132169454671E-3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-7.1643783636243796E-4</c:v>
                </c:pt>
                <c:pt idx="3283">
                  <c:v>-7.3404579621882959E-4</c:v>
                </c:pt>
                <c:pt idx="3284">
                  <c:v>-1.7084984650050927E-4</c:v>
                </c:pt>
                <c:pt idx="3285">
                  <c:v>6.6562514640313708E-3</c:v>
                </c:pt>
                <c:pt idx="3286">
                  <c:v>-2.8715440054201125E-3</c:v>
                </c:pt>
                <c:pt idx="3287">
                  <c:v>-6.8638758952443979E-3</c:v>
                </c:pt>
                <c:pt idx="3288">
                  <c:v>-5.807784827622342E-3</c:v>
                </c:pt>
                <c:pt idx="3289">
                  <c:v>-1.8283398883642832E-3</c:v>
                </c:pt>
                <c:pt idx="3290">
                  <c:v>-1.6572102735118222E-2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-1.44655190848475E-3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-7.0976161108049496E-4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-5.1134714725353803E-3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-1.6573227176053251E-4</c:v>
                </c:pt>
                <c:pt idx="3309">
                  <c:v>-5.6326259192003292E-3</c:v>
                </c:pt>
                <c:pt idx="3310">
                  <c:v>1.3488375815112086E-2</c:v>
                </c:pt>
                <c:pt idx="3311">
                  <c:v>-3.1447432546878318E-3</c:v>
                </c:pt>
                <c:pt idx="3312">
                  <c:v>-1.6498062049485895E-4</c:v>
                </c:pt>
                <c:pt idx="3313">
                  <c:v>-3.6682256483651088E-3</c:v>
                </c:pt>
                <c:pt idx="3314">
                  <c:v>-7.027083686203639E-3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-3.4206466974406879E-4</c:v>
                </c:pt>
                <c:pt idx="3319">
                  <c:v>-2.7575903608640928E-3</c:v>
                </c:pt>
                <c:pt idx="3320">
                  <c:v>5.1662579435562961E-3</c:v>
                </c:pt>
                <c:pt idx="3321">
                  <c:v>-9.1446732079392135E-3</c:v>
                </c:pt>
                <c:pt idx="3322">
                  <c:v>-2.0856061626473021E-3</c:v>
                </c:pt>
                <c:pt idx="3323">
                  <c:v>-8.3861001105098865E-3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-4.198872044527846E-3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-4.8549515326126169E-3</c:v>
                </c:pt>
                <c:pt idx="3332">
                  <c:v>-2.090343349639312E-3</c:v>
                </c:pt>
                <c:pt idx="3333">
                  <c:v>-6.9221884185743932E-4</c:v>
                </c:pt>
                <c:pt idx="3334">
                  <c:v>-3.4633949661699859E-4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-1.0871110483032353E-2</c:v>
                </c:pt>
                <c:pt idx="3338">
                  <c:v>-1.7938502004259504E-2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-9.1680306483565843E-3</c:v>
                </c:pt>
                <c:pt idx="3342">
                  <c:v>5.4564940597412459E-4</c:v>
                </c:pt>
                <c:pt idx="3343">
                  <c:v>-4.6988151083606766E-3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-4.7692446049847348E-3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-1.4210984530551585E-3</c:v>
                </c:pt>
                <c:pt idx="3354">
                  <c:v>-9.2440743398816139E-3</c:v>
                </c:pt>
                <c:pt idx="3355">
                  <c:v>-3.5458729524950883E-4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-1.9251854849633432E-3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-3.9578741230492653E-3</c:v>
                </c:pt>
                <c:pt idx="3365">
                  <c:v>-1.38811271763295E-3</c:v>
                </c:pt>
                <c:pt idx="3366">
                  <c:v>-3.4328818901752101E-4</c:v>
                </c:pt>
                <c:pt idx="3367">
                  <c:v>-5.0315304870274247E-3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-5.3432979530150249E-3</c:v>
                </c:pt>
                <c:pt idx="3373">
                  <c:v>-3.9770481490810639E-3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-8.9334819476238891E-3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-2.6980261050857379E-3</c:v>
                </c:pt>
                <c:pt idx="3383">
                  <c:v>-5.0804783790843189E-3</c:v>
                </c:pt>
                <c:pt idx="3384">
                  <c:v>-8.1958691043810816E-3</c:v>
                </c:pt>
                <c:pt idx="3385">
                  <c:v>-3.6028002017598482E-3</c:v>
                </c:pt>
                <c:pt idx="3386">
                  <c:v>4.4610703784613293E-3</c:v>
                </c:pt>
                <c:pt idx="3387">
                  <c:v>-9.448525639159655E-3</c:v>
                </c:pt>
                <c:pt idx="3388">
                  <c:v>-2.0773182689914904E-3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-2.0768771315706758E-3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-1.7524558233095178E-4</c:v>
                </c:pt>
                <c:pt idx="3400">
                  <c:v>-3.3462853230137313E-4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-3.6573325953002112E-3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-1.9492129087055332E-3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-2.7436766706347981E-3</c:v>
                </c:pt>
                <c:pt idx="3415">
                  <c:v>-3.2062224371021131E-4</c:v>
                </c:pt>
                <c:pt idx="3416">
                  <c:v>4.509349131943452E-3</c:v>
                </c:pt>
                <c:pt idx="3417">
                  <c:v>-9.732869521235088E-4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-1.6966361889606318E-2</c:v>
                </c:pt>
                <c:pt idx="3422">
                  <c:v>-1.1317054040343777E-2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-6.5059330154433326E-3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-7.4466809064910322E-3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-8.1549653988721715E-3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-7.0408809763513602E-3</c:v>
                </c:pt>
                <c:pt idx="3440">
                  <c:v>-6.4482117834936403E-3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-1.2868346968562427E-2</c:v>
                </c:pt>
                <c:pt idx="3446">
                  <c:v>-3.3297203587626001E-2</c:v>
                </c:pt>
                <c:pt idx="3447">
                  <c:v>-1.666865428896358E-2</c:v>
                </c:pt>
                <c:pt idx="3448">
                  <c:v>-3.3371521441427632E-4</c:v>
                </c:pt>
                <c:pt idx="3449">
                  <c:v>-3.6938123929468603E-3</c:v>
                </c:pt>
                <c:pt idx="3450">
                  <c:v>-1.171253482726442E-2</c:v>
                </c:pt>
                <c:pt idx="3451">
                  <c:v>-1.7121860552551382E-3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-2.0276860428101173E-2</c:v>
                </c:pt>
                <c:pt idx="3455">
                  <c:v>-1.2569201632802063E-2</c:v>
                </c:pt>
                <c:pt idx="3456">
                  <c:v>-3.5298574863071863E-3</c:v>
                </c:pt>
                <c:pt idx="3457">
                  <c:v>2.2990646855012287E-3</c:v>
                </c:pt>
                <c:pt idx="3458">
                  <c:v>-3.8849160057079501E-3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-6.9080908650080985E-3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-6.5548728152293734E-3</c:v>
                </c:pt>
                <c:pt idx="3466">
                  <c:v>-5.7257707140800918E-3</c:v>
                </c:pt>
                <c:pt idx="3467">
                  <c:v>-1.2783375211405712E-2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-3.9308638193835677E-3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-2.7162831971860868E-3</c:v>
                </c:pt>
                <c:pt idx="3475">
                  <c:v>4.2309099586574916E-3</c:v>
                </c:pt>
                <c:pt idx="3476">
                  <c:v>-4.566996247473476E-3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-2.3005730650869083E-3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-5.2515658178879931E-3</c:v>
                </c:pt>
                <c:pt idx="3484">
                  <c:v>-2.8079640352229873E-3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-3.8946353070592465E-3</c:v>
                </c:pt>
                <c:pt idx="3489">
                  <c:v>1.6271352582242216E-3</c:v>
                </c:pt>
                <c:pt idx="3490">
                  <c:v>-1.7961180762693374E-3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-8.8149039785188066E-3</c:v>
                </c:pt>
                <c:pt idx="3496">
                  <c:v>-9.7579630217747848E-4</c:v>
                </c:pt>
                <c:pt idx="3497">
                  <c:v>1.2957051889017634E-3</c:v>
                </c:pt>
                <c:pt idx="3498">
                  <c:v>-5.6525993887071024E-3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-4.8896343631632533E-4</c:v>
                </c:pt>
                <c:pt idx="3503">
                  <c:v>1.1303253517063183E-3</c:v>
                </c:pt>
                <c:pt idx="3504">
                  <c:v>-2.0544242595363471E-2</c:v>
                </c:pt>
                <c:pt idx="3505">
                  <c:v>-5.7823641290104533E-3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-2.3542175471664706E-3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-5.9108508582390584E-3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-7.6760936465358753E-4</c:v>
                </c:pt>
                <c:pt idx="3522">
                  <c:v>1.0507491313076933E-2</c:v>
                </c:pt>
                <c:pt idx="3523">
                  <c:v>-7.1516174133243737E-3</c:v>
                </c:pt>
                <c:pt idx="3524">
                  <c:v>9.8864239633433826E-3</c:v>
                </c:pt>
                <c:pt idx="3525">
                  <c:v>-8.0540617800126668E-3</c:v>
                </c:pt>
                <c:pt idx="3526">
                  <c:v>7.1385731091231364E-3</c:v>
                </c:pt>
                <c:pt idx="3527">
                  <c:v>-5.9140269337740747E-3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-6.8395713216204967E-3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-1.4110132121272656E-2</c:v>
                </c:pt>
                <c:pt idx="3536">
                  <c:v>-1.0228488603185149E-2</c:v>
                </c:pt>
                <c:pt idx="3537">
                  <c:v>-7.895533680321698E-3</c:v>
                </c:pt>
                <c:pt idx="3538">
                  <c:v>1.4977044049350852E-2</c:v>
                </c:pt>
                <c:pt idx="3539">
                  <c:v>-8.7558691295388513E-3</c:v>
                </c:pt>
                <c:pt idx="3540">
                  <c:v>-3.4865387412219562E-3</c:v>
                </c:pt>
                <c:pt idx="3541">
                  <c:v>-1.5469367365839481E-2</c:v>
                </c:pt>
                <c:pt idx="3542">
                  <c:v>5.3863941551570704E-3</c:v>
                </c:pt>
                <c:pt idx="3543">
                  <c:v>-1.2976384753977221E-2</c:v>
                </c:pt>
                <c:pt idx="3544">
                  <c:v>-4.7078693118063342E-4</c:v>
                </c:pt>
                <c:pt idx="3545">
                  <c:v>1.0524645259978982E-2</c:v>
                </c:pt>
                <c:pt idx="3546">
                  <c:v>-9.274671191170647E-3</c:v>
                </c:pt>
                <c:pt idx="3547">
                  <c:v>1.6171938611897474E-4</c:v>
                </c:pt>
                <c:pt idx="3548">
                  <c:v>-1.5355499408419959E-2</c:v>
                </c:pt>
                <c:pt idx="3549">
                  <c:v>-2.2972818116951288E-2</c:v>
                </c:pt>
                <c:pt idx="3550">
                  <c:v>-1.5960192771694359E-2</c:v>
                </c:pt>
                <c:pt idx="3551">
                  <c:v>-6.0845858313376411E-3</c:v>
                </c:pt>
                <c:pt idx="3552">
                  <c:v>1.2147715180021557E-2</c:v>
                </c:pt>
                <c:pt idx="3553">
                  <c:v>-7.6934303533535697E-3</c:v>
                </c:pt>
                <c:pt idx="3554">
                  <c:v>-1.0905912525966954E-2</c:v>
                </c:pt>
                <c:pt idx="3555">
                  <c:v>-2.1703319884638361E-3</c:v>
                </c:pt>
                <c:pt idx="3556">
                  <c:v>-3.1279530170552405E-2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-1.1015102542176969E-2</c:v>
                </c:pt>
                <c:pt idx="3560">
                  <c:v>-7.2002899460095193E-3</c:v>
                </c:pt>
                <c:pt idx="3561">
                  <c:v>-3.0853907790769242E-2</c:v>
                </c:pt>
                <c:pt idx="3562">
                  <c:v>-4.0779621086564077E-3</c:v>
                </c:pt>
                <c:pt idx="3563">
                  <c:v>-4.6351393528185625E-3</c:v>
                </c:pt>
                <c:pt idx="3564">
                  <c:v>-1.2221293872360484E-2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-4.2992151287188918E-3</c:v>
                </c:pt>
                <c:pt idx="3570">
                  <c:v>-1.9511894434555366E-2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-8.4924900046257079E-4</c:v>
                </c:pt>
                <c:pt idx="3575">
                  <c:v>-9.8746829782809797E-3</c:v>
                </c:pt>
                <c:pt idx="3576">
                  <c:v>-2.057997627101571E-3</c:v>
                </c:pt>
                <c:pt idx="3577">
                  <c:v>-1.0174039509927013E-2</c:v>
                </c:pt>
                <c:pt idx="3578">
                  <c:v>-4.5168306290399585E-3</c:v>
                </c:pt>
                <c:pt idx="3579">
                  <c:v>-4.1901758622433505E-3</c:v>
                </c:pt>
                <c:pt idx="3580">
                  <c:v>-8.4166058287165058E-3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-6.9810540378112407E-3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-1.7203961579781435E-4</c:v>
                </c:pt>
                <c:pt idx="3592">
                  <c:v>8.7329358620786834E-3</c:v>
                </c:pt>
                <c:pt idx="3593">
                  <c:v>-8.2327373236799062E-3</c:v>
                </c:pt>
                <c:pt idx="3594">
                  <c:v>-1.213732321189287E-2</c:v>
                </c:pt>
                <c:pt idx="3595">
                  <c:v>-1.5824725327551192E-4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-6.4721303785564288E-4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-1.4344744947615062E-2</c:v>
                </c:pt>
                <c:pt idx="3608">
                  <c:v>7.436603825956567E-3</c:v>
                </c:pt>
                <c:pt idx="3609">
                  <c:v>-3.479536496982405E-3</c:v>
                </c:pt>
                <c:pt idx="3610">
                  <c:v>-1.7367729992905367E-3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-3.7803307231039085E-3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-1.5699471117436303E-4</c:v>
                </c:pt>
                <c:pt idx="3621">
                  <c:v>1.6545283350302142E-3</c:v>
                </c:pt>
                <c:pt idx="3622">
                  <c:v>-1.257746053263098E-2</c:v>
                </c:pt>
                <c:pt idx="3623">
                  <c:v>-5.0496030897422273E-3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-4.2044948301951379E-3</c:v>
                </c:pt>
                <c:pt idx="3628">
                  <c:v>-1.5099904125364105E-3</c:v>
                </c:pt>
                <c:pt idx="3629">
                  <c:v>-1.5183265383467592E-2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-3.1116430040976084E-3</c:v>
                </c:pt>
                <c:pt idx="3635">
                  <c:v>1.3327424888398554E-3</c:v>
                </c:pt>
                <c:pt idx="3636">
                  <c:v>-7.5851436318261634E-3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-4.8174098702871149E-3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-2.2825496994371974E-3</c:v>
                </c:pt>
                <c:pt idx="3645">
                  <c:v>-2.586108429726508E-3</c:v>
                </c:pt>
                <c:pt idx="3646">
                  <c:v>-1.1394005387952433E-3</c:v>
                </c:pt>
                <c:pt idx="3647">
                  <c:v>-8.3684966115189496E-3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-5.8119337324935572E-4</c:v>
                </c:pt>
                <c:pt idx="3651">
                  <c:v>-4.4445513376958345E-3</c:v>
                </c:pt>
                <c:pt idx="3652">
                  <c:v>-2.8695795519757539E-3</c:v>
                </c:pt>
                <c:pt idx="3653">
                  <c:v>-3.4653267368502938E-3</c:v>
                </c:pt>
                <c:pt idx="3654">
                  <c:v>-5.7414728809312976E-4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-7.4399830113636156E-3</c:v>
                </c:pt>
                <c:pt idx="3660">
                  <c:v>-3.3929649916606408E-3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-1.8488826900828315E-2</c:v>
                </c:pt>
                <c:pt idx="3664">
                  <c:v>-6.1007932226520012E-3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-6.086796019544316E-3</c:v>
                </c:pt>
                <c:pt idx="3669">
                  <c:v>-2.366133600298248E-3</c:v>
                </c:pt>
                <c:pt idx="3670">
                  <c:v>-9.9329717659752959E-3</c:v>
                </c:pt>
                <c:pt idx="3671">
                  <c:v>-1.1308949737840024E-2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-4.1447760213682017E-3</c:v>
                </c:pt>
                <c:pt idx="3676">
                  <c:v>-3.8735679512793553E-3</c:v>
                </c:pt>
                <c:pt idx="3677">
                  <c:v>-1.199004765453715E-2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-2.8194768466232034E-3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-7.7280908800325676E-3</c:v>
                </c:pt>
                <c:pt idx="3689">
                  <c:v>6.5236973173403712E-3</c:v>
                </c:pt>
                <c:pt idx="3690">
                  <c:v>-1.1882694003157113E-2</c:v>
                </c:pt>
                <c:pt idx="3691">
                  <c:v>-1.9795503962036776E-2</c:v>
                </c:pt>
                <c:pt idx="3692">
                  <c:v>-2.399712452363989E-2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-5.1498681254527057E-3</c:v>
                </c:pt>
                <c:pt idx="3699">
                  <c:v>4.8886223668409556E-3</c:v>
                </c:pt>
                <c:pt idx="3700">
                  <c:v>-3.963945651864087E-3</c:v>
                </c:pt>
                <c:pt idx="3701">
                  <c:v>-5.0336557141559268E-3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-1.1316254265660852E-2</c:v>
                </c:pt>
                <c:pt idx="3706">
                  <c:v>-5.9120448316356544E-3</c:v>
                </c:pt>
                <c:pt idx="3707">
                  <c:v>6.8279987832831068E-3</c:v>
                </c:pt>
                <c:pt idx="3708">
                  <c:v>-6.0435078920164642E-3</c:v>
                </c:pt>
                <c:pt idx="3709">
                  <c:v>1.0574262442935023E-3</c:v>
                </c:pt>
                <c:pt idx="3710">
                  <c:v>-1.8181279980870713E-2</c:v>
                </c:pt>
                <c:pt idx="3711">
                  <c:v>2.807036009383701E-3</c:v>
                </c:pt>
                <c:pt idx="3712">
                  <c:v>-1.4524691662678002E-2</c:v>
                </c:pt>
                <c:pt idx="3713">
                  <c:v>2.6903305754277795E-4</c:v>
                </c:pt>
                <c:pt idx="3714">
                  <c:v>-5.3806034229531008E-4</c:v>
                </c:pt>
                <c:pt idx="3715">
                  <c:v>-1.2949722963574217E-2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-1.8015737087091033E-2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-3.8500274589674532E-3</c:v>
                </c:pt>
                <c:pt idx="3729">
                  <c:v>9.054040827574994E-3</c:v>
                </c:pt>
                <c:pt idx="3730">
                  <c:v>-9.054040827574994E-3</c:v>
                </c:pt>
                <c:pt idx="3731">
                  <c:v>-6.2600142267017489E-3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-2.3216456170396249E-2</c:v>
                </c:pt>
                <c:pt idx="3736">
                  <c:v>-3.1710458921434537E-3</c:v>
                </c:pt>
                <c:pt idx="3737">
                  <c:v>-1.2592126084349786E-3</c:v>
                </c:pt>
                <c:pt idx="3738">
                  <c:v>-2.6676347787271126E-3</c:v>
                </c:pt>
                <c:pt idx="3739">
                  <c:v>-1.8495073263178341E-2</c:v>
                </c:pt>
                <c:pt idx="3740">
                  <c:v>-2.6793813886965445E-2</c:v>
                </c:pt>
                <c:pt idx="3741">
                  <c:v>-1.0706673987668225E-3</c:v>
                </c:pt>
                <c:pt idx="3742">
                  <c:v>-1.6929962260531006E-2</c:v>
                </c:pt>
                <c:pt idx="3743">
                  <c:v>-9.116864846472339E-3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-3.8661166969067295E-3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-1.0786365208675264E-2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-2.3664244000729084E-2</c:v>
                </c:pt>
                <c:pt idx="3761">
                  <c:v>-1.4196545517733306E-2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-2.2271576145982408E-3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-2.9885539486222967E-3</c:v>
                </c:pt>
                <c:pt idx="3769">
                  <c:v>-1.9508766173432335E-2</c:v>
                </c:pt>
                <c:pt idx="3770">
                  <c:v>-2.9185943494489663E-3</c:v>
                </c:pt>
                <c:pt idx="3771">
                  <c:v>-8.3899032628789172E-3</c:v>
                </c:pt>
                <c:pt idx="3772">
                  <c:v>-5.3143570719438316E-4</c:v>
                </c:pt>
                <c:pt idx="3773">
                  <c:v>-3.6264811343675873E-3</c:v>
                </c:pt>
                <c:pt idx="3774">
                  <c:v>9.8973233262560356E-3</c:v>
                </c:pt>
                <c:pt idx="3775">
                  <c:v>-5.4737559291391236E-3</c:v>
                </c:pt>
                <c:pt idx="3776">
                  <c:v>-1.2022045711121976E-3</c:v>
                </c:pt>
                <c:pt idx="3777">
                  <c:v>-5.6378979421962683E-3</c:v>
                </c:pt>
                <c:pt idx="3778">
                  <c:v>-2.1781105464123485E-2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-1.0481544063554615E-2</c:v>
                </c:pt>
                <c:pt idx="3784">
                  <c:v>-9.455412904451066E-4</c:v>
                </c:pt>
                <c:pt idx="3785">
                  <c:v>-6.9143354025200665E-3</c:v>
                </c:pt>
                <c:pt idx="3786">
                  <c:v>-5.7317884692302812E-3</c:v>
                </c:pt>
                <c:pt idx="3787">
                  <c:v>-3.4236672640881594E-3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-1.4511328514575261E-2</c:v>
                </c:pt>
                <c:pt idx="3791">
                  <c:v>-1.0958604743951383E-3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-9.9724708457378242E-3</c:v>
                </c:pt>
                <c:pt idx="3799">
                  <c:v>2.0075471696801017E-3</c:v>
                </c:pt>
                <c:pt idx="3800">
                  <c:v>-6.2885326248123263E-3</c:v>
                </c:pt>
                <c:pt idx="3801">
                  <c:v>-6.7290390969532154E-4</c:v>
                </c:pt>
                <c:pt idx="3802">
                  <c:v>8.4234647877536872E-3</c:v>
                </c:pt>
                <c:pt idx="3803">
                  <c:v>-4.8101561533533399E-3</c:v>
                </c:pt>
                <c:pt idx="3804">
                  <c:v>-2.6738641167920463E-3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-4.9375165246683395E-3</c:v>
                </c:pt>
                <c:pt idx="3809">
                  <c:v>2.33670906659178E-3</c:v>
                </c:pt>
                <c:pt idx="3810">
                  <c:v>-4.5554386668671398E-3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-6.2996451289452082E-3</c:v>
                </c:pt>
                <c:pt idx="3814">
                  <c:v>1.662368473170428E-2</c:v>
                </c:pt>
                <c:pt idx="3815">
                  <c:v>-4.9557393955561579E-3</c:v>
                </c:pt>
                <c:pt idx="3816">
                  <c:v>-1.0765573455115529E-2</c:v>
                </c:pt>
                <c:pt idx="3817">
                  <c:v>-2.9785215563897793E-3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-6.3771397379408512E-4</c:v>
                </c:pt>
                <c:pt idx="3821">
                  <c:v>-5.4918925189415546E-3</c:v>
                </c:pt>
                <c:pt idx="3822">
                  <c:v>-1.0940363782427909E-2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-2.6750635427230662E-4</c:v>
                </c:pt>
                <c:pt idx="3827">
                  <c:v>-1.0856124140677714E-2</c:v>
                </c:pt>
                <c:pt idx="3828">
                  <c:v>-4.5583380295486364E-3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-9.1275011322853317E-3</c:v>
                </c:pt>
                <c:pt idx="3833">
                  <c:v>-6.4726942369564E-4</c:v>
                </c:pt>
                <c:pt idx="3834">
                  <c:v>-3.788062632237299E-4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-8.7301841829612314E-3</c:v>
                </c:pt>
                <c:pt idx="3838">
                  <c:v>-9.1885387387149464E-3</c:v>
                </c:pt>
                <c:pt idx="3839">
                  <c:v>-3.9393720465330517E-4</c:v>
                </c:pt>
                <c:pt idx="3840">
                  <c:v>-7.8826634034356857E-4</c:v>
                </c:pt>
                <c:pt idx="3841">
                  <c:v>-1.6148816872372684E-2</c:v>
                </c:pt>
                <c:pt idx="3842">
                  <c:v>-2.9221480728240934E-3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-1.4288258589810532E-2</c:v>
                </c:pt>
                <c:pt idx="3847">
                  <c:v>7.2947622177066407E-3</c:v>
                </c:pt>
                <c:pt idx="3848">
                  <c:v>-5.2553056687898447E-4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-3.3952955053404565E-3</c:v>
                </c:pt>
                <c:pt idx="3853">
                  <c:v>7.9122627541039492E-4</c:v>
                </c:pt>
                <c:pt idx="3854">
                  <c:v>-1.174688977783056E-3</c:v>
                </c:pt>
                <c:pt idx="3855">
                  <c:v>-2.365939648014681E-3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-1.8058022970963705E-3</c:v>
                </c:pt>
                <c:pt idx="3859">
                  <c:v>-5.8301468712134152E-3</c:v>
                </c:pt>
                <c:pt idx="3860">
                  <c:v>-1.0324182158489847E-3</c:v>
                </c:pt>
                <c:pt idx="3861">
                  <c:v>-1.3356859427804402E-2</c:v>
                </c:pt>
                <c:pt idx="3862">
                  <c:v>-2.6176348228013069E-4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-2.8748802691014319E-3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-3.8992907697377177E-4</c:v>
                </c:pt>
                <c:pt idx="3870">
                  <c:v>6.4568433369149858E-4</c:v>
                </c:pt>
                <c:pt idx="3871">
                  <c:v>-1.1009767727844455E-2</c:v>
                </c:pt>
                <c:pt idx="3872">
                  <c:v>7.0069213340930858E-3</c:v>
                </c:pt>
                <c:pt idx="3873">
                  <c:v>-1.2229486539491852E-2</c:v>
                </c:pt>
                <c:pt idx="3874">
                  <c:v>4.5697291938324724E-3</c:v>
                </c:pt>
                <c:pt idx="3875">
                  <c:v>-2.0846599525885523E-3</c:v>
                </c:pt>
                <c:pt idx="3876">
                  <c:v>1.0783258978592336E-2</c:v>
                </c:pt>
                <c:pt idx="3877">
                  <c:v>-5.4385264286276325E-3</c:v>
                </c:pt>
                <c:pt idx="3878">
                  <c:v>1.4237740950999722E-3</c:v>
                </c:pt>
                <c:pt idx="3879">
                  <c:v>-1.8168946676233588E-3</c:v>
                </c:pt>
                <c:pt idx="3880">
                  <c:v>-5.0751464729001938E-3</c:v>
                </c:pt>
                <c:pt idx="3881">
                  <c:v>-5.6349192372682211E-3</c:v>
                </c:pt>
                <c:pt idx="3882">
                  <c:v>-1.0298880740386096E-2</c:v>
                </c:pt>
                <c:pt idx="3883">
                  <c:v>-8.531305487194274E-3</c:v>
                </c:pt>
                <c:pt idx="3884">
                  <c:v>-9.9459105988488616E-3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-2.6380821187999004E-4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-1.4851094328491854E-2</c:v>
                </c:pt>
                <c:pt idx="3895">
                  <c:v>-3.3544014179511805E-3</c:v>
                </c:pt>
                <c:pt idx="3896">
                  <c:v>-9.2861304321658622E-3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-5.047749601212459E-3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-3.2928174435857827E-3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-5.4682670454235804E-3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-2.9640047134069647E-3</c:v>
                </c:pt>
                <c:pt idx="3912">
                  <c:v>1.4160573447883351E-3</c:v>
                </c:pt>
                <c:pt idx="3913">
                  <c:v>-6.8545837734159676E-3</c:v>
                </c:pt>
                <c:pt idx="3914">
                  <c:v>-9.4031753257262096E-3</c:v>
                </c:pt>
                <c:pt idx="3915">
                  <c:v>-9.6051244242607581E-3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-1.0323176794766908E-2</c:v>
                </c:pt>
                <c:pt idx="3919">
                  <c:v>-2.9456614591491181E-2</c:v>
                </c:pt>
                <c:pt idx="3920">
                  <c:v>-4.6799212433725756E-3</c:v>
                </c:pt>
                <c:pt idx="3921">
                  <c:v>-1.2386642498949385E-3</c:v>
                </c:pt>
                <c:pt idx="3922">
                  <c:v>-1.1375739204697588E-2</c:v>
                </c:pt>
                <c:pt idx="3923">
                  <c:v>4.1743043689352888E-3</c:v>
                </c:pt>
                <c:pt idx="3924">
                  <c:v>-1.0754231139910253E-2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-1.8487162189241957E-2</c:v>
                </c:pt>
                <c:pt idx="3928">
                  <c:v>-1.0012211820989769E-2</c:v>
                </c:pt>
                <c:pt idx="3929">
                  <c:v>-1.9012942251249498E-2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-7.56001126875816E-3</c:v>
                </c:pt>
                <c:pt idx="3934">
                  <c:v>-6.4712948334175735E-3</c:v>
                </c:pt>
                <c:pt idx="3935">
                  <c:v>-7.5298468567011057E-3</c:v>
                </c:pt>
                <c:pt idx="3936">
                  <c:v>-1.4478794370032411E-2</c:v>
                </c:pt>
                <c:pt idx="3937">
                  <c:v>-8.302395187186562E-3</c:v>
                </c:pt>
                <c:pt idx="3938">
                  <c:v>6.5301569356774891E-3</c:v>
                </c:pt>
                <c:pt idx="3939">
                  <c:v>-4.1429678359046207E-3</c:v>
                </c:pt>
                <c:pt idx="3940">
                  <c:v>-1.0291330631901907E-2</c:v>
                </c:pt>
                <c:pt idx="3941">
                  <c:v>-4.8011512680661284E-3</c:v>
                </c:pt>
                <c:pt idx="3942">
                  <c:v>-2.2229860637954957E-2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-5.8190692201387506E-3</c:v>
                </c:pt>
                <c:pt idx="3953">
                  <c:v>-1.709278122818958E-3</c:v>
                </c:pt>
                <c:pt idx="3954">
                  <c:v>-1.9955523733878877E-3</c:v>
                </c:pt>
                <c:pt idx="3955">
                  <c:v>-1.5821634582108501E-2</c:v>
                </c:pt>
                <c:pt idx="3956">
                  <c:v>6.069823926989848E-3</c:v>
                </c:pt>
                <c:pt idx="3957">
                  <c:v>-3.7551163727567172E-3</c:v>
                </c:pt>
                <c:pt idx="3958">
                  <c:v>-1.5882612282851483E-3</c:v>
                </c:pt>
                <c:pt idx="3959">
                  <c:v>1.0522726048761477E-2</c:v>
                </c:pt>
                <c:pt idx="3960">
                  <c:v>-1.2889485908287313E-3</c:v>
                </c:pt>
                <c:pt idx="3961">
                  <c:v>-3.8903998568908804E-3</c:v>
                </c:pt>
                <c:pt idx="3962">
                  <c:v>-8.1013703438355122E-3</c:v>
                </c:pt>
                <c:pt idx="3963">
                  <c:v>-3.6339517138328503E-3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-3.6072717665280862E-3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-8.1867525638781302E-3</c:v>
                </c:pt>
                <c:pt idx="3972">
                  <c:v>-6.4363188226481682E-3</c:v>
                </c:pt>
                <c:pt idx="3973">
                  <c:v>4.7618354738876434E-3</c:v>
                </c:pt>
                <c:pt idx="3974">
                  <c:v>-3.4897775007189935E-3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-1.1783738427201484E-2</c:v>
                </c:pt>
                <c:pt idx="3978">
                  <c:v>-1.2208001235540777E-2</c:v>
                </c:pt>
                <c:pt idx="3979">
                  <c:v>5.6860857933509479E-3</c:v>
                </c:pt>
                <c:pt idx="3980">
                  <c:v>-5.1187495275213379E-3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-1.2661709968142532E-3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-2.5813461290766782E-3</c:v>
                </c:pt>
                <c:pt idx="3989">
                  <c:v>-1.071905209161983E-2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-8.0902685495436444E-3</c:v>
                </c:pt>
                <c:pt idx="3993">
                  <c:v>-3.9913938386577641E-3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-5.6378744259619751E-3</c:v>
                </c:pt>
                <c:pt idx="3997">
                  <c:v>-1.6575610008188413E-2</c:v>
                </c:pt>
                <c:pt idx="3998">
                  <c:v>1.5519990154242436E-3</c:v>
                </c:pt>
                <c:pt idx="3999">
                  <c:v>-4.0775546180800148E-3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-4.7352683370709414E-3</c:v>
                </c:pt>
                <c:pt idx="4003">
                  <c:v>-3.642556863277413E-3</c:v>
                </c:pt>
                <c:pt idx="4004">
                  <c:v>-4.2154622286556531E-3</c:v>
                </c:pt>
                <c:pt idx="4005">
                  <c:v>1.9703411682296945E-3</c:v>
                </c:pt>
                <c:pt idx="4006">
                  <c:v>-2.3968693232632177E-3</c:v>
                </c:pt>
                <c:pt idx="4007">
                  <c:v>-5.0922638486685656E-3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-2.1006730816715447E-2</c:v>
                </c:pt>
                <c:pt idx="4012">
                  <c:v>-7.7757059174530241E-3</c:v>
                </c:pt>
                <c:pt idx="4013">
                  <c:v>-2.3130285965375919E-3</c:v>
                </c:pt>
                <c:pt idx="4014">
                  <c:v>4.9071333136661011E-3</c:v>
                </c:pt>
                <c:pt idx="4015">
                  <c:v>-2.3327335377009817E-2</c:v>
                </c:pt>
                <c:pt idx="4016">
                  <c:v>-4.5884026815823376E-3</c:v>
                </c:pt>
                <c:pt idx="4017">
                  <c:v>-1.2230947827802652E-2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-9.6234658639824389E-3</c:v>
                </c:pt>
                <c:pt idx="4022">
                  <c:v>-5.8160145248367101E-3</c:v>
                </c:pt>
                <c:pt idx="4023">
                  <c:v>2.982797961585959E-3</c:v>
                </c:pt>
                <c:pt idx="4024">
                  <c:v>-3.2943609327116263E-3</c:v>
                </c:pt>
                <c:pt idx="4025">
                  <c:v>-2.0981620333042628E-3</c:v>
                </c:pt>
                <c:pt idx="4026">
                  <c:v>-2.244853477183284E-3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-2.008564984832617E-2</c:v>
                </c:pt>
                <c:pt idx="4031">
                  <c:v>2.3473415849526447E-3</c:v>
                </c:pt>
                <c:pt idx="4032">
                  <c:v>-1.120271880982493E-2</c:v>
                </c:pt>
                <c:pt idx="4033">
                  <c:v>-1.6428706346776067E-3</c:v>
                </c:pt>
                <c:pt idx="4034">
                  <c:v>7.2528925255044285E-3</c:v>
                </c:pt>
                <c:pt idx="4035">
                  <c:v>-2.1918423141250365E-2</c:v>
                </c:pt>
                <c:pt idx="4036">
                  <c:v>-8.7799714989573729E-3</c:v>
                </c:pt>
                <c:pt idx="4037">
                  <c:v>7.1244514358994593E-3</c:v>
                </c:pt>
                <c:pt idx="4038">
                  <c:v>-1.5152355200136469E-3</c:v>
                </c:pt>
                <c:pt idx="4039">
                  <c:v>-3.0049289433264903E-4</c:v>
                </c:pt>
                <c:pt idx="4040">
                  <c:v>-3.3397871022140535E-3</c:v>
                </c:pt>
                <c:pt idx="4041">
                  <c:v>-2.4294041614947304E-3</c:v>
                </c:pt>
                <c:pt idx="4042">
                  <c:v>1.0644735646962999E-3</c:v>
                </c:pt>
                <c:pt idx="4043">
                  <c:v>-5.3337366233368044E-3</c:v>
                </c:pt>
                <c:pt idx="4044">
                  <c:v>-1.3548229411146195E-2</c:v>
                </c:pt>
                <c:pt idx="4045">
                  <c:v>-1.7010547097422446E-3</c:v>
                </c:pt>
                <c:pt idx="4046">
                  <c:v>1.55527200866592E-2</c:v>
                </c:pt>
                <c:pt idx="4047">
                  <c:v>-6.0705223031654043E-4</c:v>
                </c:pt>
                <c:pt idx="4048">
                  <c:v>-1.2297018774507507E-3</c:v>
                </c:pt>
                <c:pt idx="4049">
                  <c:v>1.6778136515123165E-3</c:v>
                </c:pt>
                <c:pt idx="4050">
                  <c:v>-4.5918223513501388E-3</c:v>
                </c:pt>
                <c:pt idx="4051">
                  <c:v>-1.5465179809884155E-2</c:v>
                </c:pt>
                <c:pt idx="4052">
                  <c:v>-1.0032491510795438E-2</c:v>
                </c:pt>
                <c:pt idx="4053">
                  <c:v>-5.6756205193444487E-3</c:v>
                </c:pt>
                <c:pt idx="4054">
                  <c:v>-1.7741020528699636E-2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-9.6062146223907519E-4</c:v>
                </c:pt>
                <c:pt idx="4058">
                  <c:v>-7.3248044148996883E-3</c:v>
                </c:pt>
                <c:pt idx="4059">
                  <c:v>5.7468357800845027E-3</c:v>
                </c:pt>
                <c:pt idx="4060">
                  <c:v>-6.4693192735898464E-4</c:v>
                </c:pt>
                <c:pt idx="4061">
                  <c:v>-1.5814861473462116E-3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-4.6017776725291171E-3</c:v>
                </c:pt>
                <c:pt idx="4067">
                  <c:v>2.3108013213155587E-3</c:v>
                </c:pt>
                <c:pt idx="4068">
                  <c:v>-9.5683313760979161E-3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-2.0062182317239774E-3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-2.7172718898400561E-3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-1.9530496991215784E-3</c:v>
                </c:pt>
                <c:pt idx="4079">
                  <c:v>0</c:v>
                </c:pt>
                <c:pt idx="4080">
                  <c:v>-1.3467230667218999E-3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-9.0032502107817436E-4</c:v>
                </c:pt>
                <c:pt idx="4084">
                  <c:v>-9.7156037308518961E-3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-9.3785814753637453E-3</c:v>
                </c:pt>
                <c:pt idx="4090">
                  <c:v>-5.8907858127374979E-3</c:v>
                </c:pt>
                <c:pt idx="4091">
                  <c:v>-8.9301268844623749E-3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-7.8846036243707118E-3</c:v>
                </c:pt>
                <c:pt idx="4099">
                  <c:v>8.4620903877157261E-3</c:v>
                </c:pt>
                <c:pt idx="4100">
                  <c:v>-1.5958030388354416E-3</c:v>
                </c:pt>
                <c:pt idx="4101">
                  <c:v>-7.1574850816924496E-3</c:v>
                </c:pt>
                <c:pt idx="4102">
                  <c:v>-1.3182620517406818E-3</c:v>
                </c:pt>
                <c:pt idx="4103">
                  <c:v>-1.1072197667498784E-2</c:v>
                </c:pt>
                <c:pt idx="4104">
                  <c:v>-7.7519768043172732E-3</c:v>
                </c:pt>
                <c:pt idx="4105">
                  <c:v>-7.8125397367942995E-3</c:v>
                </c:pt>
                <c:pt idx="4106">
                  <c:v>-3.4712484774042096E-3</c:v>
                </c:pt>
                <c:pt idx="4107">
                  <c:v>2.5724418196411136E-3</c:v>
                </c:pt>
                <c:pt idx="4108">
                  <c:v>-1.3711860090195316E-3</c:v>
                </c:pt>
                <c:pt idx="4109">
                  <c:v>-3.3213287511140166E-3</c:v>
                </c:pt>
                <c:pt idx="4110">
                  <c:v>-1.1741613353742686E-2</c:v>
                </c:pt>
                <c:pt idx="4111">
                  <c:v>-4.6247110917470025E-3</c:v>
                </c:pt>
                <c:pt idx="4112">
                  <c:v>-5.1002863475133609E-3</c:v>
                </c:pt>
                <c:pt idx="4113">
                  <c:v>-2.7876774304642638E-3</c:v>
                </c:pt>
                <c:pt idx="4114">
                  <c:v>2.7876774304642638E-3</c:v>
                </c:pt>
                <c:pt idx="4115">
                  <c:v>-2.0093371058669263E-3</c:v>
                </c:pt>
                <c:pt idx="4116">
                  <c:v>-1.5639225355232433E-2</c:v>
                </c:pt>
                <c:pt idx="4117">
                  <c:v>-9.5486151850554535E-4</c:v>
                </c:pt>
                <c:pt idx="4118">
                  <c:v>-4.4280623396426577E-3</c:v>
                </c:pt>
                <c:pt idx="4119">
                  <c:v>-6.3620895172435965E-3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-1.0841360770812436E-2</c:v>
                </c:pt>
                <c:pt idx="4123">
                  <c:v>-3.174931248767443E-3</c:v>
                </c:pt>
                <c:pt idx="4124">
                  <c:v>-6.0331479708466418E-3</c:v>
                </c:pt>
                <c:pt idx="4125">
                  <c:v>-1.1397743707327379E-2</c:v>
                </c:pt>
                <c:pt idx="4126">
                  <c:v>-3.5628025252272266E-3</c:v>
                </c:pt>
                <c:pt idx="4127">
                  <c:v>-1.5324846711983753E-4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-2.2151352517889578E-3</c:v>
                </c:pt>
                <c:pt idx="4131">
                  <c:v>-6.3580732725432298E-3</c:v>
                </c:pt>
                <c:pt idx="4132">
                  <c:v>9.0515090956682087E-3</c:v>
                </c:pt>
                <c:pt idx="4133">
                  <c:v>-1.4949638302219626E-4</c:v>
                </c:pt>
                <c:pt idx="4134">
                  <c:v>-4.1184061772003844E-3</c:v>
                </c:pt>
                <c:pt idx="4135">
                  <c:v>-8.1366855977877961E-3</c:v>
                </c:pt>
                <c:pt idx="4136">
                  <c:v>-8.3408656103927115E-3</c:v>
                </c:pt>
                <c:pt idx="4137">
                  <c:v>-3.3925869222581895E-3</c:v>
                </c:pt>
                <c:pt idx="4138">
                  <c:v>-1.3019968666165838E-3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-9.4670771634763895E-4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-2.0519292969067848E-3</c:v>
                </c:pt>
                <c:pt idx="4147">
                  <c:v>6.4390389989190666E-3</c:v>
                </c:pt>
                <c:pt idx="4148">
                  <c:v>-7.8415362201589289E-4</c:v>
                </c:pt>
                <c:pt idx="4149">
                  <c:v>7.8415362201589289E-4</c:v>
                </c:pt>
                <c:pt idx="4150">
                  <c:v>-2.3542175471664706E-3</c:v>
                </c:pt>
                <c:pt idx="4151">
                  <c:v>-7.0661161568335018E-3</c:v>
                </c:pt>
                <c:pt idx="4152">
                  <c:v>-8.0941220565113881E-3</c:v>
                </c:pt>
                <c:pt idx="4153">
                  <c:v>-1.5546515390267857E-2</c:v>
                </c:pt>
                <c:pt idx="4154">
                  <c:v>-6.5749521009017542E-4</c:v>
                </c:pt>
                <c:pt idx="4155">
                  <c:v>-5.1834322124726384E-3</c:v>
                </c:pt>
                <c:pt idx="4156">
                  <c:v>1.5803347459662831E-2</c:v>
                </c:pt>
                <c:pt idx="4157">
                  <c:v>-9.3206465125996729E-3</c:v>
                </c:pt>
                <c:pt idx="4158">
                  <c:v>-1.5300848175381354E-2</c:v>
                </c:pt>
                <c:pt idx="4159">
                  <c:v>-8.724390036308094E-3</c:v>
                </c:pt>
                <c:pt idx="4160">
                  <c:v>-1.2486078535412837E-2</c:v>
                </c:pt>
                <c:pt idx="4161">
                  <c:v>-7.4107936698482035E-3</c:v>
                </c:pt>
                <c:pt idx="4162">
                  <c:v>-2.0292551395861835E-3</c:v>
                </c:pt>
                <c:pt idx="4163">
                  <c:v>-3.0434996076618148E-3</c:v>
                </c:pt>
                <c:pt idx="4164">
                  <c:v>-2.5380589722239222E-3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-1.4557438703830528E-3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-3.9269216554025377E-3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-1.1538670328978817E-2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-9.3714455132616337E-3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-1.0010720747337665E-2</c:v>
                </c:pt>
                <c:pt idx="4182">
                  <c:v>6.5859047483476374E-3</c:v>
                </c:pt>
                <c:pt idx="4183">
                  <c:v>-7.1607138820617422E-4</c:v>
                </c:pt>
                <c:pt idx="4184">
                  <c:v>-8.0339754127063401E-3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-2.6738295245420929E-3</c:v>
                </c:pt>
                <c:pt idx="4189">
                  <c:v>-9.3276242484110483E-3</c:v>
                </c:pt>
                <c:pt idx="4190">
                  <c:v>-1.2916022693385543E-3</c:v>
                </c:pt>
                <c:pt idx="4191">
                  <c:v>1.7508714661756741E-2</c:v>
                </c:pt>
                <c:pt idx="4192">
                  <c:v>-5.4785276170461472E-3</c:v>
                </c:pt>
                <c:pt idx="4193">
                  <c:v>-1.6906741008080317E-3</c:v>
                </c:pt>
                <c:pt idx="4194">
                  <c:v>-3.2429985833317687E-3</c:v>
                </c:pt>
                <c:pt idx="4195">
                  <c:v>1.8429236790638015E-3</c:v>
                </c:pt>
                <c:pt idx="4196">
                  <c:v>-2.5516844363648872E-3</c:v>
                </c:pt>
                <c:pt idx="4197">
                  <c:v>-1.3101098124410626E-2</c:v>
                </c:pt>
                <c:pt idx="4198">
                  <c:v>-8.6299326462970782E-3</c:v>
                </c:pt>
                <c:pt idx="4199">
                  <c:v>1.193147537722794E-2</c:v>
                </c:pt>
                <c:pt idx="4200">
                  <c:v>-3.4371346422821247E-3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-1.3754904487034203E-2</c:v>
                </c:pt>
                <c:pt idx="4209">
                  <c:v>-6.3634917445289929E-3</c:v>
                </c:pt>
                <c:pt idx="4210">
                  <c:v>2.1397890670915132E-2</c:v>
                </c:pt>
                <c:pt idx="4211">
                  <c:v>-6.3950576569649087E-4</c:v>
                </c:pt>
                <c:pt idx="4212">
                  <c:v>1.8335331979171698E-2</c:v>
                </c:pt>
                <c:pt idx="4213">
                  <c:v>-9.9604801509656227E-4</c:v>
                </c:pt>
                <c:pt idx="4214">
                  <c:v>-5.1024000268995451E-4</c:v>
                </c:pt>
                <c:pt idx="4215">
                  <c:v>-3.8758903392886346E-2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-1.0488609698152018E-2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-5.6175852453836939E-3</c:v>
                </c:pt>
                <c:pt idx="4224">
                  <c:v>2.9398594840541747E-3</c:v>
                </c:pt>
                <c:pt idx="4225">
                  <c:v>-1.093500818456139E-2</c:v>
                </c:pt>
                <c:pt idx="4226">
                  <c:v>1.7271434915217654E-2</c:v>
                </c:pt>
                <c:pt idx="4227">
                  <c:v>-1.1237153056183224E-2</c:v>
                </c:pt>
                <c:pt idx="4228">
                  <c:v>4.0451278137512148E-3</c:v>
                </c:pt>
                <c:pt idx="4229">
                  <c:v>-1.3051712524188908E-2</c:v>
                </c:pt>
                <c:pt idx="4230">
                  <c:v>-1.7246148114947069E-2</c:v>
                </c:pt>
                <c:pt idx="4231">
                  <c:v>-1.2948512538009993E-2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-8.2878411945941366E-3</c:v>
                </c:pt>
                <c:pt idx="4235">
                  <c:v>-1.8714463690622019E-2</c:v>
                </c:pt>
                <c:pt idx="4236">
                  <c:v>-9.4104368551928275E-3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-5.2543985626449796E-3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-1.1807676865416283E-4</c:v>
                </c:pt>
                <c:pt idx="4243">
                  <c:v>-8.7386638825837082E-4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-4.8827946748239981E-3</c:v>
                </c:pt>
                <c:pt idx="4247">
                  <c:v>-1.1814649010417178E-2</c:v>
                </c:pt>
                <c:pt idx="4248">
                  <c:v>-3.4718541591249874E-3</c:v>
                </c:pt>
                <c:pt idx="4249">
                  <c:v>2.2299259306048924E-3</c:v>
                </c:pt>
                <c:pt idx="4250">
                  <c:v>-1.6871053746199571E-2</c:v>
                </c:pt>
                <c:pt idx="4251">
                  <c:v>-1.5633497408035879E-2</c:v>
                </c:pt>
                <c:pt idx="4252">
                  <c:v>-6.4212084515080647E-4</c:v>
                </c:pt>
                <c:pt idx="4253">
                  <c:v>1.476021661865623E-2</c:v>
                </c:pt>
                <c:pt idx="4254">
                  <c:v>-8.3698311020041771E-3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-8.4818485124484866E-3</c:v>
                </c:pt>
                <c:pt idx="4260">
                  <c:v>3.3245000982109474E-3</c:v>
                </c:pt>
                <c:pt idx="4261">
                  <c:v>-5.1840834337024688E-3</c:v>
                </c:pt>
                <c:pt idx="4262">
                  <c:v>2.9689310575893302E-3</c:v>
                </c:pt>
                <c:pt idx="4263">
                  <c:v>-1.5419554567815297E-2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-4.859144712545671E-4</c:v>
                </c:pt>
                <c:pt idx="4268">
                  <c:v>1.129573159287478E-2</c:v>
                </c:pt>
                <c:pt idx="4269">
                  <c:v>-6.0422635868366825E-3</c:v>
                </c:pt>
                <c:pt idx="4270">
                  <c:v>6.3998492682557639E-3</c:v>
                </c:pt>
                <c:pt idx="4271">
                  <c:v>-5.8040588895247325E-3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-1.8979709104529618E-3</c:v>
                </c:pt>
                <c:pt idx="4275">
                  <c:v>-7.5829600331349667E-3</c:v>
                </c:pt>
                <c:pt idx="4276">
                  <c:v>6.1739676080829753E-3</c:v>
                </c:pt>
                <c:pt idx="4277">
                  <c:v>-1.587076036620072E-2</c:v>
                </c:pt>
                <c:pt idx="4278">
                  <c:v>-2.753828130122038E-2</c:v>
                </c:pt>
                <c:pt idx="4279">
                  <c:v>1.1053315334038416E-2</c:v>
                </c:pt>
                <c:pt idx="4280">
                  <c:v>-1.0987065351653058E-3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-1.3700777777629014E-2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-7.2219589667490425E-3</c:v>
                </c:pt>
                <c:pt idx="4290">
                  <c:v>-4.414819183844898E-3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-2.44740989090797E-3</c:v>
                </c:pt>
                <c:pt idx="4295">
                  <c:v>-5.856267308993246E-3</c:v>
                </c:pt>
                <c:pt idx="4296">
                  <c:v>-5.885884861687174E-4</c:v>
                </c:pt>
                <c:pt idx="4297">
                  <c:v>3.6372192991942498E-3</c:v>
                </c:pt>
                <c:pt idx="4298">
                  <c:v>-1.616905836400484E-2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-1.0359677042845128E-2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-1.4321134850986184E-2</c:v>
                </c:pt>
                <c:pt idx="4309">
                  <c:v>9.4558424925423878E-3</c:v>
                </c:pt>
                <c:pt idx="4310">
                  <c:v>-6.5924550920399838E-3</c:v>
                </c:pt>
                <c:pt idx="4311">
                  <c:v>-4.1194348209749876E-3</c:v>
                </c:pt>
                <c:pt idx="4312">
                  <c:v>-3.4404193257300264E-3</c:v>
                </c:pt>
                <c:pt idx="4313">
                  <c:v>2.6383577268953573E-3</c:v>
                </c:pt>
                <c:pt idx="4314">
                  <c:v>-9.0952520124991665E-3</c:v>
                </c:pt>
                <c:pt idx="4315">
                  <c:v>-2.4321666741196069E-3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-2.9949109721325584E-3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-4.4275397379989201E-3</c:v>
                </c:pt>
                <c:pt idx="4322">
                  <c:v>-5.3671801224641769E-3</c:v>
                </c:pt>
                <c:pt idx="4323">
                  <c:v>-1.1484518666424748E-3</c:v>
                </c:pt>
                <c:pt idx="4324">
                  <c:v>1.0492734663126946E-2</c:v>
                </c:pt>
                <c:pt idx="4325">
                  <c:v>-1.4707489074785585E-3</c:v>
                </c:pt>
                <c:pt idx="4326">
                  <c:v>3.3298459558661619E-4</c:v>
                </c:pt>
                <c:pt idx="4327">
                  <c:v>-6.7241524906709316E-3</c:v>
                </c:pt>
                <c:pt idx="4328">
                  <c:v>-5.725237982450615E-3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-5.8019597016532032E-3</c:v>
                </c:pt>
                <c:pt idx="4338">
                  <c:v>1.2103481057103238E-2</c:v>
                </c:pt>
                <c:pt idx="4339">
                  <c:v>-3.6958884474094233E-3</c:v>
                </c:pt>
                <c:pt idx="4340">
                  <c:v>2.178130136949008E-3</c:v>
                </c:pt>
                <c:pt idx="4341">
                  <c:v>-9.3728584372589907E-3</c:v>
                </c:pt>
                <c:pt idx="4342">
                  <c:v>1.672489599703475E-2</c:v>
                </c:pt>
                <c:pt idx="4343">
                  <c:v>-1.6212113741698175E-3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-1.3137769511789799E-2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-1.2489088142224603E-3</c:v>
                </c:pt>
                <c:pt idx="4352">
                  <c:v>1.5658635508701835E-3</c:v>
                </c:pt>
                <c:pt idx="4353">
                  <c:v>-5.3519944597004709E-3</c:v>
                </c:pt>
                <c:pt idx="4354">
                  <c:v>-3.5907040159983694E-3</c:v>
                </c:pt>
                <c:pt idx="4355">
                  <c:v>4.4266408435511551E-3</c:v>
                </c:pt>
                <c:pt idx="4356">
                  <c:v>-9.2945711915088935E-3</c:v>
                </c:pt>
                <c:pt idx="4357">
                  <c:v>3.0777818040368388E-3</c:v>
                </c:pt>
                <c:pt idx="4358">
                  <c:v>-9.6143538492743374E-4</c:v>
                </c:pt>
                <c:pt idx="4359">
                  <c:v>-7.6540723772389185E-3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-3.4437279723595893E-3</c:v>
                </c:pt>
                <c:pt idx="4365">
                  <c:v>-4.7061707767337424E-3</c:v>
                </c:pt>
                <c:pt idx="4366">
                  <c:v>-1.2149673674383799E-2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-1.0854403166832505E-2</c:v>
                </c:pt>
                <c:pt idx="4372">
                  <c:v>-8.5144805042078886E-3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-4.149853044141949E-4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-1.7208721024406515E-3</c:v>
                </c:pt>
                <c:pt idx="4384">
                  <c:v>-2.0091865570215361E-4</c:v>
                </c:pt>
                <c:pt idx="4385">
                  <c:v>-1.0989481143750979E-2</c:v>
                </c:pt>
                <c:pt idx="4386">
                  <c:v>-1.6713974473961279E-2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-1.2949702932726126E-2</c:v>
                </c:pt>
                <c:pt idx="4391">
                  <c:v>1.1112722577975909E-2</c:v>
                </c:pt>
                <c:pt idx="4392">
                  <c:v>-5.4338751743641112E-3</c:v>
                </c:pt>
                <c:pt idx="4393">
                  <c:v>-3.1965080222491338E-3</c:v>
                </c:pt>
                <c:pt idx="4394">
                  <c:v>5.6551514985780926E-3</c:v>
                </c:pt>
                <c:pt idx="4395">
                  <c:v>-1.4468967489545292E-2</c:v>
                </c:pt>
                <c:pt idx="4396">
                  <c:v>-1.458453474469934E-3</c:v>
                </c:pt>
                <c:pt idx="4397">
                  <c:v>3.4358275602270894E-3</c:v>
                </c:pt>
                <c:pt idx="4398">
                  <c:v>-9.9162671886077192E-3</c:v>
                </c:pt>
                <c:pt idx="4399">
                  <c:v>-3.3704926344766406E-3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-5.0278844126872002E-4</c:v>
                </c:pt>
                <c:pt idx="4403">
                  <c:v>-5.1272800755963743E-4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-1.4718848634422521E-2</c:v>
                </c:pt>
                <c:pt idx="4407">
                  <c:v>-1.4830047961271298E-2</c:v>
                </c:pt>
                <c:pt idx="4408">
                  <c:v>-1.5153647293550065E-2</c:v>
                </c:pt>
                <c:pt idx="4409">
                  <c:v>-3.8295910952506063E-3</c:v>
                </c:pt>
                <c:pt idx="4410">
                  <c:v>-9.5712471797426701E-4</c:v>
                </c:pt>
                <c:pt idx="4411">
                  <c:v>6.4807245836862037E-3</c:v>
                </c:pt>
                <c:pt idx="4412">
                  <c:v>-1.1716074699440249E-2</c:v>
                </c:pt>
                <c:pt idx="4413">
                  <c:v>2.883851147220895E-3</c:v>
                </c:pt>
                <c:pt idx="4414">
                  <c:v>-1.5179838412630708E-2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-2.5398879785605288E-3</c:v>
                </c:pt>
                <c:pt idx="4421">
                  <c:v>1.106209448281259E-2</c:v>
                </c:pt>
                <c:pt idx="4422">
                  <c:v>-8.2026756091133635E-3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-8.7597834392560969E-3</c:v>
                </c:pt>
                <c:pt idx="4426">
                  <c:v>-8.8472645337986933E-3</c:v>
                </c:pt>
                <c:pt idx="4427">
                  <c:v>-2.7872533940849209E-3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-6.2810498773568924E-4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-1.0728412363381068E-4</c:v>
                </c:pt>
                <c:pt idx="4437">
                  <c:v>-4.2328582608721632E-3</c:v>
                </c:pt>
                <c:pt idx="4438">
                  <c:v>-7.0684894234123163E-3</c:v>
                </c:pt>
                <c:pt idx="4439">
                  <c:v>-4.7071436303323111E-3</c:v>
                </c:pt>
                <c:pt idx="4440">
                  <c:v>3.0384247054984215E-3</c:v>
                </c:pt>
                <c:pt idx="4441">
                  <c:v>-4.9235763940336241E-3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-4.2991923228301587E-3</c:v>
                </c:pt>
                <c:pt idx="4446">
                  <c:v>7.5597027298055508E-3</c:v>
                </c:pt>
                <c:pt idx="4447">
                  <c:v>-1.3202800936698011E-3</c:v>
                </c:pt>
                <c:pt idx="4448">
                  <c:v>3.2542006710958304E-3</c:v>
                </c:pt>
                <c:pt idx="4449">
                  <c:v>-9.3966138858903037E-3</c:v>
                </c:pt>
                <c:pt idx="4450">
                  <c:v>-2.253557138933715E-3</c:v>
                </c:pt>
                <c:pt idx="4451">
                  <c:v>-4.0244294796059066E-3</c:v>
                </c:pt>
                <c:pt idx="4452">
                  <c:v>-6.4160088396576498E-3</c:v>
                </c:pt>
                <c:pt idx="4453">
                  <c:v>-2.6075357507817642E-3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-1.2522775915276618E-2</c:v>
                </c:pt>
                <c:pt idx="4460">
                  <c:v>-4.3830496152112985E-3</c:v>
                </c:pt>
                <c:pt idx="4461">
                  <c:v>6.1758485834317867E-4</c:v>
                </c:pt>
                <c:pt idx="4462">
                  <c:v>-2.0259955392898377E-4</c:v>
                </c:pt>
                <c:pt idx="4463">
                  <c:v>2.7465563019237749E-3</c:v>
                </c:pt>
                <c:pt idx="4464">
                  <c:v>-1.4970746962099213E-2</c:v>
                </c:pt>
                <c:pt idx="4465">
                  <c:v>-6.7339611576446856E-3</c:v>
                </c:pt>
                <c:pt idx="4466">
                  <c:v>1.660748272730217E-3</c:v>
                </c:pt>
                <c:pt idx="4467">
                  <c:v>-6.037082613465472E-3</c:v>
                </c:pt>
                <c:pt idx="4468">
                  <c:v>-2.0748548940030531E-4</c:v>
                </c:pt>
                <c:pt idx="4469">
                  <c:v>2.7133845759435005E-3</c:v>
                </c:pt>
                <c:pt idx="4470">
                  <c:v>-5.9593378300046851E-3</c:v>
                </c:pt>
                <c:pt idx="4471">
                  <c:v>-3.6743325013892658E-3</c:v>
                </c:pt>
                <c:pt idx="4472">
                  <c:v>-8.2416812684851237E-3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-7.2922178435481655E-3</c:v>
                </c:pt>
                <c:pt idx="4477">
                  <c:v>-5.9529800427089441E-3</c:v>
                </c:pt>
                <c:pt idx="4478">
                  <c:v>-3.313632280642409E-3</c:v>
                </c:pt>
                <c:pt idx="4479">
                  <c:v>-1.3872877988969634E-3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-5.846047398641474E-3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-5.6141198110823964E-3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-3.7291752867805172E-3</c:v>
                </c:pt>
                <c:pt idx="4493">
                  <c:v>7.7665088344831545E-3</c:v>
                </c:pt>
                <c:pt idx="4494">
                  <c:v>-7.7665088344831545E-3</c:v>
                </c:pt>
                <c:pt idx="4495">
                  <c:v>0</c:v>
                </c:pt>
                <c:pt idx="4496">
                  <c:v>-5.5310502302168274E-3</c:v>
                </c:pt>
                <c:pt idx="4497">
                  <c:v>1.1560958317966552E-3</c:v>
                </c:pt>
                <c:pt idx="4498">
                  <c:v>-1.6801861728481526E-3</c:v>
                </c:pt>
                <c:pt idx="4499">
                  <c:v>2.617831645616242E-3</c:v>
                </c:pt>
                <c:pt idx="4500">
                  <c:v>-4.2909273889542021E-3</c:v>
                </c:pt>
                <c:pt idx="4501">
                  <c:v>-5.2530489726354546E-4</c:v>
                </c:pt>
                <c:pt idx="4502">
                  <c:v>2.5148924145996787E-3</c:v>
                </c:pt>
                <c:pt idx="4503">
                  <c:v>-3.7647775397422478E-3</c:v>
                </c:pt>
                <c:pt idx="4504">
                  <c:v>-9.1736870789400626E-3</c:v>
                </c:pt>
                <c:pt idx="4505">
                  <c:v>-9.3698926820948714E-3</c:v>
                </c:pt>
                <c:pt idx="4506">
                  <c:v>3.5227373933217621E-3</c:v>
                </c:pt>
                <c:pt idx="4507">
                  <c:v>-6.3499928451005161E-4</c:v>
                </c:pt>
                <c:pt idx="4508">
                  <c:v>-1.7155034110070133E-3</c:v>
                </c:pt>
                <c:pt idx="4509">
                  <c:v>8.5081439965053463E-3</c:v>
                </c:pt>
                <c:pt idx="4510">
                  <c:v>-1.7941930415741325E-3</c:v>
                </c:pt>
                <c:pt idx="4511">
                  <c:v>-1.06397739780828E-3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-2.1076030692182002E-3</c:v>
                </c:pt>
                <c:pt idx="4515">
                  <c:v>1.5810885349090142E-3</c:v>
                </c:pt>
                <c:pt idx="4516">
                  <c:v>-5.1602922993483347E-3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-1.3366055801586896E-3</c:v>
                </c:pt>
                <c:pt idx="4521">
                  <c:v>-5.0331463799180298E-3</c:v>
                </c:pt>
                <c:pt idx="4522">
                  <c:v>-6.1386947685182491E-4</c:v>
                </c:pt>
                <c:pt idx="4523">
                  <c:v>2.0474429079175849E-4</c:v>
                </c:pt>
                <c:pt idx="4524">
                  <c:v>-4.0230260635825132E-3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-1.5507231948381772E-3</c:v>
                </c:pt>
                <c:pt idx="4528">
                  <c:v>-3.0987000215203508E-3</c:v>
                </c:pt>
                <c:pt idx="4529">
                  <c:v>-4.8776230727742842E-3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-1.6658726335544216E-2</c:v>
                </c:pt>
                <c:pt idx="4533">
                  <c:v>-3.9890925470951188E-3</c:v>
                </c:pt>
                <c:pt idx="4534">
                  <c:v>-1.1668850546859844E-3</c:v>
                </c:pt>
                <c:pt idx="4535">
                  <c:v>-6.8794124268833912E-3</c:v>
                </c:pt>
                <c:pt idx="4536">
                  <c:v>2.1179183824617809E-3</c:v>
                </c:pt>
                <c:pt idx="4537">
                  <c:v>-4.1396652937821798E-3</c:v>
                </c:pt>
                <c:pt idx="4538">
                  <c:v>3.7184607972706729E-3</c:v>
                </c:pt>
                <c:pt idx="4539">
                  <c:v>-1.3878720911845832E-2</c:v>
                </c:pt>
                <c:pt idx="4540">
                  <c:v>-1.6811442303292345E-2</c:v>
                </c:pt>
                <c:pt idx="4541">
                  <c:v>2.5103884512498453E-3</c:v>
                </c:pt>
                <c:pt idx="4542">
                  <c:v>-1.7276054094971904E-2</c:v>
                </c:pt>
                <c:pt idx="4543">
                  <c:v>-4.1130817518624241E-3</c:v>
                </c:pt>
                <c:pt idx="4544">
                  <c:v>3.8925827441902427E-3</c:v>
                </c:pt>
                <c:pt idx="4545">
                  <c:v>-8.8167465144692869E-3</c:v>
                </c:pt>
                <c:pt idx="4546">
                  <c:v>9.3626179926751263E-3</c:v>
                </c:pt>
                <c:pt idx="4547">
                  <c:v>-1.8802837368756542E-3</c:v>
                </c:pt>
                <c:pt idx="4548">
                  <c:v>-1.3361300201637505E-3</c:v>
                </c:pt>
                <c:pt idx="4549">
                  <c:v>-2.6777575694696409E-3</c:v>
                </c:pt>
                <c:pt idx="4550">
                  <c:v>-6.9490312434226098E-3</c:v>
                </c:pt>
                <c:pt idx="4551">
                  <c:v>-2.2454182967077685E-3</c:v>
                </c:pt>
                <c:pt idx="4552">
                  <c:v>-9.0595983045727024E-4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-1.4307586848254061E-2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-7.7677132813844807E-3</c:v>
                </c:pt>
                <c:pt idx="4560">
                  <c:v>-9.8319886813156288E-3</c:v>
                </c:pt>
                <c:pt idx="4561">
                  <c:v>-1.0948219215342725E-2</c:v>
                </c:pt>
                <c:pt idx="4562">
                  <c:v>3.3700667544191987E-3</c:v>
                </c:pt>
                <c:pt idx="4563">
                  <c:v>-5.0487575690238984E-3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-9.4263847765763131E-3</c:v>
                </c:pt>
                <c:pt idx="4570">
                  <c:v>5.8217071705373158E-3</c:v>
                </c:pt>
                <c:pt idx="4571">
                  <c:v>-1.0974077321268538E-3</c:v>
                </c:pt>
                <c:pt idx="4572">
                  <c:v>-1.1009445677036211E-2</c:v>
                </c:pt>
                <c:pt idx="4573">
                  <c:v>5.5496061216775416E-4</c:v>
                </c:pt>
                <c:pt idx="4574">
                  <c:v>-1.2254915033764746E-3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-1.3077589521994781E-3</c:v>
                </c:pt>
                <c:pt idx="4578">
                  <c:v>-1.206386536309445E-3</c:v>
                </c:pt>
                <c:pt idx="4579">
                  <c:v>-6.9985573886093277E-3</c:v>
                </c:pt>
                <c:pt idx="4580">
                  <c:v>-2.6424073121145142E-3</c:v>
                </c:pt>
                <c:pt idx="4581">
                  <c:v>-8.8579205511063464E-4</c:v>
                </c:pt>
                <c:pt idx="4582">
                  <c:v>-1.5328454370677314E-2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-5.2532726704512811E-3</c:v>
                </c:pt>
                <c:pt idx="4587">
                  <c:v>1.5562930303906874E-2</c:v>
                </c:pt>
                <c:pt idx="4588">
                  <c:v>-1.4304831768408022E-3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-6.3624129682331443E-3</c:v>
                </c:pt>
                <c:pt idx="4592">
                  <c:v>6.6617575870431267E-4</c:v>
                </c:pt>
                <c:pt idx="4593">
                  <c:v>-7.2893729113010508E-3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-1.6238990523094188E-3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-2.7977453233125615E-3</c:v>
                </c:pt>
                <c:pt idx="4602">
                  <c:v>-1.1702734291118233E-2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-3.2586922114008487E-3</c:v>
                </c:pt>
                <c:pt idx="4606">
                  <c:v>-1.191391571721212E-3</c:v>
                </c:pt>
                <c:pt idx="4607">
                  <c:v>-8.7318368735589402E-3</c:v>
                </c:pt>
                <c:pt idx="4608">
                  <c:v>-6.2706873876496871E-3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-9.3848129379381362E-3</c:v>
                </c:pt>
                <c:pt idx="4612">
                  <c:v>-5.6861675431001402E-3</c:v>
                </c:pt>
                <c:pt idx="4613">
                  <c:v>-6.494256037305135E-3</c:v>
                </c:pt>
                <c:pt idx="4614">
                  <c:v>-6.2050511313040957E-3</c:v>
                </c:pt>
                <c:pt idx="4615">
                  <c:v>-3.8468674745271159E-3</c:v>
                </c:pt>
                <c:pt idx="4616">
                  <c:v>-1.302135490652212E-2</c:v>
                </c:pt>
                <c:pt idx="4617">
                  <c:v>1.9450263304614523E-3</c:v>
                </c:pt>
                <c:pt idx="4618">
                  <c:v>-7.7155008954736815E-3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-4.0636773785571734E-3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-1.2389176858611073E-2</c:v>
                </c:pt>
                <c:pt idx="4628">
                  <c:v>-4.7706151380717543E-3</c:v>
                </c:pt>
                <c:pt idx="4629">
                  <c:v>-7.9730856381310389E-4</c:v>
                </c:pt>
                <c:pt idx="4630">
                  <c:v>-1.0085827422582128E-2</c:v>
                </c:pt>
                <c:pt idx="4631">
                  <c:v>-7.9691037218960759E-3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-1.114370879537141E-3</c:v>
                </c:pt>
                <c:pt idx="4636">
                  <c:v>0</c:v>
                </c:pt>
                <c:pt idx="4637">
                  <c:v>-2.8180521108556178E-3</c:v>
                </c:pt>
                <c:pt idx="4638">
                  <c:v>-7.46078647659143E-3</c:v>
                </c:pt>
                <c:pt idx="4639">
                  <c:v>-6.4797107609351201E-3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-5.6733513912643474E-4</c:v>
                </c:pt>
                <c:pt idx="4643">
                  <c:v>3.2709439738241031E-3</c:v>
                </c:pt>
                <c:pt idx="4644">
                  <c:v>-5.0820457972253763E-3</c:v>
                </c:pt>
                <c:pt idx="4645">
                  <c:v>-3.0724139981730403E-3</c:v>
                </c:pt>
                <c:pt idx="4646">
                  <c:v>5.7825173866641322E-3</c:v>
                </c:pt>
                <c:pt idx="4647">
                  <c:v>-2.4848533567274345E-3</c:v>
                </c:pt>
                <c:pt idx="4648">
                  <c:v>-1.4049993884129641E-2</c:v>
                </c:pt>
                <c:pt idx="4649">
                  <c:v>-3.682729206953006E-3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-5.8254526738883428E-3</c:v>
                </c:pt>
                <c:pt idx="4654">
                  <c:v>-6.5575806728146446E-3</c:v>
                </c:pt>
                <c:pt idx="4655">
                  <c:v>-5.4374162888128907E-3</c:v>
                </c:pt>
                <c:pt idx="4656">
                  <c:v>-5.5774276576343595E-3</c:v>
                </c:pt>
                <c:pt idx="4657">
                  <c:v>-7.0296642164651146E-3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-5.7665127772041913E-3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-2.2264045788400466E-4</c:v>
                </c:pt>
                <c:pt idx="4668">
                  <c:v>-5.0436024342346286E-3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-6.2684885326547146E-4</c:v>
                </c:pt>
                <c:pt idx="4672">
                  <c:v>-5.0689166741246794E-3</c:v>
                </c:pt>
                <c:pt idx="4673">
                  <c:v>-8.8219914030966962E-3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-3.5319131487723254E-3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-5.9431854599090173E-3</c:v>
                </c:pt>
                <c:pt idx="4682">
                  <c:v>4.9009993214248482E-3</c:v>
                </c:pt>
                <c:pt idx="4683">
                  <c:v>-9.3497402004150132E-4</c:v>
                </c:pt>
                <c:pt idx="4684">
                  <c:v>-2.5040709596710897E-3</c:v>
                </c:pt>
                <c:pt idx="4685">
                  <c:v>5.2299487980267401E-4</c:v>
                </c:pt>
                <c:pt idx="4686">
                  <c:v>-9.4366100458369573E-3</c:v>
                </c:pt>
                <c:pt idx="4687">
                  <c:v>-3.8017327498147679E-3</c:v>
                </c:pt>
                <c:pt idx="4688">
                  <c:v>7.3806684327122341E-3</c:v>
                </c:pt>
                <c:pt idx="4689">
                  <c:v>-6.4214277895855432E-3</c:v>
                </c:pt>
                <c:pt idx="4690">
                  <c:v>-8.4929137790101805E-4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-5.8892634128762111E-3</c:v>
                </c:pt>
                <c:pt idx="4697">
                  <c:v>-3.5227635376093858E-3</c:v>
                </c:pt>
                <c:pt idx="4698">
                  <c:v>3.111230041500157E-3</c:v>
                </c:pt>
                <c:pt idx="4699">
                  <c:v>-8.7398999378383024E-3</c:v>
                </c:pt>
                <c:pt idx="4700">
                  <c:v>-3.0394476459481012E-3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-4.3749543984201722E-3</c:v>
                </c:pt>
                <c:pt idx="4705">
                  <c:v>-8.4989645730688679E-3</c:v>
                </c:pt>
                <c:pt idx="4706">
                  <c:v>-6.1238084024557438E-3</c:v>
                </c:pt>
                <c:pt idx="4707">
                  <c:v>-6.8070413941336838E-3</c:v>
                </c:pt>
                <c:pt idx="4708">
                  <c:v>2.2372813461792873E-3</c:v>
                </c:pt>
                <c:pt idx="4709">
                  <c:v>-6.3439081969018929E-4</c:v>
                </c:pt>
                <c:pt idx="4710">
                  <c:v>-3.3093872418739068E-3</c:v>
                </c:pt>
                <c:pt idx="4711">
                  <c:v>-1.7094128128221087E-3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-4.6106663346634491E-3</c:v>
                </c:pt>
                <c:pt idx="4717">
                  <c:v>-3.3748136650739724E-3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-3.4135064436968676E-3</c:v>
                </c:pt>
                <c:pt idx="4721">
                  <c:v>-1.5492036788478103E-3</c:v>
                </c:pt>
                <c:pt idx="4722">
                  <c:v>2.0606453404514724E-4</c:v>
                </c:pt>
                <c:pt idx="4723">
                  <c:v>-4.887744531558269E-3</c:v>
                </c:pt>
                <c:pt idx="4724">
                  <c:v>-6.1708340342097046E-3</c:v>
                </c:pt>
                <c:pt idx="4725">
                  <c:v>-2.9404970555058085E-3</c:v>
                </c:pt>
                <c:pt idx="4726">
                  <c:v>1.0982681677782047E-2</c:v>
                </c:pt>
                <c:pt idx="4727">
                  <c:v>-3.8549104329312911E-3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-6.7407762613385103E-3</c:v>
                </c:pt>
                <c:pt idx="4733">
                  <c:v>-2.6721225705435003E-3</c:v>
                </c:pt>
                <c:pt idx="4734">
                  <c:v>-4.8474733491232769E-3</c:v>
                </c:pt>
                <c:pt idx="4735">
                  <c:v>-2.2806756392599326E-3</c:v>
                </c:pt>
                <c:pt idx="4736">
                  <c:v>-7.5938739624730189E-3</c:v>
                </c:pt>
                <c:pt idx="4737">
                  <c:v>-4.1478164072117352E-4</c:v>
                </c:pt>
                <c:pt idx="4738">
                  <c:v>-6.3241965526295019E-4</c:v>
                </c:pt>
                <c:pt idx="4739">
                  <c:v>-1.0293068493827384E-2</c:v>
                </c:pt>
                <c:pt idx="4740">
                  <c:v>-6.3517354865076925E-3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-7.1009516774198644E-3</c:v>
                </c:pt>
                <c:pt idx="4745">
                  <c:v>4.0751334437008069E-3</c:v>
                </c:pt>
                <c:pt idx="4746">
                  <c:v>-7.0231605839028433E-3</c:v>
                </c:pt>
                <c:pt idx="4747">
                  <c:v>-6.4322523540907284E-3</c:v>
                </c:pt>
                <c:pt idx="4748">
                  <c:v>-2.4341557462088659E-3</c:v>
                </c:pt>
                <c:pt idx="4749">
                  <c:v>-4.1405390509048345E-3</c:v>
                </c:pt>
                <c:pt idx="4750">
                  <c:v>2.3437417000247152E-3</c:v>
                </c:pt>
                <c:pt idx="4751">
                  <c:v>-7.0375771365851492E-3</c:v>
                </c:pt>
                <c:pt idx="4752">
                  <c:v>2.8794782090439952E-3</c:v>
                </c:pt>
                <c:pt idx="4753">
                  <c:v>-2.3433961813621451E-3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-2.2360265790206668E-3</c:v>
                </c:pt>
                <c:pt idx="4757">
                  <c:v>-3.9505120614933276E-3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-4.0440145994304899E-3</c:v>
                </c:pt>
                <c:pt idx="4762">
                  <c:v>-4.0505737404670228E-3</c:v>
                </c:pt>
                <c:pt idx="4763">
                  <c:v>-4.5914679722081075E-3</c:v>
                </c:pt>
                <c:pt idx="4764">
                  <c:v>6.4614556265709666E-3</c:v>
                </c:pt>
                <c:pt idx="4765">
                  <c:v>-1.4563294852951714E-3</c:v>
                </c:pt>
                <c:pt idx="4766">
                  <c:v>-4.174115563108316E-3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-9.9105790371059044E-3</c:v>
                </c:pt>
                <c:pt idx="4770">
                  <c:v>-3.9918615985703454E-3</c:v>
                </c:pt>
                <c:pt idx="4771">
                  <c:v>-4.7474371154825334E-3</c:v>
                </c:pt>
                <c:pt idx="4772">
                  <c:v>3.0644779478317119E-3</c:v>
                </c:pt>
                <c:pt idx="4773">
                  <c:v>-8.3758130040489931E-4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-1.5494388140728788E-3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-1.5119922320243617E-3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-2.3516495585518271E-3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-5.0170225880785679E-3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-1.9018120368752278E-4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-8.4891775871174247E-3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-3.5904284647862994E-3</c:v>
                </c:pt>
                <c:pt idx="4801">
                  <c:v>-4.0704387663055286E-3</c:v>
                </c:pt>
                <c:pt idx="4802">
                  <c:v>-1.4294337261224754E-3</c:v>
                </c:pt>
                <c:pt idx="4803">
                  <c:v>-9.8956771446445657E-5</c:v>
                </c:pt>
                <c:pt idx="4804">
                  <c:v>-5.7208179291716732E-3</c:v>
                </c:pt>
                <c:pt idx="4805">
                  <c:v>-4.7986003105942032E-3</c:v>
                </c:pt>
                <c:pt idx="4806">
                  <c:v>-1.8293361484005288E-3</c:v>
                </c:pt>
                <c:pt idx="4807">
                  <c:v>9.5916207128015074E-3</c:v>
                </c:pt>
                <c:pt idx="4808">
                  <c:v>-1.5259141897132622E-3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-5.7691254640701572E-3</c:v>
                </c:pt>
                <c:pt idx="4812">
                  <c:v>3.7661166364433285E-4</c:v>
                </c:pt>
                <c:pt idx="4813">
                  <c:v>-7.8950923336904566E-3</c:v>
                </c:pt>
                <c:pt idx="4814">
                  <c:v>-5.4647321515988168E-3</c:v>
                </c:pt>
                <c:pt idx="4815">
                  <c:v>-2.4111194591691643E-3</c:v>
                </c:pt>
                <c:pt idx="4816">
                  <c:v>-2.2161015117427851E-3</c:v>
                </c:pt>
                <c:pt idx="4817">
                  <c:v>4.2454322047600357E-3</c:v>
                </c:pt>
                <c:pt idx="4818">
                  <c:v>-7.6290831138496884E-3</c:v>
                </c:pt>
                <c:pt idx="4819">
                  <c:v>-1.2557875700629495E-3</c:v>
                </c:pt>
                <c:pt idx="4820">
                  <c:v>-6.3304207949919089E-3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-2.122861168563972E-3</c:v>
                </c:pt>
                <c:pt idx="4824">
                  <c:v>1.5401817809310714E-3</c:v>
                </c:pt>
                <c:pt idx="4825">
                  <c:v>-1.9233706804016037E-3</c:v>
                </c:pt>
                <c:pt idx="4826">
                  <c:v>-5.810782412181581E-3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-3.5313851590572654E-3</c:v>
                </c:pt>
                <c:pt idx="4833">
                  <c:v>-7.2917403715626605E-3</c:v>
                </c:pt>
                <c:pt idx="4834">
                  <c:v>-5.8346463559377781E-4</c:v>
                </c:pt>
                <c:pt idx="4835">
                  <c:v>-4.1577534119587867E-3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-4.0953302263737612E-3</c:v>
                </c:pt>
                <c:pt idx="4844">
                  <c:v>1.3339163762493556E-3</c:v>
                </c:pt>
                <c:pt idx="4845">
                  <c:v>-1.9022846874392485E-3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-5.9514182456714693E-3</c:v>
                </c:pt>
                <c:pt idx="4850">
                  <c:v>-8.4696616048498541E-3</c:v>
                </c:pt>
                <c:pt idx="4851">
                  <c:v>-4.8838845861327584E-3</c:v>
                </c:pt>
                <c:pt idx="4852">
                  <c:v>-7.4210520788771106E-3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-2.8945783606992848E-4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-3.4668219526965416E-3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-6.3804342771955902E-4</c:v>
                </c:pt>
                <c:pt idx="4867">
                  <c:v>-6.0384809880371648E-3</c:v>
                </c:pt>
                <c:pt idx="4868">
                  <c:v>-4.7839487780558798E-3</c:v>
                </c:pt>
                <c:pt idx="4869">
                  <c:v>3.6813045747381423E-3</c:v>
                </c:pt>
                <c:pt idx="4870">
                  <c:v>-1.2864694176997205E-3</c:v>
                </c:pt>
                <c:pt idx="4871">
                  <c:v>-6.439629231325128E-4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-1.8114218930964654E-4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-6.5318205499949045E-3</c:v>
                </c:pt>
                <c:pt idx="4879">
                  <c:v>-1.2735941978769816E-3</c:v>
                </c:pt>
                <c:pt idx="4880">
                  <c:v>-2.1809765197993158E-3</c:v>
                </c:pt>
                <c:pt idx="4881">
                  <c:v>-6.597593385602174E-3</c:v>
                </c:pt>
                <c:pt idx="4882">
                  <c:v>-8.3918970210863364E-3</c:v>
                </c:pt>
                <c:pt idx="4883">
                  <c:v>5.53850502284714E-3</c:v>
                </c:pt>
                <c:pt idx="4884">
                  <c:v>-2.581963172655577E-3</c:v>
                </c:pt>
                <c:pt idx="4885">
                  <c:v>4.3314946707608826E-3</c:v>
                </c:pt>
                <c:pt idx="4886">
                  <c:v>-2.760630697060229E-3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-1.8182250496128205E-3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-1.5285479763598175E-3</c:v>
                </c:pt>
                <c:pt idx="4896">
                  <c:v>-2.3313725319233924E-3</c:v>
                </c:pt>
                <c:pt idx="4897">
                  <c:v>6.3686368588680153E-3</c:v>
                </c:pt>
                <c:pt idx="4898">
                  <c:v>-3.9437949067639977E-3</c:v>
                </c:pt>
                <c:pt idx="4899">
                  <c:v>-3.6863750365814241E-3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-1.781217344282382E-3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-6.0096920985905911E-3</c:v>
                </c:pt>
                <c:pt idx="4907">
                  <c:v>3.9826108490332857E-3</c:v>
                </c:pt>
                <c:pt idx="4908">
                  <c:v>-4.8632033893163396E-3</c:v>
                </c:pt>
                <c:pt idx="4909">
                  <c:v>-9.0950284512301138E-3</c:v>
                </c:pt>
                <c:pt idx="4910">
                  <c:v>-5.0253250033289731E-3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-1.4009932418112214E-2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-2.9731290392112086E-3</c:v>
                </c:pt>
                <c:pt idx="4918">
                  <c:v>-5.2436575336125557E-3</c:v>
                </c:pt>
                <c:pt idx="4919">
                  <c:v>-1.3330602758925281E-2</c:v>
                </c:pt>
                <c:pt idx="4920">
                  <c:v>-2.114349764864798E-3</c:v>
                </c:pt>
                <c:pt idx="4921">
                  <c:v>7.5232745521178757E-3</c:v>
                </c:pt>
                <c:pt idx="4922">
                  <c:v>-3.1169457343853679E-3</c:v>
                </c:pt>
                <c:pt idx="4923">
                  <c:v>-3.5791533665587849E-3</c:v>
                </c:pt>
                <c:pt idx="4924">
                  <c:v>-1.2017181982955094E-3</c:v>
                </c:pt>
                <c:pt idx="4925">
                  <c:v>7.403359609892135E-4</c:v>
                </c:pt>
                <c:pt idx="4926">
                  <c:v>-2.7871835148740587E-4</c:v>
                </c:pt>
                <c:pt idx="4927">
                  <c:v>-6.2816122283155806E-3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-8.4399503166441292E-3</c:v>
                </c:pt>
                <c:pt idx="4932">
                  <c:v>-7.4067703093660953E-4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-7.345839087538053E-4</c:v>
                </c:pt>
                <c:pt idx="4938">
                  <c:v>-4.3930043571691613E-3</c:v>
                </c:pt>
                <c:pt idx="4939">
                  <c:v>-2.7651600227613926E-3</c:v>
                </c:pt>
                <c:pt idx="4940">
                  <c:v>-5.4873943229694078E-4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-7.3593147532227121E-3</c:v>
                </c:pt>
                <c:pt idx="4944">
                  <c:v>-1.0206010540525057E-2</c:v>
                </c:pt>
                <c:pt idx="4945">
                  <c:v>-8.0590392847312842E-3</c:v>
                </c:pt>
                <c:pt idx="4946">
                  <c:v>-4.8042653718196604E-3</c:v>
                </c:pt>
                <c:pt idx="4947">
                  <c:v>-5.7199777720651213E-4</c:v>
                </c:pt>
                <c:pt idx="4948">
                  <c:v>-8.5381300694997719E-3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-5.7712937809020204E-3</c:v>
                </c:pt>
                <c:pt idx="4952">
                  <c:v>1.0568760268652611E-2</c:v>
                </c:pt>
                <c:pt idx="4953">
                  <c:v>-8.5786109414325296E-3</c:v>
                </c:pt>
                <c:pt idx="4954">
                  <c:v>-9.9997559469660047E-3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-3.8516240382149292E-3</c:v>
                </c:pt>
                <c:pt idx="4959">
                  <c:v>1.5016586717875313E-3</c:v>
                </c:pt>
                <c:pt idx="4960">
                  <c:v>-5.3592398700557098E-3</c:v>
                </c:pt>
                <c:pt idx="4961">
                  <c:v>-6.6273662726263893E-3</c:v>
                </c:pt>
                <c:pt idx="4962">
                  <c:v>-5.7525819798787126E-4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-1.3011729629814894E-3</c:v>
                </c:pt>
                <c:pt idx="4968">
                  <c:v>9.0729648524128237E-3</c:v>
                </c:pt>
                <c:pt idx="4969">
                  <c:v>-6.4533823792967127E-4</c:v>
                </c:pt>
                <c:pt idx="4970">
                  <c:v>-2.4019051067991626E-3</c:v>
                </c:pt>
                <c:pt idx="4971">
                  <c:v>-9.2741951837727044E-4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-2.6543527311240211E-3</c:v>
                </c:pt>
                <c:pt idx="4975">
                  <c:v>-4.7887807046578246E-3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-3.6212035528837561E-4</c:v>
                </c:pt>
                <c:pt idx="4980">
                  <c:v>8.1775622911104406E-3</c:v>
                </c:pt>
                <c:pt idx="4981">
                  <c:v>-9.0727409319324437E-4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-8.4947873969731802E-5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-4.7344990009543508E-3</c:v>
                </c:pt>
                <c:pt idx="4989">
                  <c:v>9.0184554670988959E-3</c:v>
                </c:pt>
                <c:pt idx="4990">
                  <c:v>-3.8456098558627971E-3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-5.6946578595020725E-3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-1.3705883250239026E-3</c:v>
                </c:pt>
                <c:pt idx="5000">
                  <c:v>-7.7562868966438714E-3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-1.1015168724064495E-3</c:v>
                </c:pt>
                <c:pt idx="5004">
                  <c:v>-5.0325444968644106E-3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-6.17090760516259E-3</c:v>
                </c:pt>
                <c:pt idx="5012">
                  <c:v>-3.886969406519114E-3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-1.0856233601765908E-2</c:v>
                </c:pt>
                <c:pt idx="5016">
                  <c:v>-6.2693113687304347E-3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-7.0170716611057671E-3</c:v>
                </c:pt>
                <c:pt idx="5022">
                  <c:v>6.2778216347556537E-3</c:v>
                </c:pt>
                <c:pt idx="5023">
                  <c:v>-9.8905449603403639E-4</c:v>
                </c:pt>
                <c:pt idx="5024">
                  <c:v>1.4311487367750786E-2</c:v>
                </c:pt>
                <c:pt idx="5025">
                  <c:v>-2.4161589609433598E-2</c:v>
                </c:pt>
                <c:pt idx="5026">
                  <c:v>-1.0957931867459081E-2</c:v>
                </c:pt>
                <c:pt idx="5027">
                  <c:v>-5.9683202862803597E-4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-2.4098357854560604E-3</c:v>
                </c:pt>
                <c:pt idx="5033">
                  <c:v>-3.8267345358189431E-3</c:v>
                </c:pt>
                <c:pt idx="5034">
                  <c:v>-7.8725754205795084E-3</c:v>
                </c:pt>
                <c:pt idx="5035">
                  <c:v>-1.0053191816068008E-2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-3.303991595561051E-3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-4.5518920088412074E-3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-4.7834010532277205E-4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-1.0517421588305709E-2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-1.7041999197733304E-3</c:v>
                </c:pt>
                <c:pt idx="5058">
                  <c:v>-2.1692013975220803E-3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-5.0615256755692783E-3</c:v>
                </c:pt>
                <c:pt idx="5063">
                  <c:v>-2.6206560823842651E-3</c:v>
                </c:pt>
                <c:pt idx="5064">
                  <c:v>-9.2605007470769607E-4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-8.1107667604394251E-3</c:v>
                </c:pt>
                <c:pt idx="5073">
                  <c:v>4.6527546728869495E-3</c:v>
                </c:pt>
                <c:pt idx="5074">
                  <c:v>-9.6230639505989757E-4</c:v>
                </c:pt>
                <c:pt idx="5075">
                  <c:v>4.1980651539059721E-3</c:v>
                </c:pt>
                <c:pt idx="5076">
                  <c:v>-9.7458801657133165E-3</c:v>
                </c:pt>
                <c:pt idx="5077">
                  <c:v>5.331562743048579E-3</c:v>
                </c:pt>
                <c:pt idx="5078">
                  <c:v>-2.2914527772393001E-3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-1.3233697087071228E-2</c:v>
                </c:pt>
                <c:pt idx="5083">
                  <c:v>1.5439298745372199E-3</c:v>
                </c:pt>
                <c:pt idx="5084">
                  <c:v>-1.2418878093853891E-2</c:v>
                </c:pt>
                <c:pt idx="5085">
                  <c:v>-1.5979595176129457E-2</c:v>
                </c:pt>
                <c:pt idx="5086">
                  <c:v>-1.66003347754895E-3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-1.3945276166760223E-3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-1.4998185090799865E-3</c:v>
                </c:pt>
                <c:pt idx="5096">
                  <c:v>8.4024352800167179E-3</c:v>
                </c:pt>
                <c:pt idx="5097">
                  <c:v>-8.4024352800167179E-3</c:v>
                </c:pt>
                <c:pt idx="5098">
                  <c:v>-3.8681136913849556E-3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-1.0061916445194719E-2</c:v>
                </c:pt>
                <c:pt idx="5103">
                  <c:v>-1.9408040892286316E-2</c:v>
                </c:pt>
                <c:pt idx="5104">
                  <c:v>-2.0642736596094835E-3</c:v>
                </c:pt>
                <c:pt idx="5105">
                  <c:v>-6.6348430273244219E-4</c:v>
                </c:pt>
                <c:pt idx="5106">
                  <c:v>1.1239700578246747E-2</c:v>
                </c:pt>
                <c:pt idx="5107">
                  <c:v>-1.1681347527421337E-3</c:v>
                </c:pt>
                <c:pt idx="5108">
                  <c:v>-4.8389184957109421E-3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-1.6081808229042593E-3</c:v>
                </c:pt>
                <c:pt idx="5112">
                  <c:v>-4.1740908364129581E-3</c:v>
                </c:pt>
                <c:pt idx="5113">
                  <c:v>4.1740908364129581E-3</c:v>
                </c:pt>
                <c:pt idx="5114">
                  <c:v>-1.1980428384172903E-2</c:v>
                </c:pt>
                <c:pt idx="5115">
                  <c:v>-6.2273634796499167E-3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-2.2825224280422773E-3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-2.2543069194709275E-3</c:v>
                </c:pt>
                <c:pt idx="5125">
                  <c:v>-8.3363427150349168E-3</c:v>
                </c:pt>
                <c:pt idx="5126">
                  <c:v>1.060074452824189E-3</c:v>
                </c:pt>
                <c:pt idx="5127">
                  <c:v>-5.9727003141007984E-3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-2.1078223665601747E-2</c:v>
                </c:pt>
                <c:pt idx="5131">
                  <c:v>-2.4627701935315827E-3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-5.5426370851892059E-3</c:v>
                </c:pt>
                <c:pt idx="5137">
                  <c:v>1.7769979286521576E-3</c:v>
                </c:pt>
                <c:pt idx="5138">
                  <c:v>-3.1320595704329435E-3</c:v>
                </c:pt>
                <c:pt idx="5139">
                  <c:v>1.0222011912269124E-2</c:v>
                </c:pt>
                <c:pt idx="5140">
                  <c:v>-6.6596322885486003E-3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-6.2963569379359541E-4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-3.315461472501724E-3</c:v>
                </c:pt>
                <c:pt idx="5149">
                  <c:v>-2.9744382746867082E-2</c:v>
                </c:pt>
                <c:pt idx="5150">
                  <c:v>-1.225085674936377E-2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-1.2194291820470937E-3</c:v>
                </c:pt>
                <c:pt idx="5154">
                  <c:v>-1.6182991175980987E-2</c:v>
                </c:pt>
                <c:pt idx="5155">
                  <c:v>-1.7346027862980229E-2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-7.3545381553596911E-4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-3.0616179829543455E-3</c:v>
                </c:pt>
                <c:pt idx="5163">
                  <c:v>8.4193103900691568E-3</c:v>
                </c:pt>
                <c:pt idx="5164">
                  <c:v>-1.6757252563942338E-2</c:v>
                </c:pt>
                <c:pt idx="5165">
                  <c:v>-6.7836910362712999E-3</c:v>
                </c:pt>
                <c:pt idx="5166">
                  <c:v>6.6377920753790676E-3</c:v>
                </c:pt>
                <c:pt idx="5167">
                  <c:v>-1.474348649312951E-3</c:v>
                </c:pt>
                <c:pt idx="5168">
                  <c:v>-4.4221382032416656E-3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-7.2883003866852647E-4</c:v>
                </c:pt>
                <c:pt idx="5172">
                  <c:v>1.6859837899394492E-3</c:v>
                </c:pt>
                <c:pt idx="5173">
                  <c:v>-7.6251288104067783E-5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-2.8814814826176871E-3</c:v>
                </c:pt>
                <c:pt idx="5181">
                  <c:v>1.211544431687539E-2</c:v>
                </c:pt>
                <c:pt idx="5182">
                  <c:v>-2.1075889508548329E-4</c:v>
                </c:pt>
                <c:pt idx="5183">
                  <c:v>1.8816693482861524E-3</c:v>
                </c:pt>
                <c:pt idx="5184">
                  <c:v>-8.5154817234194269E-3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-1.171426563694844E-3</c:v>
                </c:pt>
                <c:pt idx="5188">
                  <c:v>5.4679949299263342E-4</c:v>
                </c:pt>
                <c:pt idx="5189">
                  <c:v>-1.5253280742553166E-2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-1.2845626271903221E-2</c:v>
                </c:pt>
                <c:pt idx="5193">
                  <c:v>-1.02664060883777E-2</c:v>
                </c:pt>
                <c:pt idx="5194">
                  <c:v>-2.4600580244040771E-3</c:v>
                </c:pt>
                <c:pt idx="5195">
                  <c:v>-3.1737024429645544E-3</c:v>
                </c:pt>
                <c:pt idx="5196">
                  <c:v>-4.6019273631402235E-2</c:v>
                </c:pt>
                <c:pt idx="5197">
                  <c:v>-1.8205362229883448E-2</c:v>
                </c:pt>
                <c:pt idx="5198">
                  <c:v>4.2775978213418497E-3</c:v>
                </c:pt>
                <c:pt idx="5199">
                  <c:v>-1.2699627553365289E-3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-1.1966453959928458E-3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-1.6971420117134706E-2</c:v>
                </c:pt>
                <c:pt idx="5207">
                  <c:v>1.2718050473656817E-3</c:v>
                </c:pt>
                <c:pt idx="5208">
                  <c:v>-9.9843264601382486E-3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-5.9619811913602661E-4</c:v>
                </c:pt>
                <c:pt idx="5213">
                  <c:v>3.7811640382541256E-3</c:v>
                </c:pt>
                <c:pt idx="5214">
                  <c:v>-1.3357104037057255E-3</c:v>
                </c:pt>
                <c:pt idx="5215">
                  <c:v>8.473797867124766E-3</c:v>
                </c:pt>
                <c:pt idx="5216">
                  <c:v>-2.8630382302532453E-3</c:v>
                </c:pt>
                <c:pt idx="5217">
                  <c:v>-1.4694368482759401E-3</c:v>
                </c:pt>
                <c:pt idx="5218">
                  <c:v>1.3928936973330863E-3</c:v>
                </c:pt>
                <c:pt idx="5219">
                  <c:v>-2.501605757176506E-3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-2.4665265489112187E-3</c:v>
                </c:pt>
                <c:pt idx="5223">
                  <c:v>-1.0678172615756765E-2</c:v>
                </c:pt>
                <c:pt idx="5224">
                  <c:v>-2.2248136232860816E-4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-3.4935431107969706E-3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-2.5423881893757994E-3</c:v>
                </c:pt>
                <c:pt idx="5237">
                  <c:v>-3.5411057732215312E-4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-1.7580180677798651E-3</c:v>
                </c:pt>
                <c:pt idx="5241">
                  <c:v>-1.3197355880171457E-2</c:v>
                </c:pt>
                <c:pt idx="5242">
                  <c:v>4.9181364978894138E-3</c:v>
                </c:pt>
                <c:pt idx="5243">
                  <c:v>-5.8506038706624963E-3</c:v>
                </c:pt>
                <c:pt idx="5244">
                  <c:v>-2.4748408665447919E-2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-1.2678242451427124E-3</c:v>
                </c:pt>
                <c:pt idx="5253">
                  <c:v>1.8785147851637873E-2</c:v>
                </c:pt>
                <c:pt idx="5254">
                  <c:v>-2.7383518448775845E-4</c:v>
                </c:pt>
                <c:pt idx="5255">
                  <c:v>-2.5525547878713084E-3</c:v>
                </c:pt>
                <c:pt idx="5256">
                  <c:v>-6.8675755962965823E-3</c:v>
                </c:pt>
                <c:pt idx="5257">
                  <c:v>-6.9787336451732074E-4</c:v>
                </c:pt>
                <c:pt idx="5258">
                  <c:v>-7.125484673322191E-3</c:v>
                </c:pt>
                <c:pt idx="5259">
                  <c:v>6.2227437809214692E-3</c:v>
                </c:pt>
                <c:pt idx="5260">
                  <c:v>-1.0090876064320575E-2</c:v>
                </c:pt>
                <c:pt idx="5261">
                  <c:v>-3.4554690251882292E-3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-9.2104685021165977E-3</c:v>
                </c:pt>
                <c:pt idx="5265">
                  <c:v>-3.2588653378207155E-3</c:v>
                </c:pt>
                <c:pt idx="5266">
                  <c:v>1.0925729509417614E-2</c:v>
                </c:pt>
                <c:pt idx="5267">
                  <c:v>-4.4251684863727547E-3</c:v>
                </c:pt>
                <c:pt idx="5268">
                  <c:v>-9.1919439706638073E-3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-8.897782325474779E-3</c:v>
                </c:pt>
                <c:pt idx="5272">
                  <c:v>-5.518330751086431E-3</c:v>
                </c:pt>
                <c:pt idx="5273">
                  <c:v>-3.8891868718256006E-3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-1.1344691737011914E-3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-5.8472689235866682E-4</c:v>
                </c:pt>
                <c:pt idx="5287">
                  <c:v>-4.7021710108516857E-3</c:v>
                </c:pt>
                <c:pt idx="5288">
                  <c:v>1.98788399383929E-2</c:v>
                </c:pt>
                <c:pt idx="5289">
                  <c:v>-1.2575931434851029E-2</c:v>
                </c:pt>
                <c:pt idx="5290">
                  <c:v>-2.5391913104959585E-3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-3.3911258542858036E-3</c:v>
                </c:pt>
                <c:pt idx="5294">
                  <c:v>-5.0873423276787122E-4</c:v>
                </c:pt>
                <c:pt idx="5295">
                  <c:v>8.5416969343103943E-3</c:v>
                </c:pt>
                <c:pt idx="5296">
                  <c:v>-1.0757133994365731E-3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-2.6810602023958907E-3</c:v>
                </c:pt>
                <c:pt idx="5300">
                  <c:v>-6.9011038554398496E-3</c:v>
                </c:pt>
                <c:pt idx="5301">
                  <c:v>-1.0444831651559738E-2</c:v>
                </c:pt>
                <c:pt idx="5302">
                  <c:v>8.1735924257877457E-3</c:v>
                </c:pt>
                <c:pt idx="5303">
                  <c:v>-5.6316802437370583E-3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-1.0492743519846748E-2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-3.4626857662996002E-3</c:v>
                </c:pt>
                <c:pt idx="5313">
                  <c:v>3.7079182430543867E-3</c:v>
                </c:pt>
                <c:pt idx="5314">
                  <c:v>-2.5952703939173816E-3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-7.2745426453373341E-3</c:v>
                </c:pt>
                <c:pt idx="5320">
                  <c:v>8.0001753032616918E-3</c:v>
                </c:pt>
                <c:pt idx="5321">
                  <c:v>-1.0858197203731379E-3</c:v>
                </c:pt>
                <c:pt idx="5322">
                  <c:v>3.4421142646694491E-3</c:v>
                </c:pt>
                <c:pt idx="5323">
                  <c:v>-3.9283388354025561E-3</c:v>
                </c:pt>
                <c:pt idx="5324">
                  <c:v>-5.8813069042953359E-3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-3.3944636900118397E-3</c:v>
                </c:pt>
                <c:pt idx="5332">
                  <c:v>1.585206373244219E-3</c:v>
                </c:pt>
                <c:pt idx="5333">
                  <c:v>-1.4155365094864258E-2</c:v>
                </c:pt>
                <c:pt idx="5334">
                  <c:v>-2.2891050868677709E-2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-1.5380379303919334E-2</c:v>
                </c:pt>
                <c:pt idx="5341">
                  <c:v>9.4897518955239235E-4</c:v>
                </c:pt>
                <c:pt idx="5342">
                  <c:v>-1.446622469313219E-2</c:v>
                </c:pt>
                <c:pt idx="5343">
                  <c:v>-2.2288425735723649E-3</c:v>
                </c:pt>
                <c:pt idx="5344">
                  <c:v>-2.1842956983451067E-2</c:v>
                </c:pt>
                <c:pt idx="5345">
                  <c:v>-2.390066921995615E-2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-2.4635672693076316E-3</c:v>
                </c:pt>
                <c:pt idx="5349">
                  <c:v>2.0203290996190226E-2</c:v>
                </c:pt>
                <c:pt idx="5350">
                  <c:v>-1.7984081682095088E-2</c:v>
                </c:pt>
                <c:pt idx="5351">
                  <c:v>-1.9684730830213937E-3</c:v>
                </c:pt>
                <c:pt idx="5352">
                  <c:v>-1.7785978025143478E-2</c:v>
                </c:pt>
                <c:pt idx="5353">
                  <c:v>-6.2926080463920897E-4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-1.3540079064338073E-3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-2.0472911964146689E-3</c:v>
                </c:pt>
                <c:pt idx="5362">
                  <c:v>-3.8557505006000525E-3</c:v>
                </c:pt>
                <c:pt idx="5363">
                  <c:v>-4.8464027568995149E-3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-2.1400403179318239E-2</c:v>
                </c:pt>
                <c:pt idx="5368">
                  <c:v>-4.9434241188235362E-3</c:v>
                </c:pt>
                <c:pt idx="5369">
                  <c:v>-2.2043847720748744E-2</c:v>
                </c:pt>
                <c:pt idx="5370">
                  <c:v>-5.7774437257887001E-3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-4.9420424115531603E-4</c:v>
                </c:pt>
                <c:pt idx="5375">
                  <c:v>5.9484012749759785E-3</c:v>
                </c:pt>
                <c:pt idx="5376">
                  <c:v>-7.9802293346009634E-4</c:v>
                </c:pt>
                <c:pt idx="5377">
                  <c:v>0</c:v>
                </c:pt>
                <c:pt idx="5378">
                  <c:v>-4.3482363377531641E-3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-4.0379422487122341E-3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-3.1725836136722307E-3</c:v>
                </c:pt>
                <c:pt idx="5394">
                  <c:v>-4.7448143458623804E-3</c:v>
                </c:pt>
                <c:pt idx="5395">
                  <c:v>6.6484545336145118E-3</c:v>
                </c:pt>
                <c:pt idx="5396">
                  <c:v>-5.0807716765781663E-3</c:v>
                </c:pt>
                <c:pt idx="5397">
                  <c:v>1.8495643805396256E-3</c:v>
                </c:pt>
                <c:pt idx="5398">
                  <c:v>-1.1160120227730275E-2</c:v>
                </c:pt>
                <c:pt idx="5399">
                  <c:v>-3.2226718655765652E-3</c:v>
                </c:pt>
                <c:pt idx="5400">
                  <c:v>7.6521479552722482E-3</c:v>
                </c:pt>
                <c:pt idx="5401">
                  <c:v>-1.6304735131615899E-3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-1.5608974907896922E-3</c:v>
                </c:pt>
                <c:pt idx="5405">
                  <c:v>2.4222148630821394E-3</c:v>
                </c:pt>
                <c:pt idx="5406">
                  <c:v>-2.247409838060932E-3</c:v>
                </c:pt>
                <c:pt idx="5407">
                  <c:v>8.5643263872272613E-3</c:v>
                </c:pt>
                <c:pt idx="5408">
                  <c:v>-5.1454452620802726E-4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-9.0394041888597343E-3</c:v>
                </c:pt>
                <c:pt idx="5412">
                  <c:v>-8.5496162148803734E-3</c:v>
                </c:pt>
                <c:pt idx="5413">
                  <c:v>-8.0663855034579512E-4</c:v>
                </c:pt>
                <c:pt idx="5414">
                  <c:v>-2.4238947844485992E-3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-3.1974733943140876E-3</c:v>
                </c:pt>
                <c:pt idx="5422">
                  <c:v>-3.8259371163347211E-3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-2.3145255404948273E-3</c:v>
                </c:pt>
                <c:pt idx="5429">
                  <c:v>6.7101593479490518E-3</c:v>
                </c:pt>
                <c:pt idx="5430">
                  <c:v>-1.3921339031188751E-3</c:v>
                </c:pt>
                <c:pt idx="5431">
                  <c:v>3.7479614197266642E-4</c:v>
                </c:pt>
                <c:pt idx="5432">
                  <c:v>-1.4234280222596318E-2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-6.6342746968031108E-3</c:v>
                </c:pt>
                <c:pt idx="5437">
                  <c:v>9.1931642355156384E-3</c:v>
                </c:pt>
                <c:pt idx="5438">
                  <c:v>-5.6048768867960064E-3</c:v>
                </c:pt>
                <c:pt idx="5439">
                  <c:v>-9.0255107987573524E-3</c:v>
                </c:pt>
                <c:pt idx="5440">
                  <c:v>-1.2327508872749249E-2</c:v>
                </c:pt>
                <c:pt idx="5441">
                  <c:v>7.9994036999702089E-3</c:v>
                </c:pt>
                <c:pt idx="5442">
                  <c:v>-1.7773703627612214E-2</c:v>
                </c:pt>
                <c:pt idx="5443">
                  <c:v>-6.0356550641325057E-3</c:v>
                </c:pt>
                <c:pt idx="5444">
                  <c:v>-4.3411637916515033E-3</c:v>
                </c:pt>
                <c:pt idx="5445">
                  <c:v>-9.8623652995524225E-3</c:v>
                </c:pt>
                <c:pt idx="5446">
                  <c:v>-8.9928833735246627E-3</c:v>
                </c:pt>
                <c:pt idx="5447">
                  <c:v>-1.1345134991813666E-3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-1.4281820902633413E-2</c:v>
                </c:pt>
                <c:pt idx="5452">
                  <c:v>-8.2918714278470418E-3</c:v>
                </c:pt>
                <c:pt idx="5453">
                  <c:v>-1.7144158321524827E-4</c:v>
                </c:pt>
                <c:pt idx="5454">
                  <c:v>-6.8082438626504427E-4</c:v>
                </c:pt>
                <c:pt idx="5455">
                  <c:v>-1.2036052238784123E-2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-5.9624864617857654E-3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-3.8216071887324787E-3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-2.4614139785589018E-2</c:v>
                </c:pt>
                <c:pt idx="5467">
                  <c:v>-2.4071607092963632E-3</c:v>
                </c:pt>
                <c:pt idx="5468">
                  <c:v>-1.256843368914673E-2</c:v>
                </c:pt>
                <c:pt idx="5469">
                  <c:v>-9.5717252576354994E-3</c:v>
                </c:pt>
                <c:pt idx="5470">
                  <c:v>-6.4378649164966717E-3</c:v>
                </c:pt>
                <c:pt idx="5471">
                  <c:v>1.4307803953024667E-2</c:v>
                </c:pt>
                <c:pt idx="5472">
                  <c:v>-2.741417412251046E-2</c:v>
                </c:pt>
                <c:pt idx="5473">
                  <c:v>-2.2500364129945716E-2</c:v>
                </c:pt>
                <c:pt idx="5474">
                  <c:v>-5.0961296272666878E-2</c:v>
                </c:pt>
                <c:pt idx="5475">
                  <c:v>-0.2128628624441804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-3.9161769802054103E-2</c:v>
                </c:pt>
                <c:pt idx="5479">
                  <c:v>-1.6562011512970543E-3</c:v>
                </c:pt>
                <c:pt idx="5480">
                  <c:v>-8.495879493933689E-2</c:v>
                </c:pt>
                <c:pt idx="5481">
                  <c:v>2.0358249916042404E-2</c:v>
                </c:pt>
                <c:pt idx="5482">
                  <c:v>-1.5374317904521817E-3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-1.8591036070124467E-2</c:v>
                </c:pt>
                <c:pt idx="5487">
                  <c:v>-7.1670513494170862E-3</c:v>
                </c:pt>
                <c:pt idx="5488">
                  <c:v>1.922373728954696E-2</c:v>
                </c:pt>
                <c:pt idx="5489">
                  <c:v>-1.2556301108307188E-2</c:v>
                </c:pt>
                <c:pt idx="5490">
                  <c:v>-2.670494866051154E-2</c:v>
                </c:pt>
                <c:pt idx="5491">
                  <c:v>-1.6941949191195071E-2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-9.256336511118235E-3</c:v>
                </c:pt>
                <c:pt idx="5495">
                  <c:v>4.0606431427052669E-3</c:v>
                </c:pt>
                <c:pt idx="5496">
                  <c:v>-1.421543560603844E-2</c:v>
                </c:pt>
                <c:pt idx="5497">
                  <c:v>1.0003593014847212E-2</c:v>
                </c:pt>
                <c:pt idx="5498">
                  <c:v>-2.1006454741093528E-2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-7.4949608081356089E-3</c:v>
                </c:pt>
                <c:pt idx="5503">
                  <c:v>-1.2785712135365834E-2</c:v>
                </c:pt>
                <c:pt idx="5504">
                  <c:v>-4.1313348369609315E-2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-3.2533522367181433E-2</c:v>
                </c:pt>
                <c:pt idx="5508">
                  <c:v>-8.697629362464987E-3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-1.8820235752520453E-2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-1.6911775251846173E-2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-3.6125199604413183E-3</c:v>
                </c:pt>
                <c:pt idx="5523">
                  <c:v>-2.4070231870089387E-2</c:v>
                </c:pt>
                <c:pt idx="5524">
                  <c:v>-4.8124616335689652E-3</c:v>
                </c:pt>
                <c:pt idx="5525">
                  <c:v>1.2199719600260117E-2</c:v>
                </c:pt>
                <c:pt idx="5526">
                  <c:v>-2.0914335505075599E-3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-6.2650807267770503E-2</c:v>
                </c:pt>
                <c:pt idx="5532">
                  <c:v>1.2905314284531677E-2</c:v>
                </c:pt>
                <c:pt idx="5533">
                  <c:v>-7.7355230558113774E-3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-7.8854798025504991E-3</c:v>
                </c:pt>
                <c:pt idx="5539">
                  <c:v>-2.4637903701776764E-2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-8.8745098483800078E-3</c:v>
                </c:pt>
                <c:pt idx="5544">
                  <c:v>-2.1575551251640235E-4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-5.5666570993535558E-3</c:v>
                </c:pt>
                <c:pt idx="5548">
                  <c:v>1.9511815482680106E-3</c:v>
                </c:pt>
                <c:pt idx="5549">
                  <c:v>-1.1484916426519831E-2</c:v>
                </c:pt>
                <c:pt idx="5550">
                  <c:v>-5.5970427638563081E-4</c:v>
                </c:pt>
                <c:pt idx="5551">
                  <c:v>-3.813196291178933E-3</c:v>
                </c:pt>
                <c:pt idx="5552">
                  <c:v>-7.1713318687640637E-3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-1.7324863212326846E-3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-1.6470831816031151E-3</c:v>
                </c:pt>
                <c:pt idx="5559">
                  <c:v>-3.9863909792323682E-3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-1.5440239879804807E-3</c:v>
                </c:pt>
                <c:pt idx="5563">
                  <c:v>-1.2789375798796243E-3</c:v>
                </c:pt>
                <c:pt idx="5564">
                  <c:v>-8.3820440560051779E-3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-1.8623438763896161E-3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-1.7901470818326715E-3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-9.2357337230808412E-4</c:v>
                </c:pt>
                <c:pt idx="5574">
                  <c:v>-1.7045099941487507E-2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-4.6648219691469706E-4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-1.982778292148879E-4</c:v>
                </c:pt>
                <c:pt idx="5581">
                  <c:v>-7.7619930603924914E-3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-1.8744356870671552E-2</c:v>
                </c:pt>
                <c:pt idx="5585">
                  <c:v>-1.6375900450711356E-2</c:v>
                </c:pt>
                <c:pt idx="5586">
                  <c:v>-3.2117913727685021E-3</c:v>
                </c:pt>
                <c:pt idx="5587">
                  <c:v>7.5638853569452991E-3</c:v>
                </c:pt>
                <c:pt idx="5588">
                  <c:v>-6.8133809623187602E-3</c:v>
                </c:pt>
                <c:pt idx="5589">
                  <c:v>2.5967452506714395E-3</c:v>
                </c:pt>
                <c:pt idx="5590">
                  <c:v>-9.8020266330083317E-3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-4.0361730637393123E-2</c:v>
                </c:pt>
                <c:pt idx="5599">
                  <c:v>-9.5170676337108517E-4</c:v>
                </c:pt>
                <c:pt idx="5600">
                  <c:v>-1.5645440615950079E-3</c:v>
                </c:pt>
                <c:pt idx="5601">
                  <c:v>-4.1001098994186691E-3</c:v>
                </c:pt>
                <c:pt idx="5602">
                  <c:v>-7.1361660847362174E-3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-4.1040076691176708E-3</c:v>
                </c:pt>
                <c:pt idx="5609">
                  <c:v>-3.1035005798782933E-3</c:v>
                </c:pt>
                <c:pt idx="5610">
                  <c:v>-2.7508931246611468E-4</c:v>
                </c:pt>
                <c:pt idx="5611">
                  <c:v>4.9967119068501376E-3</c:v>
                </c:pt>
                <c:pt idx="5612">
                  <c:v>-8.5857301276535125E-3</c:v>
                </c:pt>
                <c:pt idx="5613">
                  <c:v>-5.3755281305587488E-3</c:v>
                </c:pt>
                <c:pt idx="5614">
                  <c:v>-4.3083936971459735E-3</c:v>
                </c:pt>
                <c:pt idx="5615">
                  <c:v>-4.1251749665125459E-3</c:v>
                </c:pt>
                <c:pt idx="5616">
                  <c:v>3.2301197428674655E-3</c:v>
                </c:pt>
                <c:pt idx="5617">
                  <c:v>-1.5695624137863184E-2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-1.073013540568013E-2</c:v>
                </c:pt>
                <c:pt idx="5622">
                  <c:v>-1.4906334391477927E-2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-7.6385757765145001E-3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-3.9618252869493276E-3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-4.4638075689418244E-3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-5.7960640747314329E-3</c:v>
                </c:pt>
                <c:pt idx="5636">
                  <c:v>2.1088015061792476E-2</c:v>
                </c:pt>
                <c:pt idx="5637">
                  <c:v>-3.3463441172889574E-3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-1.4523062847075607E-2</c:v>
                </c:pt>
                <c:pt idx="5643">
                  <c:v>2.6208482073553085E-3</c:v>
                </c:pt>
                <c:pt idx="5644">
                  <c:v>-5.7774362047586791E-3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-2.0597987677177798E-3</c:v>
                </c:pt>
                <c:pt idx="5648">
                  <c:v>-3.0364620300451506E-3</c:v>
                </c:pt>
                <c:pt idx="5649">
                  <c:v>-1.5260129201864814E-2</c:v>
                </c:pt>
                <c:pt idx="5650">
                  <c:v>1.0131607555149635E-2</c:v>
                </c:pt>
                <c:pt idx="5651">
                  <c:v>-4.1663192377301428E-3</c:v>
                </c:pt>
                <c:pt idx="5652">
                  <c:v>8.7072028412489288E-3</c:v>
                </c:pt>
                <c:pt idx="5653">
                  <c:v>-5.1253838620111125E-3</c:v>
                </c:pt>
                <c:pt idx="5654">
                  <c:v>1.2226707877148968E-2</c:v>
                </c:pt>
                <c:pt idx="5655">
                  <c:v>-1.1703773426710029E-2</c:v>
                </c:pt>
                <c:pt idx="5656">
                  <c:v>-9.1071217562355145E-4</c:v>
                </c:pt>
                <c:pt idx="5657">
                  <c:v>-5.289922886335674E-3</c:v>
                </c:pt>
                <c:pt idx="5658">
                  <c:v>1.3729963521580402E-3</c:v>
                </c:pt>
                <c:pt idx="5659">
                  <c:v>-9.1892744045996011E-3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-5.3508513318281103E-3</c:v>
                </c:pt>
                <c:pt idx="5664">
                  <c:v>-6.7617628147127462E-3</c:v>
                </c:pt>
                <c:pt idx="5665">
                  <c:v>4.9965855657205793E-3</c:v>
                </c:pt>
                <c:pt idx="5666">
                  <c:v>-1.0939115234724461E-2</c:v>
                </c:pt>
                <c:pt idx="5667">
                  <c:v>-1.0996673962878845E-2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-8.635379335102833E-3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-3.1178666445512704E-3</c:v>
                </c:pt>
                <c:pt idx="5677">
                  <c:v>-3.0040123789749629E-3</c:v>
                </c:pt>
                <c:pt idx="5678">
                  <c:v>-3.7259092381551895E-3</c:v>
                </c:pt>
                <c:pt idx="5679">
                  <c:v>-1.2271804633733119E-2</c:v>
                </c:pt>
                <c:pt idx="5680">
                  <c:v>-1.6264271692714161E-2</c:v>
                </c:pt>
                <c:pt idx="5681">
                  <c:v>2.4979583689104246E-3</c:v>
                </c:pt>
                <c:pt idx="5682">
                  <c:v>-4.7106417802478262E-4</c:v>
                </c:pt>
                <c:pt idx="5683">
                  <c:v>-1.3216359242210096E-2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-1.8251817829648687E-3</c:v>
                </c:pt>
                <c:pt idx="5688">
                  <c:v>-1.0905078908679755E-2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-6.7162084200855787E-3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-2.4905725570629755E-3</c:v>
                </c:pt>
                <c:pt idx="5696">
                  <c:v>-1.0920539174613886E-2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-1.3928527008451042E-3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-3.4873904190613203E-3</c:v>
                </c:pt>
                <c:pt idx="5706">
                  <c:v>7.817297850392535E-3</c:v>
                </c:pt>
                <c:pt idx="5707">
                  <c:v>-5.7109418478855645E-3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-3.6746690738969079E-3</c:v>
                </c:pt>
                <c:pt idx="5711">
                  <c:v>1.975554785901501E-3</c:v>
                </c:pt>
                <c:pt idx="5712">
                  <c:v>-2.7656556840858215E-3</c:v>
                </c:pt>
                <c:pt idx="5713">
                  <c:v>-2.1058047793109935E-3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-1.3662028193301978E-3</c:v>
                </c:pt>
                <c:pt idx="5717">
                  <c:v>-2.2195297536633518E-3</c:v>
                </c:pt>
                <c:pt idx="5718">
                  <c:v>-1.95840482702625E-3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-1.2118381102368403E-3</c:v>
                </c:pt>
                <c:pt idx="5724">
                  <c:v>-1.2835098155914437E-2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-7.2702580159678121E-3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-3.5777050091727602E-3</c:v>
                </c:pt>
                <c:pt idx="5733">
                  <c:v>1.2499575878255342E-4</c:v>
                </c:pt>
                <c:pt idx="5734">
                  <c:v>-3.1540099928442089E-3</c:v>
                </c:pt>
                <c:pt idx="5735">
                  <c:v>-1.3987593274445764E-2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-8.8231507449565427E-3</c:v>
                </c:pt>
                <c:pt idx="5742">
                  <c:v>-9.1590715173150983E-3</c:v>
                </c:pt>
                <c:pt idx="5743">
                  <c:v>3.6224212432705016E-3</c:v>
                </c:pt>
                <c:pt idx="5744">
                  <c:v>-5.9606455675078607E-3</c:v>
                </c:pt>
                <c:pt idx="5745">
                  <c:v>1.1054029053836345E-3</c:v>
                </c:pt>
                <c:pt idx="5746">
                  <c:v>-1.8671876362014395E-2</c:v>
                </c:pt>
                <c:pt idx="5747">
                  <c:v>-1.3202962480871605E-3</c:v>
                </c:pt>
                <c:pt idx="5748">
                  <c:v>1.9141473940216258E-3</c:v>
                </c:pt>
                <c:pt idx="5749">
                  <c:v>-1.5785219059634592E-2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-5.2909912898879696E-4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-5.166449154867081E-3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-3.4534508219046245E-3</c:v>
                </c:pt>
                <c:pt idx="5760">
                  <c:v>-2.2841470067769265E-3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-4.942608099247181E-3</c:v>
                </c:pt>
                <c:pt idx="5765">
                  <c:v>1.4173183067978101E-3</c:v>
                </c:pt>
                <c:pt idx="5766">
                  <c:v>-1.6120890487405504E-3</c:v>
                </c:pt>
                <c:pt idx="5767">
                  <c:v>-6.3949588072009789E-4</c:v>
                </c:pt>
                <c:pt idx="5768">
                  <c:v>-3.3562812806851028E-3</c:v>
                </c:pt>
                <c:pt idx="5769">
                  <c:v>-3.5638330305021171E-3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-4.1027124781871649E-3</c:v>
                </c:pt>
                <c:pt idx="5773">
                  <c:v>-6.0712940609164434E-5</c:v>
                </c:pt>
                <c:pt idx="5774">
                  <c:v>-1.4768456033626975E-3</c:v>
                </c:pt>
                <c:pt idx="5775">
                  <c:v>3.5940518933532672E-3</c:v>
                </c:pt>
                <c:pt idx="5776">
                  <c:v>-3.0832483067912975E-3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-4.0890832776190322E-3</c:v>
                </c:pt>
                <c:pt idx="5780">
                  <c:v>-8.2225637731161427E-3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-1.9034099981638519E-3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-1.8780443649459855E-3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-5.5730800796727209E-4</c:v>
                </c:pt>
                <c:pt idx="5794">
                  <c:v>-6.411136114141236E-3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-9.5968787852207527E-4</c:v>
                </c:pt>
                <c:pt idx="5802">
                  <c:v>-7.2177661679795335E-4</c:v>
                </c:pt>
                <c:pt idx="5803">
                  <c:v>9.0359521276983656E-4</c:v>
                </c:pt>
                <c:pt idx="5804">
                  <c:v>-1.8648294796772547E-3</c:v>
                </c:pt>
                <c:pt idx="5805">
                  <c:v>1.0951324770636539E-2</c:v>
                </c:pt>
                <c:pt idx="5806">
                  <c:v>-1.9663533994958016E-3</c:v>
                </c:pt>
                <c:pt idx="5807">
                  <c:v>-9.349251683850035E-3</c:v>
                </c:pt>
                <c:pt idx="5808">
                  <c:v>-1.2839623055348248E-2</c:v>
                </c:pt>
                <c:pt idx="5809">
                  <c:v>8.5311485563455136E-4</c:v>
                </c:pt>
                <c:pt idx="5810">
                  <c:v>-1.2799098874500814E-3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-2.3493513158827639E-3</c:v>
                </c:pt>
                <c:pt idx="5815">
                  <c:v>-1.5230432918385439E-2</c:v>
                </c:pt>
                <c:pt idx="5816">
                  <c:v>3.2964655501848128E-3</c:v>
                </c:pt>
                <c:pt idx="5817">
                  <c:v>-1.4548827522282259E-2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-4.6261989043259177E-3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-2.1148869494478362E-3</c:v>
                </c:pt>
                <c:pt idx="5825">
                  <c:v>1.0237423721459749E-3</c:v>
                </c:pt>
                <c:pt idx="5826">
                  <c:v>-5.4322635605430492E-4</c:v>
                </c:pt>
                <c:pt idx="5827">
                  <c:v>-3.087465105387821E-3</c:v>
                </c:pt>
                <c:pt idx="5828">
                  <c:v>6.9519558884758581E-3</c:v>
                </c:pt>
                <c:pt idx="5829">
                  <c:v>-4.2167796650094402E-4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-2.0674257917383088E-2</c:v>
                </c:pt>
                <c:pt idx="5833">
                  <c:v>-9.3365467097701327E-3</c:v>
                </c:pt>
                <c:pt idx="5834">
                  <c:v>4.1019621516698024E-3</c:v>
                </c:pt>
                <c:pt idx="5835">
                  <c:v>-2.3874040135911656E-3</c:v>
                </c:pt>
                <c:pt idx="5836">
                  <c:v>-4.722197887798707E-3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-2.8909270382948549E-3</c:v>
                </c:pt>
                <c:pt idx="5844">
                  <c:v>3.0102301773586859E-3</c:v>
                </c:pt>
                <c:pt idx="5845">
                  <c:v>-2.5886026563837206E-3</c:v>
                </c:pt>
                <c:pt idx="5846">
                  <c:v>5.4651126681140028E-3</c:v>
                </c:pt>
                <c:pt idx="5847">
                  <c:v>-2.3793502348645745E-4</c:v>
                </c:pt>
                <c:pt idx="5848">
                  <c:v>4.1282233890465037E-3</c:v>
                </c:pt>
                <c:pt idx="5849">
                  <c:v>-2.4266101060721468E-4</c:v>
                </c:pt>
                <c:pt idx="5850">
                  <c:v>-5.9845380901979439E-3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-2.3326318162988358E-3</c:v>
                </c:pt>
                <c:pt idx="5856">
                  <c:v>9.2980557618993487E-3</c:v>
                </c:pt>
                <c:pt idx="5857">
                  <c:v>-2.3767233391716047E-3</c:v>
                </c:pt>
                <c:pt idx="5858">
                  <c:v>-5.1727616106953533E-3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-1.7933558390801352E-3</c:v>
                </c:pt>
                <c:pt idx="5863">
                  <c:v>-2.6082690532964747E-3</c:v>
                </c:pt>
                <c:pt idx="5864">
                  <c:v>-1.1520588751245953E-4</c:v>
                </c:pt>
                <c:pt idx="5865">
                  <c:v>-8.12444319199912E-4</c:v>
                </c:pt>
                <c:pt idx="5866">
                  <c:v>-4.0646954370426869E-4</c:v>
                </c:pt>
                <c:pt idx="5867">
                  <c:v>-5.1225657187021767E-3</c:v>
                </c:pt>
                <c:pt idx="5868">
                  <c:v>-2.6929499297745352E-3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-1.8744496928402299E-3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-9.7499839153130097E-3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-6.7155766209365808E-3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-8.8560767334273649E-3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-1.0893963264546613E-4</c:v>
                </c:pt>
                <c:pt idx="5891">
                  <c:v>-1.3700061149028997E-3</c:v>
                </c:pt>
                <c:pt idx="5892">
                  <c:v>-6.5018751641598982E-3</c:v>
                </c:pt>
                <c:pt idx="5893">
                  <c:v>-6.0644872898407698E-4</c:v>
                </c:pt>
                <c:pt idx="5894">
                  <c:v>-1.0340691770814203E-2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-1.6689145052559695E-3</c:v>
                </c:pt>
                <c:pt idx="5898">
                  <c:v>-1.7297545850034624E-3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-3.6165368945768606E-3</c:v>
                </c:pt>
                <c:pt idx="5902">
                  <c:v>5.3682969598520813E-3</c:v>
                </c:pt>
                <c:pt idx="5903">
                  <c:v>-7.1814817542596998E-3</c:v>
                </c:pt>
                <c:pt idx="5904">
                  <c:v>-1.7303977829413064E-2</c:v>
                </c:pt>
                <c:pt idx="5905">
                  <c:v>-4.7625745061825597E-3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-1.2828785498637529E-3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-2.4826628808112261E-3</c:v>
                </c:pt>
                <c:pt idx="5917">
                  <c:v>1.1770746801971654E-2</c:v>
                </c:pt>
                <c:pt idx="5918">
                  <c:v>-5.3012683396280735E-3</c:v>
                </c:pt>
                <c:pt idx="5919">
                  <c:v>5.5691484917517187E-3</c:v>
                </c:pt>
                <c:pt idx="5920">
                  <c:v>-6.0011665078558707E-3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-5.3670767441165168E-3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-2.3463010008510921E-3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-5.3215364230565498E-3</c:v>
                </c:pt>
                <c:pt idx="5933">
                  <c:v>3.9816186088081906E-3</c:v>
                </c:pt>
                <c:pt idx="5934">
                  <c:v>-8.8051401401774143E-3</c:v>
                </c:pt>
                <c:pt idx="5935">
                  <c:v>-4.693719944762087E-3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-3.5853717384730643E-3</c:v>
                </c:pt>
                <c:pt idx="5939">
                  <c:v>3.5853717384730643E-3</c:v>
                </c:pt>
                <c:pt idx="5940">
                  <c:v>-1.3956145703959422E-2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-2.560263818248032E-3</c:v>
                </c:pt>
                <c:pt idx="5945">
                  <c:v>3.3831703887283737E-3</c:v>
                </c:pt>
                <c:pt idx="5946">
                  <c:v>-5.0303766446582188E-3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-2.700717725011792E-3</c:v>
                </c:pt>
                <c:pt idx="5951">
                  <c:v>-8.5112913382614508E-3</c:v>
                </c:pt>
                <c:pt idx="5952">
                  <c:v>-2.0623045544203578E-3</c:v>
                </c:pt>
                <c:pt idx="5953">
                  <c:v>8.7812413981147586E-4</c:v>
                </c:pt>
                <c:pt idx="5954">
                  <c:v>-3.3604635211741396E-3</c:v>
                </c:pt>
                <c:pt idx="5955">
                  <c:v>-4.8915036932939415E-5</c:v>
                </c:pt>
                <c:pt idx="5956">
                  <c:v>-5.1901151811755142E-3</c:v>
                </c:pt>
                <c:pt idx="5957">
                  <c:v>-6.9936009618283279E-3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-5.40481033173279E-5</c:v>
                </c:pt>
                <c:pt idx="5962">
                  <c:v>-1.5049122987349506E-3</c:v>
                </c:pt>
                <c:pt idx="5963">
                  <c:v>2.963357982407544E-3</c:v>
                </c:pt>
                <c:pt idx="5964">
                  <c:v>-7.5558877236483468E-3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-1.7094730344151543E-3</c:v>
                </c:pt>
                <c:pt idx="5976">
                  <c:v>-5.9964686564946135E-3</c:v>
                </c:pt>
                <c:pt idx="5977">
                  <c:v>-4.2066125134754273E-3</c:v>
                </c:pt>
                <c:pt idx="5978">
                  <c:v>-5.9723000065538656E-2</c:v>
                </c:pt>
                <c:pt idx="5979">
                  <c:v>2.2381972966121211E-2</c:v>
                </c:pt>
                <c:pt idx="5980">
                  <c:v>-4.5956866394156748E-3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-2.5589386284252669E-4</c:v>
                </c:pt>
                <c:pt idx="5984">
                  <c:v>-6.3704670476960601E-3</c:v>
                </c:pt>
                <c:pt idx="5985">
                  <c:v>-4.4636785234262177E-3</c:v>
                </c:pt>
                <c:pt idx="5986">
                  <c:v>-2.7955801456762686E-3</c:v>
                </c:pt>
                <c:pt idx="5987">
                  <c:v>-1.2210431388729681E-2</c:v>
                </c:pt>
                <c:pt idx="5988">
                  <c:v>-8.690878682637404E-3</c:v>
                </c:pt>
                <c:pt idx="5989">
                  <c:v>-5.0944492493876226E-5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-6.3756108014452195E-3</c:v>
                </c:pt>
                <c:pt idx="5993">
                  <c:v>-1.9171354927349782E-3</c:v>
                </c:pt>
                <c:pt idx="5994">
                  <c:v>-1.3492990228804125E-2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-9.2692232088200655E-3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-3.7805898276372929E-3</c:v>
                </c:pt>
                <c:pt idx="6001">
                  <c:v>6.645596365853379E-3</c:v>
                </c:pt>
                <c:pt idx="6002">
                  <c:v>-5.5106983904984475E-5</c:v>
                </c:pt>
                <c:pt idx="6003">
                  <c:v>2.806966191264415E-3</c:v>
                </c:pt>
                <c:pt idx="6004">
                  <c:v>-6.6272731101602034E-3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-5.7152649118163978E-3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-4.5424002877316738E-3</c:v>
                </c:pt>
                <c:pt idx="6015">
                  <c:v>-1.9159466812164183E-3</c:v>
                </c:pt>
                <c:pt idx="6016">
                  <c:v>-2.2881974138062589E-3</c:v>
                </c:pt>
                <c:pt idx="6017">
                  <c:v>2.8030901290216903E-3</c:v>
                </c:pt>
                <c:pt idx="6018">
                  <c:v>-4.6579811436853191E-4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-1.0305205376887727E-2</c:v>
                </c:pt>
                <c:pt idx="6022">
                  <c:v>2.2758935559341609E-3</c:v>
                </c:pt>
                <c:pt idx="6023">
                  <c:v>-1.7099709395969498E-2</c:v>
                </c:pt>
                <c:pt idx="6024">
                  <c:v>-4.0613414395469505E-3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-1.1980064814123281E-3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-1.0131792662742001E-3</c:v>
                </c:pt>
                <c:pt idx="6034">
                  <c:v>-7.6602054439467437E-3</c:v>
                </c:pt>
                <c:pt idx="6035">
                  <c:v>-8.443050853386147E-3</c:v>
                </c:pt>
                <c:pt idx="6036">
                  <c:v>3.5407602871355692E-3</c:v>
                </c:pt>
                <c:pt idx="6037">
                  <c:v>-1.0190395317049905E-2</c:v>
                </c:pt>
                <c:pt idx="6038">
                  <c:v>-6.3790433129264912E-3</c:v>
                </c:pt>
                <c:pt idx="6039">
                  <c:v>3.4251930329736169E-3</c:v>
                </c:pt>
                <c:pt idx="6040">
                  <c:v>-2.3407642933256589E-2</c:v>
                </c:pt>
                <c:pt idx="6041">
                  <c:v>-8.5841862895534859E-3</c:v>
                </c:pt>
                <c:pt idx="6042">
                  <c:v>8.8503317432673256E-3</c:v>
                </c:pt>
                <c:pt idx="6043">
                  <c:v>-8.0452299724891319E-3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-2.3519560499156711E-2</c:v>
                </c:pt>
                <c:pt idx="6047">
                  <c:v>2.1812748549621119E-3</c:v>
                </c:pt>
                <c:pt idx="6048">
                  <c:v>-5.242076103613158E-3</c:v>
                </c:pt>
                <c:pt idx="6049">
                  <c:v>-1.1179743400965947E-2</c:v>
                </c:pt>
                <c:pt idx="6050">
                  <c:v>-2.21743116445694E-3</c:v>
                </c:pt>
                <c:pt idx="6051">
                  <c:v>-2.6642505753828871E-3</c:v>
                </c:pt>
                <c:pt idx="6052">
                  <c:v>-7.261543876830423E-3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-5.5759245846305205E-3</c:v>
                </c:pt>
                <c:pt idx="6058">
                  <c:v>1.0797774091542145E-2</c:v>
                </c:pt>
                <c:pt idx="6059">
                  <c:v>-1.1911331854470575E-3</c:v>
                </c:pt>
                <c:pt idx="6060">
                  <c:v>1.627182175063524E-3</c:v>
                </c:pt>
                <c:pt idx="6061">
                  <c:v>-1.003119887820425E-2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-5.1592571934291342E-3</c:v>
                </c:pt>
                <c:pt idx="6066">
                  <c:v>-1.3034175248749946E-2</c:v>
                </c:pt>
                <c:pt idx="6067">
                  <c:v>-1.6543607670813643E-3</c:v>
                </c:pt>
                <c:pt idx="6068">
                  <c:v>-4.3760237116661216E-3</c:v>
                </c:pt>
                <c:pt idx="6069">
                  <c:v>-5.1700943219685769E-3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-4.442737877644376E-3</c:v>
                </c:pt>
                <c:pt idx="6076">
                  <c:v>1.0910139128212926E-2</c:v>
                </c:pt>
                <c:pt idx="6077">
                  <c:v>-2.1511357530901165E-3</c:v>
                </c:pt>
                <c:pt idx="6078">
                  <c:v>8.4709339743076484E-3</c:v>
                </c:pt>
                <c:pt idx="6079">
                  <c:v>-6.2639275743814338E-3</c:v>
                </c:pt>
                <c:pt idx="6080">
                  <c:v>1.7712408260095458E-3</c:v>
                </c:pt>
                <c:pt idx="6081">
                  <c:v>-6.7821826855656298E-3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-5.0506948391833006E-3</c:v>
                </c:pt>
                <c:pt idx="6087">
                  <c:v>-4.7523473011299444E-3</c:v>
                </c:pt>
                <c:pt idx="6088">
                  <c:v>-1.1409511495775071E-2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-3.1984166420508942E-3</c:v>
                </c:pt>
                <c:pt idx="6094">
                  <c:v>-1.7143847847549409E-3</c:v>
                </c:pt>
                <c:pt idx="6095">
                  <c:v>-4.1285147523337784E-3</c:v>
                </c:pt>
                <c:pt idx="6096">
                  <c:v>1.3187977918827087E-2</c:v>
                </c:pt>
                <c:pt idx="6097">
                  <c:v>-6.597549502082245E-3</c:v>
                </c:pt>
                <c:pt idx="6098">
                  <c:v>-8.5868260652244288E-4</c:v>
                </c:pt>
                <c:pt idx="6099">
                  <c:v>-1.977846957579743E-3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-3.22586371417799E-4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-1.6022356298517337E-4</c:v>
                </c:pt>
                <c:pt idx="6106">
                  <c:v>-1.0533450612002504E-2</c:v>
                </c:pt>
                <c:pt idx="6107">
                  <c:v>-7.3018993748457106E-3</c:v>
                </c:pt>
                <c:pt idx="6108">
                  <c:v>-8.1722978645757394E-3</c:v>
                </c:pt>
                <c:pt idx="6109">
                  <c:v>-1.1638681912824467E-2</c:v>
                </c:pt>
                <c:pt idx="6110">
                  <c:v>-2.3107771823909218E-3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-1.0566161022314446E-2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-1.7547942905116187E-3</c:v>
                </c:pt>
                <c:pt idx="6126">
                  <c:v>-8.8103387933635702E-4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-1.9431087922683332E-3</c:v>
                </c:pt>
                <c:pt idx="6133">
                  <c:v>-9.0448736119297379E-3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-1.3991848206273971E-3</c:v>
                </c:pt>
                <c:pt idx="6140">
                  <c:v>-3.9101706834170358E-3</c:v>
                </c:pt>
                <c:pt idx="6141">
                  <c:v>-4.7315344987364227E-3</c:v>
                </c:pt>
                <c:pt idx="6142">
                  <c:v>-1.0957741448216929E-2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-3.3117232717074785E-3</c:v>
                </c:pt>
                <c:pt idx="6146">
                  <c:v>-5.1363426252439837E-3</c:v>
                </c:pt>
                <c:pt idx="6147">
                  <c:v>-6.0674853765529946E-4</c:v>
                </c:pt>
                <c:pt idx="6148">
                  <c:v>-1.4918785979896043E-2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-1.151651015407662E-2</c:v>
                </c:pt>
                <c:pt idx="6153">
                  <c:v>-8.4786064257356131E-3</c:v>
                </c:pt>
                <c:pt idx="6154">
                  <c:v>-6.7294673141660155E-4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-1.1047301788472019E-2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-7.5176784474608738E-3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-3.1837154782596855E-3</c:v>
                </c:pt>
                <c:pt idx="6169">
                  <c:v>-3.2979850690457724E-3</c:v>
                </c:pt>
                <c:pt idx="6170">
                  <c:v>-2.2553206666566794E-3</c:v>
                </c:pt>
                <c:pt idx="6171">
                  <c:v>-8.7135604087569263E-3</c:v>
                </c:pt>
                <c:pt idx="6172">
                  <c:v>-1.7507269061666442E-2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-2.8202661529803663E-3</c:v>
                </c:pt>
                <c:pt idx="6176">
                  <c:v>-6.3445236271952865E-3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-1.1329206224166555E-3</c:v>
                </c:pt>
                <c:pt idx="6180">
                  <c:v>-1.0446974096679718E-2</c:v>
                </c:pt>
                <c:pt idx="6181">
                  <c:v>-1.8573924345730575E-2</c:v>
                </c:pt>
                <c:pt idx="6182">
                  <c:v>-2.9558112970907047E-2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-1.128598225061328E-2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-2.0633032858612843E-2</c:v>
                </c:pt>
                <c:pt idx="6191">
                  <c:v>-1.3999210070402945E-2</c:v>
                </c:pt>
                <c:pt idx="6192">
                  <c:v>1.2745547905037569E-3</c:v>
                </c:pt>
                <c:pt idx="6193">
                  <c:v>-1.9473237404419308E-2</c:v>
                </c:pt>
                <c:pt idx="6194">
                  <c:v>-1.5491497388342879E-2</c:v>
                </c:pt>
                <c:pt idx="6195">
                  <c:v>-3.1133952503809681E-2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-1.4451238042823888E-2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-1.0563856117979498E-2</c:v>
                </c:pt>
                <c:pt idx="6205">
                  <c:v>8.2010630990465572E-3</c:v>
                </c:pt>
                <c:pt idx="6206">
                  <c:v>-4.5710118375970055E-3</c:v>
                </c:pt>
                <c:pt idx="6207">
                  <c:v>-1.7570898253529421E-3</c:v>
                </c:pt>
                <c:pt idx="6208">
                  <c:v>3.9597783159157629E-3</c:v>
                </c:pt>
                <c:pt idx="6209">
                  <c:v>-1.0959723611330574E-2</c:v>
                </c:pt>
                <c:pt idx="6210">
                  <c:v>-5.7776757894947295E-3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-5.5585675548366353E-3</c:v>
                </c:pt>
                <c:pt idx="6214">
                  <c:v>-1.5592277406742738E-2</c:v>
                </c:pt>
                <c:pt idx="6215">
                  <c:v>-1.1053205395814558E-3</c:v>
                </c:pt>
                <c:pt idx="6216">
                  <c:v>-2.0796188583790176E-2</c:v>
                </c:pt>
                <c:pt idx="6217">
                  <c:v>1.0038589825281719E-2</c:v>
                </c:pt>
                <c:pt idx="6218">
                  <c:v>-9.9820775123165006E-3</c:v>
                </c:pt>
                <c:pt idx="6219">
                  <c:v>-1.2978315915662897E-2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-1.0427262224078859E-2</c:v>
                </c:pt>
                <c:pt idx="6224">
                  <c:v>3.1015071081892387E-3</c:v>
                </c:pt>
                <c:pt idx="6225">
                  <c:v>-3.6831019049117231E-3</c:v>
                </c:pt>
                <c:pt idx="6226">
                  <c:v>5.5471198058976157E-3</c:v>
                </c:pt>
                <c:pt idx="6227">
                  <c:v>-2.501013503704641E-2</c:v>
                </c:pt>
                <c:pt idx="6228">
                  <c:v>-1.4682322649585799E-2</c:v>
                </c:pt>
                <c:pt idx="6229">
                  <c:v>-1.6933879836521726E-2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-1.3353285475937504E-2</c:v>
                </c:pt>
                <c:pt idx="6233">
                  <c:v>-3.063707152444195E-4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-5.9672501464484995E-3</c:v>
                </c:pt>
                <c:pt idx="6238">
                  <c:v>5.8782767900122934E-4</c:v>
                </c:pt>
                <c:pt idx="6239">
                  <c:v>-6.4123087612584229E-3</c:v>
                </c:pt>
                <c:pt idx="6240">
                  <c:v>-1.6652504974480564E-2</c:v>
                </c:pt>
                <c:pt idx="6241">
                  <c:v>-8.8606110934357218E-3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-7.4951299959700179E-3</c:v>
                </c:pt>
                <c:pt idx="6248">
                  <c:v>-1.6227622508490747E-2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-4.3777353705829469E-3</c:v>
                </c:pt>
                <c:pt idx="6253">
                  <c:v>7.8759988095162825E-3</c:v>
                </c:pt>
                <c:pt idx="6254">
                  <c:v>-8.9734499362279507E-3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-1.0722256373767003E-2</c:v>
                </c:pt>
                <c:pt idx="6258">
                  <c:v>1.4465198433741833E-3</c:v>
                </c:pt>
                <c:pt idx="6259">
                  <c:v>-1.9675305485096217E-3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-4.4364421177558455E-3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-2.2183937056050596E-3</c:v>
                </c:pt>
                <c:pt idx="6269">
                  <c:v>-3.569136510577664E-3</c:v>
                </c:pt>
                <c:pt idx="6270">
                  <c:v>2.8426345043612855E-3</c:v>
                </c:pt>
                <c:pt idx="6271">
                  <c:v>-6.4775469884938985E-3</c:v>
                </c:pt>
                <c:pt idx="6272">
                  <c:v>1.0199265787098177E-2</c:v>
                </c:pt>
                <c:pt idx="6273">
                  <c:v>-1.0499184465535549E-3</c:v>
                </c:pt>
                <c:pt idx="6274">
                  <c:v>-7.5286388454820496E-3</c:v>
                </c:pt>
                <c:pt idx="6275">
                  <c:v>-2.7450702227884705E-3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-1.6254172548268997E-4</c:v>
                </c:pt>
                <c:pt idx="6279">
                  <c:v>3.0425471111588109E-3</c:v>
                </c:pt>
                <c:pt idx="6280">
                  <c:v>-4.7643294424402072E-3</c:v>
                </c:pt>
                <c:pt idx="6281">
                  <c:v>3.2730110519496591E-3</c:v>
                </c:pt>
                <c:pt idx="6282">
                  <c:v>-6.224743573050695E-3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-1.0413167638626319E-2</c:v>
                </c:pt>
                <c:pt idx="6286">
                  <c:v>-1.2450910208705146E-2</c:v>
                </c:pt>
                <c:pt idx="6287">
                  <c:v>-2.608923142467745E-3</c:v>
                </c:pt>
                <c:pt idx="6288">
                  <c:v>-1.6502400756267299E-2</c:v>
                </c:pt>
                <c:pt idx="6289">
                  <c:v>-2.664746739572621E-3</c:v>
                </c:pt>
                <c:pt idx="6290">
                  <c:v>-9.5460937589324502E-3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-9.1278672469892186E-3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-2.7121783367007879E-3</c:v>
                </c:pt>
                <c:pt idx="6299">
                  <c:v>-6.5648060275984577E-3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-5.4651986948783815E-4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-1.0138632034077943E-3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-3.2824127006776394E-3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-7.0928526510085632E-3</c:v>
                </c:pt>
                <c:pt idx="6315">
                  <c:v>8.7348347135334237E-3</c:v>
                </c:pt>
                <c:pt idx="6316">
                  <c:v>-1.1294109118741957E-2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-1.0683584400595691E-2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-1.1437692629956864E-2</c:v>
                </c:pt>
                <c:pt idx="6324">
                  <c:v>1.2635090096327239E-2</c:v>
                </c:pt>
                <c:pt idx="6325">
                  <c:v>-1.9797112852781851E-4</c:v>
                </c:pt>
                <c:pt idx="6326">
                  <c:v>8.3855045861005451E-3</c:v>
                </c:pt>
                <c:pt idx="6327">
                  <c:v>-1.5338857618560908E-3</c:v>
                </c:pt>
                <c:pt idx="6328">
                  <c:v>1.7949617442286403E-2</c:v>
                </c:pt>
                <c:pt idx="6329">
                  <c:v>-1.0209904833988759E-3</c:v>
                </c:pt>
                <c:pt idx="6330">
                  <c:v>-8.2862982770937066E-4</c:v>
                </c:pt>
                <c:pt idx="6331">
                  <c:v>-1.9960011282824652E-3</c:v>
                </c:pt>
                <c:pt idx="6332">
                  <c:v>-4.4537086212868005E-3</c:v>
                </c:pt>
                <c:pt idx="6333">
                  <c:v>-7.6258499147092706E-3</c:v>
                </c:pt>
                <c:pt idx="6334">
                  <c:v>1.0370650555020511E-2</c:v>
                </c:pt>
                <c:pt idx="6335">
                  <c:v>-1.5681646941789751E-3</c:v>
                </c:pt>
                <c:pt idx="6336">
                  <c:v>-9.7737886804249996E-4</c:v>
                </c:pt>
                <c:pt idx="6337">
                  <c:v>-3.7792865191619285E-3</c:v>
                </c:pt>
                <c:pt idx="6338">
                  <c:v>-1.3124489481163515E-2</c:v>
                </c:pt>
                <c:pt idx="6339">
                  <c:v>3.2374658367508857E-3</c:v>
                </c:pt>
                <c:pt idx="6340">
                  <c:v>-2.5872017378274492E-3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-1.1186426258120719E-3</c:v>
                </c:pt>
                <c:pt idx="6345">
                  <c:v>-9.6716330489243774E-5</c:v>
                </c:pt>
                <c:pt idx="6346">
                  <c:v>-9.251285830059075E-3</c:v>
                </c:pt>
                <c:pt idx="6347">
                  <c:v>1.9521753470366221E-2</c:v>
                </c:pt>
                <c:pt idx="6348">
                  <c:v>-9.5737304122600619E-5</c:v>
                </c:pt>
                <c:pt idx="6349">
                  <c:v>1.5901649899685566E-3</c:v>
                </c:pt>
                <c:pt idx="6350">
                  <c:v>-1.0015888400341844E-2</c:v>
                </c:pt>
                <c:pt idx="6351">
                  <c:v>7.317064345583546E-3</c:v>
                </c:pt>
                <c:pt idx="6352">
                  <c:v>-1.1796878330014415E-2</c:v>
                </c:pt>
                <c:pt idx="6353">
                  <c:v>-1.5672045109038635E-3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-4.4678775638313795E-3</c:v>
                </c:pt>
                <c:pt idx="6360">
                  <c:v>-9.6076498161128399E-3</c:v>
                </c:pt>
                <c:pt idx="6361">
                  <c:v>-8.7927773439115953E-3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-8.0167810055753463E-3</c:v>
                </c:pt>
                <c:pt idx="6365">
                  <c:v>-1.108123573673403E-3</c:v>
                </c:pt>
                <c:pt idx="6366">
                  <c:v>-1.2867503468512176E-2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-1.9715132908428856E-3</c:v>
                </c:pt>
                <c:pt idx="6372">
                  <c:v>-6.4639748795665142E-3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-1.7387354819997647E-2</c:v>
                </c:pt>
                <c:pt idx="6376">
                  <c:v>1.9916862355087162E-3</c:v>
                </c:pt>
                <c:pt idx="6377">
                  <c:v>-1.2734549702235753E-2</c:v>
                </c:pt>
                <c:pt idx="6378">
                  <c:v>-7.7381101653060114E-3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-3.9377817598840181E-4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-2.3816227658253197E-3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-3.8126265458640063E-3</c:v>
                </c:pt>
                <c:pt idx="6391">
                  <c:v>-6.1088352544658164E-4</c:v>
                </c:pt>
                <c:pt idx="6392">
                  <c:v>-5.5322195839941912E-3</c:v>
                </c:pt>
                <c:pt idx="6393">
                  <c:v>-3.0407873351041559E-3</c:v>
                </c:pt>
                <c:pt idx="6394">
                  <c:v>-9.8003349610289447E-3</c:v>
                </c:pt>
                <c:pt idx="6395">
                  <c:v>-2.1601078948023655E-3</c:v>
                </c:pt>
                <c:pt idx="6396">
                  <c:v>5.2307965386120259E-3</c:v>
                </c:pt>
                <c:pt idx="6397">
                  <c:v>-1.0832396045121762E-2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-4.5959992489361667E-3</c:v>
                </c:pt>
                <c:pt idx="6401">
                  <c:v>-3.6056372828658922E-3</c:v>
                </c:pt>
                <c:pt idx="6402">
                  <c:v>-8.9492987936905521E-3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-1.642753880678427E-2</c:v>
                </c:pt>
                <c:pt idx="6406">
                  <c:v>-1.4231378921456539E-3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-7.197125969041096E-3</c:v>
                </c:pt>
                <c:pt idx="6410">
                  <c:v>1.5602041895848018E-2</c:v>
                </c:pt>
                <c:pt idx="6411">
                  <c:v>-7.233204620762379E-4</c:v>
                </c:pt>
                <c:pt idx="6412">
                  <c:v>-9.9777302190506845E-3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-3.634345010882889E-3</c:v>
                </c:pt>
                <c:pt idx="6416">
                  <c:v>-5.3730306979993259E-4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-1.2881184934512291E-3</c:v>
                </c:pt>
                <c:pt idx="6421">
                  <c:v>-1.446504318085573E-4</c:v>
                </c:pt>
                <c:pt idx="6422">
                  <c:v>9.5209007728618289E-3</c:v>
                </c:pt>
                <c:pt idx="6423">
                  <c:v>-2.1843261798011326E-3</c:v>
                </c:pt>
                <c:pt idx="6424">
                  <c:v>-3.2335520607711388E-3</c:v>
                </c:pt>
                <c:pt idx="6425">
                  <c:v>-8.2730697127919584E-3</c:v>
                </c:pt>
                <c:pt idx="6426">
                  <c:v>-2.5467087779666997E-3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-1.7474142494515732E-3</c:v>
                </c:pt>
                <c:pt idx="6433">
                  <c:v>2.8545835080606707E-4</c:v>
                </c:pt>
                <c:pt idx="6434">
                  <c:v>-4.9185192679663814E-3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-2.432014467338206E-3</c:v>
                </c:pt>
                <c:pt idx="6438">
                  <c:v>-4.9843531311291045E-3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-1.173906279912984E-3</c:v>
                </c:pt>
                <c:pt idx="6443">
                  <c:v>-8.2824539698957977E-3</c:v>
                </c:pt>
                <c:pt idx="6444">
                  <c:v>-2.2845600198320604E-2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-6.4896034563410865E-4</c:v>
                </c:pt>
                <c:pt idx="6450">
                  <c:v>-1.6242462275490865E-3</c:v>
                </c:pt>
                <c:pt idx="6451">
                  <c:v>8.8356581952577784E-3</c:v>
                </c:pt>
                <c:pt idx="6452">
                  <c:v>-2.3084534616835128E-4</c:v>
                </c:pt>
                <c:pt idx="6453">
                  <c:v>-1.9838937958365221E-3</c:v>
                </c:pt>
                <c:pt idx="6454">
                  <c:v>-7.2230588905632942E-3</c:v>
                </c:pt>
                <c:pt idx="6455">
                  <c:v>-5.501461999688928E-3</c:v>
                </c:pt>
                <c:pt idx="6456">
                  <c:v>-2.2481115838930421E-3</c:v>
                </c:pt>
                <c:pt idx="6457">
                  <c:v>1.9056386012827886E-4</c:v>
                </c:pt>
                <c:pt idx="6458">
                  <c:v>-1.737939990711368E-3</c:v>
                </c:pt>
                <c:pt idx="6459">
                  <c:v>-1.0087570231426923E-2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-8.697259500943133E-3</c:v>
                </c:pt>
                <c:pt idx="6463">
                  <c:v>5.0665079656271317E-3</c:v>
                </c:pt>
                <c:pt idx="6464">
                  <c:v>-5.1843119691685757E-4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-4.5172688256966964E-3</c:v>
                </c:pt>
                <c:pt idx="6469">
                  <c:v>4.1441567173041705E-3</c:v>
                </c:pt>
                <c:pt idx="6470">
                  <c:v>-1.7428154557981301E-3</c:v>
                </c:pt>
                <c:pt idx="6471">
                  <c:v>-4.2281023620649449E-4</c:v>
                </c:pt>
                <c:pt idx="6472">
                  <c:v>-1.0823433479600908E-3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-1.915250435667204E-3</c:v>
                </c:pt>
                <c:pt idx="6476">
                  <c:v>-8.7919485588674462E-3</c:v>
                </c:pt>
                <c:pt idx="6477">
                  <c:v>-7.1588998047005248E-3</c:v>
                </c:pt>
                <c:pt idx="6478">
                  <c:v>-5.0559079933423234E-3</c:v>
                </c:pt>
                <c:pt idx="6479">
                  <c:v>3.006829495890706E-3</c:v>
                </c:pt>
                <c:pt idx="6480">
                  <c:v>-8.8067775273819038E-3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-1.1562601728032362E-3</c:v>
                </c:pt>
                <c:pt idx="6487">
                  <c:v>1.6201850334409684E-3</c:v>
                </c:pt>
                <c:pt idx="6488">
                  <c:v>-5.8934527292908712E-3</c:v>
                </c:pt>
                <c:pt idx="6489">
                  <c:v>-4.7116986533648486E-3</c:v>
                </c:pt>
                <c:pt idx="6490">
                  <c:v>-2.7857511545903435E-4</c:v>
                </c:pt>
                <c:pt idx="6491">
                  <c:v>-6.9954920859567338E-3</c:v>
                </c:pt>
                <c:pt idx="6492">
                  <c:v>-2.3546660236020145E-3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-2.4531139801995394E-3</c:v>
                </c:pt>
                <c:pt idx="6498">
                  <c:v>-2.6875163724184858E-3</c:v>
                </c:pt>
                <c:pt idx="6499">
                  <c:v>-3.4873201116276675E-3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-1.4731714621118996E-3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-6.8574782352914809E-4</c:v>
                </c:pt>
                <c:pt idx="6507">
                  <c:v>-3.3867757649256092E-2</c:v>
                </c:pt>
                <c:pt idx="6508">
                  <c:v>5.2255658811288797E-3</c:v>
                </c:pt>
                <c:pt idx="6509">
                  <c:v>-1.4754123538972763E-2</c:v>
                </c:pt>
                <c:pt idx="6510">
                  <c:v>-2.2869109858714154E-3</c:v>
                </c:pt>
                <c:pt idx="6511">
                  <c:v>3.7140872249779022E-3</c:v>
                </c:pt>
                <c:pt idx="6512">
                  <c:v>-9.7972052681338795E-3</c:v>
                </c:pt>
                <c:pt idx="6513">
                  <c:v>-2.8390580573338653E-3</c:v>
                </c:pt>
                <c:pt idx="6514">
                  <c:v>5.7651966343250649E-3</c:v>
                </c:pt>
                <c:pt idx="6515">
                  <c:v>-2.640003049512174E-3</c:v>
                </c:pt>
                <c:pt idx="6516">
                  <c:v>-2.2599262365892159E-3</c:v>
                </c:pt>
                <c:pt idx="6517">
                  <c:v>1.3865420610973622E-2</c:v>
                </c:pt>
                <c:pt idx="6518">
                  <c:v>-4.7603902538018161E-4</c:v>
                </c:pt>
                <c:pt idx="6519">
                  <c:v>-1.9963055819962605E-3</c:v>
                </c:pt>
                <c:pt idx="6520">
                  <c:v>-5.5830159480318997E-3</c:v>
                </c:pt>
                <c:pt idx="6521">
                  <c:v>3.7224260689949773E-3</c:v>
                </c:pt>
                <c:pt idx="6522">
                  <c:v>-2.5283418240817923E-3</c:v>
                </c:pt>
                <c:pt idx="6523">
                  <c:v>-1.6739743466169799E-3</c:v>
                </c:pt>
                <c:pt idx="6524">
                  <c:v>-1.5815541538062305E-3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-4.1110175426970486E-3</c:v>
                </c:pt>
                <c:pt idx="6529">
                  <c:v>1.0874637199469461E-3</c:v>
                </c:pt>
                <c:pt idx="6530">
                  <c:v>-2.507873962552587E-3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-1.1796154221732635E-3</c:v>
                </c:pt>
                <c:pt idx="6539">
                  <c:v>5.1370318204719823E-3</c:v>
                </c:pt>
                <c:pt idx="6540">
                  <c:v>-2.1741736291085445E-3</c:v>
                </c:pt>
                <c:pt idx="6541">
                  <c:v>-6.9568539163977761E-4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-5.5732747113523828E-3</c:v>
                </c:pt>
                <c:pt idx="6545">
                  <c:v>-2.1006648108050641E-3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-5.5796381301265185E-3</c:v>
                </c:pt>
                <c:pt idx="6549">
                  <c:v>1.4757098801210233E-3</c:v>
                </c:pt>
                <c:pt idx="6550">
                  <c:v>-5.297987589341524E-3</c:v>
                </c:pt>
                <c:pt idx="6551">
                  <c:v>-8.8802586802403383E-3</c:v>
                </c:pt>
                <c:pt idx="6552">
                  <c:v>1.1142498383446942E-2</c:v>
                </c:pt>
                <c:pt idx="6553">
                  <c:v>-5.6652240392409681E-3</c:v>
                </c:pt>
                <c:pt idx="6554">
                  <c:v>1.2222659403642311E-3</c:v>
                </c:pt>
                <c:pt idx="6555">
                  <c:v>-1.003289576001265E-3</c:v>
                </c:pt>
                <c:pt idx="6556">
                  <c:v>4.5483629447673479E-5</c:v>
                </c:pt>
                <c:pt idx="6557">
                  <c:v>-1.0142791587052891E-2</c:v>
                </c:pt>
                <c:pt idx="6558">
                  <c:v>3.2162684183196788E-3</c:v>
                </c:pt>
                <c:pt idx="6559">
                  <c:v>-5.1584992309177125E-3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-5.7372373619024586E-3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-7.8827034722648293E-3</c:v>
                </c:pt>
                <c:pt idx="6569">
                  <c:v>-2.496375346599855E-3</c:v>
                </c:pt>
                <c:pt idx="6570">
                  <c:v>-1.1062011500772684E-2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-4.9975961759001208E-3</c:v>
                </c:pt>
                <c:pt idx="6574">
                  <c:v>7.0240218349404415E-4</c:v>
                </c:pt>
                <c:pt idx="6575">
                  <c:v>-4.1385095067507649E-3</c:v>
                </c:pt>
                <c:pt idx="6576">
                  <c:v>1.1189419920627053E-2</c:v>
                </c:pt>
                <c:pt idx="6577">
                  <c:v>-2.0980967928947436E-3</c:v>
                </c:pt>
                <c:pt idx="6578">
                  <c:v>-2.3635080459598612E-3</c:v>
                </c:pt>
                <c:pt idx="6579">
                  <c:v>-4.1482731238495774E-5</c:v>
                </c:pt>
                <c:pt idx="6580">
                  <c:v>1.006640108851542E-3</c:v>
                </c:pt>
                <c:pt idx="6581">
                  <c:v>-7.7806768253196879E-3</c:v>
                </c:pt>
                <c:pt idx="6582">
                  <c:v>-7.7069976740506974E-3</c:v>
                </c:pt>
                <c:pt idx="6583">
                  <c:v>-5.0331396120801841E-3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-6.5527715915711937E-3</c:v>
                </c:pt>
                <c:pt idx="6587">
                  <c:v>-1.1216830144400447E-3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-3.0969741287645292E-4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-2.5116918565384339E-3</c:v>
                </c:pt>
                <c:pt idx="6595">
                  <c:v>-2.2123464342493904E-3</c:v>
                </c:pt>
                <c:pt idx="6596">
                  <c:v>-2.2172517652911949E-3</c:v>
                </c:pt>
                <c:pt idx="6597">
                  <c:v>4.4470412951724825E-4</c:v>
                </c:pt>
                <c:pt idx="6598">
                  <c:v>-9.7145838760122061E-3</c:v>
                </c:pt>
                <c:pt idx="6599">
                  <c:v>-1.4324393144695691E-3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-8.5831719821367614E-3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-1.7082954374028958E-2</c:v>
                </c:pt>
                <c:pt idx="6606">
                  <c:v>-9.4980645717512857E-3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-1.090121708224423E-3</c:v>
                </c:pt>
                <c:pt idx="6613">
                  <c:v>-1.3770237140734665E-2</c:v>
                </c:pt>
                <c:pt idx="6614">
                  <c:v>-3.100265665256785E-4</c:v>
                </c:pt>
                <c:pt idx="6615">
                  <c:v>-1.2410687452604208E-3</c:v>
                </c:pt>
                <c:pt idx="6616">
                  <c:v>3.2755067284462314E-3</c:v>
                </c:pt>
                <c:pt idx="6617">
                  <c:v>-4.6063193111667289E-3</c:v>
                </c:pt>
                <c:pt idx="6618">
                  <c:v>-8.0278728476468331E-4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-4.8293636088274638E-3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-2.0950773959311775E-3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-4.4375495703725676E-3</c:v>
                </c:pt>
                <c:pt idx="6630">
                  <c:v>-4.1158407731778368E-5</c:v>
                </c:pt>
                <c:pt idx="6631">
                  <c:v>-7.5260406599486629E-3</c:v>
                </c:pt>
                <c:pt idx="6632">
                  <c:v>-6.2115630216545981E-3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-1.6592732692171097E-3</c:v>
                </c:pt>
                <c:pt idx="6636">
                  <c:v>-6.4402078912637606E-3</c:v>
                </c:pt>
                <c:pt idx="6637">
                  <c:v>3.2045468906609642E-3</c:v>
                </c:pt>
                <c:pt idx="6638">
                  <c:v>-5.8898071710613564E-3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-1.6143556591607933E-3</c:v>
                </c:pt>
                <c:pt idx="6642">
                  <c:v>4.4898423146886302E-3</c:v>
                </c:pt>
                <c:pt idx="6643">
                  <c:v>-7.4197703294638373E-3</c:v>
                </c:pt>
                <c:pt idx="6644">
                  <c:v>1.9666260222468424E-3</c:v>
                </c:pt>
                <c:pt idx="6645">
                  <c:v>-3.2853668492069943E-3</c:v>
                </c:pt>
                <c:pt idx="6646">
                  <c:v>-8.7133581268439286E-5</c:v>
                </c:pt>
                <c:pt idx="6647">
                  <c:v>-7.4733005884652925E-4</c:v>
                </c:pt>
                <c:pt idx="6648">
                  <c:v>-7.7593100767856527E-3</c:v>
                </c:pt>
                <c:pt idx="6649">
                  <c:v>-7.0608260135376355E-3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-3.9985182489719051E-3</c:v>
                </c:pt>
                <c:pt idx="6654">
                  <c:v>-1.465994039584384E-2</c:v>
                </c:pt>
                <c:pt idx="6655">
                  <c:v>-3.799623354795223E-3</c:v>
                </c:pt>
                <c:pt idx="6656">
                  <c:v>6.1030911537249821E-3</c:v>
                </c:pt>
                <c:pt idx="6657">
                  <c:v>-1.8039568743537515E-3</c:v>
                </c:pt>
                <c:pt idx="6658">
                  <c:v>1.9360596149757825E-3</c:v>
                </c:pt>
                <c:pt idx="6659">
                  <c:v>-8.0974085114160488E-4</c:v>
                </c:pt>
                <c:pt idx="6660">
                  <c:v>-1.2629509137784822E-3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-4.931001599253193E-4</c:v>
                </c:pt>
                <c:pt idx="6664">
                  <c:v>1.0730621742157886E-2</c:v>
                </c:pt>
                <c:pt idx="6665">
                  <c:v>-1.4984957418553435E-3</c:v>
                </c:pt>
                <c:pt idx="6666">
                  <c:v>4.5385128375086126E-3</c:v>
                </c:pt>
                <c:pt idx="6667">
                  <c:v>-1.0117987376013993E-2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-1.3525113933212651E-3</c:v>
                </c:pt>
                <c:pt idx="6674">
                  <c:v>1.2659893020092738E-3</c:v>
                </c:pt>
                <c:pt idx="6675">
                  <c:v>-4.2827277817547582E-3</c:v>
                </c:pt>
                <c:pt idx="6676">
                  <c:v>-4.3842629438053393E-3</c:v>
                </c:pt>
                <c:pt idx="6677">
                  <c:v>-1.7457326150260855E-4</c:v>
                </c:pt>
                <c:pt idx="6678">
                  <c:v>-5.9087675691698038E-3</c:v>
                </c:pt>
                <c:pt idx="6679">
                  <c:v>2.3392777433626222E-3</c:v>
                </c:pt>
                <c:pt idx="6680">
                  <c:v>-7.930504973376884E-4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-1.1582004682741953E-3</c:v>
                </c:pt>
                <c:pt idx="6688">
                  <c:v>-4.7238909643310123E-3</c:v>
                </c:pt>
                <c:pt idx="6689">
                  <c:v>-3.4053340589919046E-3</c:v>
                </c:pt>
                <c:pt idx="6690">
                  <c:v>-3.0727557220844304E-3</c:v>
                </c:pt>
                <c:pt idx="6691">
                  <c:v>3.0319009017887311E-4</c:v>
                </c:pt>
                <c:pt idx="6692">
                  <c:v>-1.0821432202510195E-3</c:v>
                </c:pt>
                <c:pt idx="6693">
                  <c:v>-2.693826593822557E-3</c:v>
                </c:pt>
                <c:pt idx="6694">
                  <c:v>-1.7279120200885956E-4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-6.4480229774295239E-3</c:v>
                </c:pt>
                <c:pt idx="6699">
                  <c:v>-1.2727496596465215E-4</c:v>
                </c:pt>
                <c:pt idx="6700">
                  <c:v>-7.7144599807317249E-3</c:v>
                </c:pt>
                <c:pt idx="6701">
                  <c:v>-9.9782140098767513E-3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-1.7529198618282393E-3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-1.6122939112932499E-3</c:v>
                </c:pt>
                <c:pt idx="6711">
                  <c:v>-6.0239643562152168E-3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-1.1578446665250652E-2</c:v>
                </c:pt>
                <c:pt idx="6717">
                  <c:v>1.310088380614971E-4</c:v>
                </c:pt>
                <c:pt idx="6718">
                  <c:v>-4.3396309912591136E-4</c:v>
                </c:pt>
                <c:pt idx="6719">
                  <c:v>6.1313400042548594E-3</c:v>
                </c:pt>
                <c:pt idx="6720">
                  <c:v>-2.1551672208142136E-3</c:v>
                </c:pt>
                <c:pt idx="6721">
                  <c:v>-1.0446134885648384E-2</c:v>
                </c:pt>
                <c:pt idx="6722">
                  <c:v>-2.5962298150972174E-4</c:v>
                </c:pt>
                <c:pt idx="6723">
                  <c:v>2.4373967431303711E-3</c:v>
                </c:pt>
                <c:pt idx="6724">
                  <c:v>-9.8312629507706362E-3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-3.1869259234786895E-3</c:v>
                </c:pt>
                <c:pt idx="6729">
                  <c:v>-1.2850351997815146E-2</c:v>
                </c:pt>
                <c:pt idx="6730">
                  <c:v>-7.4196224327494065E-3</c:v>
                </c:pt>
                <c:pt idx="6731">
                  <c:v>-2.2366593963152326E-4</c:v>
                </c:pt>
                <c:pt idx="6732">
                  <c:v>-5.5949169932238974E-3</c:v>
                </c:pt>
                <c:pt idx="6733">
                  <c:v>7.9555671530249228E-3</c:v>
                </c:pt>
                <c:pt idx="6734">
                  <c:v>-1.1237326504599743E-2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-2.1866909157770564E-3</c:v>
                </c:pt>
                <c:pt idx="6744">
                  <c:v>-1.1865498665040164E-3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-3.6765873976909447E-3</c:v>
                </c:pt>
                <c:pt idx="6750">
                  <c:v>8.2472858422013573E-3</c:v>
                </c:pt>
                <c:pt idx="6751">
                  <c:v>-5.3474308834822182E-3</c:v>
                </c:pt>
                <c:pt idx="6752">
                  <c:v>-6.2895285573754123E-3</c:v>
                </c:pt>
                <c:pt idx="6753">
                  <c:v>2.5197786541397704E-3</c:v>
                </c:pt>
                <c:pt idx="6754">
                  <c:v>-1.2159947038581365E-3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-8.1668760571229626E-4</c:v>
                </c:pt>
                <c:pt idx="6760">
                  <c:v>-3.7021975145181685E-3</c:v>
                </c:pt>
                <c:pt idx="6761">
                  <c:v>-2.9831085394445012E-3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-2.8560698535473605E-3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-1.0519971657467764E-3</c:v>
                </c:pt>
                <c:pt idx="6771">
                  <c:v>-1.943650852111567E-3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-3.3359494659288558E-3</c:v>
                </c:pt>
                <c:pt idx="6777">
                  <c:v>-1.9649713382809963E-3</c:v>
                </c:pt>
                <c:pt idx="6778">
                  <c:v>-1.4218144509365871E-3</c:v>
                </c:pt>
                <c:pt idx="6779">
                  <c:v>-1.9716441334614032E-3</c:v>
                </c:pt>
                <c:pt idx="6780">
                  <c:v>-5.878768788969424E-4</c:v>
                </c:pt>
                <c:pt idx="6781">
                  <c:v>-3.1997126204847959E-3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-1.4895930797909074E-3</c:v>
                </c:pt>
                <c:pt idx="6785">
                  <c:v>-1.6430995150429339E-4</c:v>
                </c:pt>
                <c:pt idx="6786">
                  <c:v>-2.817525920525199E-3</c:v>
                </c:pt>
                <c:pt idx="6787">
                  <c:v>9.5310668537695875E-4</c:v>
                </c:pt>
                <c:pt idx="6788">
                  <c:v>-9.1382708261100731E-4</c:v>
                </c:pt>
                <c:pt idx="6789">
                  <c:v>-1.4530400792809317E-3</c:v>
                </c:pt>
                <c:pt idx="6790">
                  <c:v>2.0767125474074888E-3</c:v>
                </c:pt>
                <c:pt idx="6791">
                  <c:v>-3.9451037166244873E-3</c:v>
                </c:pt>
                <c:pt idx="6792">
                  <c:v>-1.3750000099399529E-3</c:v>
                </c:pt>
                <c:pt idx="6793">
                  <c:v>-2.6291563299771781E-3</c:v>
                </c:pt>
                <c:pt idx="6794">
                  <c:v>-4.1912156201107109E-4</c:v>
                </c:pt>
                <c:pt idx="6795">
                  <c:v>-7.9366245091394561E-3</c:v>
                </c:pt>
                <c:pt idx="6796">
                  <c:v>-4.4343260718004984E-3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-5.8616602986027999E-4</c:v>
                </c:pt>
                <c:pt idx="6803">
                  <c:v>-2.7899302306204632E-3</c:v>
                </c:pt>
                <c:pt idx="6804">
                  <c:v>-3.2174100414330553E-3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-4.4631111410646795E-3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-1.5305000775081012E-3</c:v>
                </c:pt>
                <c:pt idx="6817">
                  <c:v>-2.1451484236116869E-3</c:v>
                </c:pt>
                <c:pt idx="6818">
                  <c:v>-6.2126522951952978E-3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-5.7703336969572305E-3</c:v>
                </c:pt>
                <c:pt idx="6822">
                  <c:v>-2.3972845686671462E-2</c:v>
                </c:pt>
                <c:pt idx="6823">
                  <c:v>-3.1364270321585508E-3</c:v>
                </c:pt>
                <c:pt idx="6824">
                  <c:v>-2.7689649828763763E-3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-6.2804025018259324E-4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-1.3144423684900985E-3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-3.5651706431707453E-3</c:v>
                </c:pt>
                <c:pt idx="6835">
                  <c:v>-2.1928630747005684E-3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-4.6234958932522829E-3</c:v>
                </c:pt>
                <c:pt idx="6840">
                  <c:v>-8.186760244448088E-3</c:v>
                </c:pt>
                <c:pt idx="6841">
                  <c:v>3.256932927440559E-3</c:v>
                </c:pt>
                <c:pt idx="6842">
                  <c:v>-6.4214926656980253E-4</c:v>
                </c:pt>
                <c:pt idx="6843">
                  <c:v>-5.9664674491903824E-3</c:v>
                </c:pt>
                <c:pt idx="6844">
                  <c:v>7.2123545887752272E-3</c:v>
                </c:pt>
                <c:pt idx="6845">
                  <c:v>-3.7806577660939311E-3</c:v>
                </c:pt>
                <c:pt idx="6846">
                  <c:v>-3.3895946185724668E-3</c:v>
                </c:pt>
                <c:pt idx="6847">
                  <c:v>-3.2509957578863435E-4</c:v>
                </c:pt>
                <c:pt idx="6848">
                  <c:v>-1.4161898021205488E-3</c:v>
                </c:pt>
                <c:pt idx="6849">
                  <c:v>5.7328234624769436E-3</c:v>
                </c:pt>
                <c:pt idx="6850">
                  <c:v>-5.0857343844628033E-3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-2.7299740299193687E-3</c:v>
                </c:pt>
                <c:pt idx="6855">
                  <c:v>-1.8461418668342944E-2</c:v>
                </c:pt>
                <c:pt idx="6856">
                  <c:v>8.5941796868915787E-4</c:v>
                </c:pt>
                <c:pt idx="6857">
                  <c:v>-3.197559439475306E-3</c:v>
                </c:pt>
                <c:pt idx="6858">
                  <c:v>2.8686424808199718E-3</c:v>
                </c:pt>
                <c:pt idx="6859">
                  <c:v>-1.9645074045877564E-3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-4.8472807095389925E-4</c:v>
                </c:pt>
                <c:pt idx="6863">
                  <c:v>-1.3714076060722391E-3</c:v>
                </c:pt>
                <c:pt idx="6864">
                  <c:v>1.4134414412065865E-3</c:v>
                </c:pt>
                <c:pt idx="6865">
                  <c:v>-2.9131915166837885E-3</c:v>
                </c:pt>
                <c:pt idx="6866">
                  <c:v>-5.2743794698129065E-3</c:v>
                </c:pt>
                <c:pt idx="6867">
                  <c:v>-2.6514745430503694E-3</c:v>
                </c:pt>
                <c:pt idx="6868">
                  <c:v>-8.1526342019326847E-3</c:v>
                </c:pt>
                <c:pt idx="6869">
                  <c:v>-5.0706882874438364E-3</c:v>
                </c:pt>
                <c:pt idx="6870">
                  <c:v>-8.0565885330692311E-3</c:v>
                </c:pt>
                <c:pt idx="6871">
                  <c:v>8.3850455682785707E-3</c:v>
                </c:pt>
                <c:pt idx="6872">
                  <c:v>-1.2121409650145409E-4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-2.0381312560076026E-3</c:v>
                </c:pt>
                <c:pt idx="6879">
                  <c:v>-2.2045893223596735E-3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-1.1403205014228313E-2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-2.0581372344086191E-4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-8.694838719180531E-3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-1.8826402795975028E-3</c:v>
                </c:pt>
                <c:pt idx="6894">
                  <c:v>-3.3345882209676603E-3</c:v>
                </c:pt>
                <c:pt idx="6895">
                  <c:v>6.7336532792081627E-3</c:v>
                </c:pt>
                <c:pt idx="6896">
                  <c:v>-3.7732869281548176E-5</c:v>
                </c:pt>
                <c:pt idx="6897">
                  <c:v>-2.7206867416440517E-3</c:v>
                </c:pt>
                <c:pt idx="6898">
                  <c:v>-5.5056327333238286E-3</c:v>
                </c:pt>
                <c:pt idx="6899">
                  <c:v>-5.7353639068891127E-3</c:v>
                </c:pt>
                <c:pt idx="6900">
                  <c:v>-6.7093810587408598E-3</c:v>
                </c:pt>
                <c:pt idx="6901">
                  <c:v>2.5275436692702158E-3</c:v>
                </c:pt>
                <c:pt idx="6902">
                  <c:v>-9.7790103318029509E-4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-2.0323368435777311E-3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-9.2239878824154076E-3</c:v>
                </c:pt>
                <c:pt idx="6909">
                  <c:v>5.0913904581459946E-3</c:v>
                </c:pt>
                <c:pt idx="6910">
                  <c:v>-4.0721043282587743E-4</c:v>
                </c:pt>
                <c:pt idx="6911">
                  <c:v>-4.7652515278535645E-3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-1.8475936514805724E-3</c:v>
                </c:pt>
                <c:pt idx="6916">
                  <c:v>1.63242279653808E-4</c:v>
                </c:pt>
                <c:pt idx="6917">
                  <c:v>-1.8506183454167768E-3</c:v>
                </c:pt>
                <c:pt idx="6918">
                  <c:v>-6.131258025486197E-3</c:v>
                </c:pt>
                <c:pt idx="6919">
                  <c:v>-8.3316256197569771E-3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-5.6379585093147E-4</c:v>
                </c:pt>
                <c:pt idx="6923">
                  <c:v>1.8121847140770697E-3</c:v>
                </c:pt>
                <c:pt idx="6924">
                  <c:v>-1.0465526367298139E-3</c:v>
                </c:pt>
                <c:pt idx="6925">
                  <c:v>3.8990293443257329E-3</c:v>
                </c:pt>
                <c:pt idx="6926">
                  <c:v>-1.5639092198718174E-3</c:v>
                </c:pt>
                <c:pt idx="6927">
                  <c:v>-6.0850803484866489E-3</c:v>
                </c:pt>
                <c:pt idx="6928">
                  <c:v>-4.8551229105964211E-4</c:v>
                </c:pt>
                <c:pt idx="6929">
                  <c:v>1.5359947616992997E-3</c:v>
                </c:pt>
                <c:pt idx="6930">
                  <c:v>-4.4294443387382643E-4</c:v>
                </c:pt>
                <c:pt idx="6931">
                  <c:v>-5.4271683608968502E-3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-1.3700670009244575E-3</c:v>
                </c:pt>
                <c:pt idx="6935">
                  <c:v>-1.936400029403984E-3</c:v>
                </c:pt>
                <c:pt idx="6936">
                  <c:v>5.9536633134493755E-3</c:v>
                </c:pt>
                <c:pt idx="6937">
                  <c:v>-3.4119017175209265E-3</c:v>
                </c:pt>
                <c:pt idx="6938">
                  <c:v>4.1740038693358628E-3</c:v>
                </c:pt>
                <c:pt idx="6939">
                  <c:v>-1.122481525333896E-3</c:v>
                </c:pt>
                <c:pt idx="6940">
                  <c:v>-1.2832677333420861E-3</c:v>
                </c:pt>
                <c:pt idx="6941">
                  <c:v>-1.5665489574185898E-3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-1.8017374781562623E-3</c:v>
                </c:pt>
                <c:pt idx="6945">
                  <c:v>1.442425429424965E-3</c:v>
                </c:pt>
                <c:pt idx="6946">
                  <c:v>-3.2854074430490599E-3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-1.3453283045539166E-3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-1.6834547755069096E-3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-3.00131600628184E-3</c:v>
                </c:pt>
                <c:pt idx="6962">
                  <c:v>4.2822988084978419E-4</c:v>
                </c:pt>
                <c:pt idx="6963">
                  <c:v>-6.3801134552434746E-3</c:v>
                </c:pt>
                <c:pt idx="6964">
                  <c:v>-5.6324901109565673E-3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-4.2676298172894533E-3</c:v>
                </c:pt>
                <c:pt idx="6969">
                  <c:v>2.7447342287016951E-3</c:v>
                </c:pt>
                <c:pt idx="6970">
                  <c:v>-2.8597483731580553E-3</c:v>
                </c:pt>
                <c:pt idx="6971">
                  <c:v>-1.0986461095905398E-3</c:v>
                </c:pt>
                <c:pt idx="6972">
                  <c:v>-7.4514373486609387E-3</c:v>
                </c:pt>
                <c:pt idx="6973">
                  <c:v>-4.6803290753807403E-3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-1.9566713566909755E-4</c:v>
                </c:pt>
                <c:pt idx="6979">
                  <c:v>-2.1881085577293291E-3</c:v>
                </c:pt>
                <c:pt idx="6980">
                  <c:v>-1.4514523228568166E-3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-5.460459046302546E-4</c:v>
                </c:pt>
                <c:pt idx="6985">
                  <c:v>-3.2049020019178087E-3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-1.8461536698497483E-3</c:v>
                </c:pt>
                <c:pt idx="6993">
                  <c:v>-5.5552489546819572E-3</c:v>
                </c:pt>
                <c:pt idx="6994">
                  <c:v>-1.0832587969211716E-3</c:v>
                </c:pt>
                <c:pt idx="6995">
                  <c:v>-1.4327141138057442E-3</c:v>
                </c:pt>
                <c:pt idx="6996">
                  <c:v>-3.3020203033373718E-3</c:v>
                </c:pt>
                <c:pt idx="6997">
                  <c:v>1.0516097582158324E-3</c:v>
                </c:pt>
                <c:pt idx="6998">
                  <c:v>-2.3520080133465626E-4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-1.8098589648802843E-3</c:v>
                </c:pt>
                <c:pt idx="7004">
                  <c:v>-1.1514683888333543E-2</c:v>
                </c:pt>
                <c:pt idx="7005">
                  <c:v>-1.1883719647067359E-2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-1.9111956558752752E-3</c:v>
                </c:pt>
                <c:pt idx="7011">
                  <c:v>5.8035253264261399E-3</c:v>
                </c:pt>
                <c:pt idx="7012">
                  <c:v>-3.8517436668019656E-3</c:v>
                </c:pt>
                <c:pt idx="7013">
                  <c:v>4.7435617268822838E-3</c:v>
                </c:pt>
                <c:pt idx="7014">
                  <c:v>-3.8483038966612426E-3</c:v>
                </c:pt>
                <c:pt idx="7015">
                  <c:v>-2.3781131369791098E-3</c:v>
                </c:pt>
                <c:pt idx="7016">
                  <c:v>-2.6169702522356175E-3</c:v>
                </c:pt>
                <c:pt idx="7017">
                  <c:v>-8.9633175737109383E-3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-2.1148833888062768E-3</c:v>
                </c:pt>
                <c:pt idx="7022">
                  <c:v>-1.0980876824069341E-3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-3.6696043509643061E-5</c:v>
                </c:pt>
                <c:pt idx="7029">
                  <c:v>-3.7684924990761814E-3</c:v>
                </c:pt>
                <c:pt idx="7030">
                  <c:v>-2.7234752622629088E-4</c:v>
                </c:pt>
                <c:pt idx="7031">
                  <c:v>2.5659818967609382E-3</c:v>
                </c:pt>
                <c:pt idx="7032">
                  <c:v>-5.4523347767929664E-3</c:v>
                </c:pt>
                <c:pt idx="7033">
                  <c:v>-2.9686475758756714E-3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-7.7442406879590919E-4</c:v>
                </c:pt>
                <c:pt idx="7037">
                  <c:v>-1.7491613688633834E-3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-3.4563099277145071E-3</c:v>
                </c:pt>
                <c:pt idx="7044">
                  <c:v>-2.66125187296673E-3</c:v>
                </c:pt>
                <c:pt idx="7045">
                  <c:v>-3.1296396782281022E-3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-1.1933353379447453E-3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-1.9022273343578533E-3</c:v>
                </c:pt>
                <c:pt idx="7052">
                  <c:v>4.1818975244467538E-4</c:v>
                </c:pt>
                <c:pt idx="7053">
                  <c:v>-2.4433060817248275E-3</c:v>
                </c:pt>
                <c:pt idx="7054">
                  <c:v>4.4598848868853125E-3</c:v>
                </c:pt>
                <c:pt idx="7055">
                  <c:v>-2.243652091058479E-3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-4.1691139703026181E-4</c:v>
                </c:pt>
                <c:pt idx="7060">
                  <c:v>-5.2217899857778249E-3</c:v>
                </c:pt>
                <c:pt idx="7061">
                  <c:v>-2.3693459212248413E-3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-2.4745133605099667E-3</c:v>
                </c:pt>
                <c:pt idx="7067">
                  <c:v>4.755692393923816E-3</c:v>
                </c:pt>
                <c:pt idx="7068">
                  <c:v>-1.980223700771333E-3</c:v>
                </c:pt>
                <c:pt idx="7069">
                  <c:v>-2.2599695144872811E-2</c:v>
                </c:pt>
                <c:pt idx="7070">
                  <c:v>3.0583465969753476E-3</c:v>
                </c:pt>
                <c:pt idx="7071">
                  <c:v>-1.9133550985994674E-4</c:v>
                </c:pt>
                <c:pt idx="7072">
                  <c:v>3.5822332231676413E-3</c:v>
                </c:pt>
                <c:pt idx="7073">
                  <c:v>-7.0975590368922425E-3</c:v>
                </c:pt>
                <c:pt idx="7074">
                  <c:v>1.0320478864223048E-3</c:v>
                </c:pt>
                <c:pt idx="7075">
                  <c:v>-1.9184835451024895E-4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-4.4657543007424749E-3</c:v>
                </c:pt>
                <c:pt idx="7079">
                  <c:v>-5.7914657333490993E-3</c:v>
                </c:pt>
                <c:pt idx="7080">
                  <c:v>6.1749486523030583E-3</c:v>
                </c:pt>
                <c:pt idx="7081">
                  <c:v>-1.3391211012212523E-3</c:v>
                </c:pt>
                <c:pt idx="7082">
                  <c:v>-1.302861188672555E-2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-5.4947674367804566E-3</c:v>
                </c:pt>
                <c:pt idx="7086">
                  <c:v>-1.31784332895446E-3</c:v>
                </c:pt>
                <c:pt idx="7087">
                  <c:v>-3.0717836622615735E-3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-2.2805156355483192E-3</c:v>
                </c:pt>
                <c:pt idx="7091">
                  <c:v>1.1591544497981943E-3</c:v>
                </c:pt>
                <c:pt idx="7092">
                  <c:v>-6.0483611484434263E-3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-7.6667416089470919E-5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-5.5228402801752452E-3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-8.9529772215835024E-3</c:v>
                </c:pt>
                <c:pt idx="7103">
                  <c:v>-6.4956649399734445E-3</c:v>
                </c:pt>
                <c:pt idx="7104">
                  <c:v>-3.0859515078445199E-3</c:v>
                </c:pt>
                <c:pt idx="7105">
                  <c:v>-1.6575136675837321E-2</c:v>
                </c:pt>
                <c:pt idx="7106">
                  <c:v>-1.5882724574371565E-2</c:v>
                </c:pt>
                <c:pt idx="7107">
                  <c:v>-1.132423006630745E-3</c:v>
                </c:pt>
                <c:pt idx="7108">
                  <c:v>-1.5994242851815166E-2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-7.7441045936126329E-3</c:v>
                </c:pt>
                <c:pt idx="7113">
                  <c:v>4.6627819385243185E-3</c:v>
                </c:pt>
                <c:pt idx="7114">
                  <c:v>-4.419075763549607E-3</c:v>
                </c:pt>
                <c:pt idx="7115">
                  <c:v>-3.5898126236615369E-3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-7.9438105259095337E-3</c:v>
                </c:pt>
                <c:pt idx="7119">
                  <c:v>-1.3442562021692694E-3</c:v>
                </c:pt>
                <c:pt idx="7120">
                  <c:v>-2.8988079900251762E-3</c:v>
                </c:pt>
                <c:pt idx="7121">
                  <c:v>1.4284959031058087E-2</c:v>
                </c:pt>
                <c:pt idx="7122">
                  <c:v>-9.2640272838373505E-4</c:v>
                </c:pt>
                <c:pt idx="7123">
                  <c:v>1.0109795279535483E-2</c:v>
                </c:pt>
                <c:pt idx="7124">
                  <c:v>-2.3786321520891107E-4</c:v>
                </c:pt>
                <c:pt idx="7125">
                  <c:v>-5.1268722673656342E-3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-1.6174828941561969E-4</c:v>
                </c:pt>
                <c:pt idx="7129">
                  <c:v>-2.4297413612739405E-3</c:v>
                </c:pt>
                <c:pt idx="7130">
                  <c:v>-1.0377417742937212E-3</c:v>
                </c:pt>
                <c:pt idx="7131">
                  <c:v>-8.0973427181296742E-3</c:v>
                </c:pt>
                <c:pt idx="7132">
                  <c:v>-1.2717291915122608E-2</c:v>
                </c:pt>
                <c:pt idx="7133">
                  <c:v>6.5435788735435096E-3</c:v>
                </c:pt>
                <c:pt idx="7134">
                  <c:v>-9.8915048855579002E-3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-2.3017866843488832E-3</c:v>
                </c:pt>
                <c:pt idx="7142">
                  <c:v>-3.1853370151377902E-3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-2.175941138757409E-3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-6.6583186580970732E-4</c:v>
                </c:pt>
                <c:pt idx="7152">
                  <c:v>-1.8509825114811918E-3</c:v>
                </c:pt>
                <c:pt idx="7153">
                  <c:v>-2.4484421952895019E-3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-3.7700904229334142E-3</c:v>
                </c:pt>
                <c:pt idx="7159">
                  <c:v>3.3398899596344123E-3</c:v>
                </c:pt>
                <c:pt idx="7160">
                  <c:v>-6.690972175554144E-3</c:v>
                </c:pt>
                <c:pt idx="7161">
                  <c:v>-7.4881380188642765E-3</c:v>
                </c:pt>
                <c:pt idx="7162">
                  <c:v>-9.1910447181966504E-3</c:v>
                </c:pt>
                <c:pt idx="7163">
                  <c:v>3.4868806200423208E-3</c:v>
                </c:pt>
                <c:pt idx="7164">
                  <c:v>-6.745823991351152E-3</c:v>
                </c:pt>
                <c:pt idx="7165">
                  <c:v>-1.5175429894386028E-2</c:v>
                </c:pt>
                <c:pt idx="7166">
                  <c:v>7.7392394512134643E-3</c:v>
                </c:pt>
                <c:pt idx="7167">
                  <c:v>-2.6436087816410492E-3</c:v>
                </c:pt>
                <c:pt idx="7168">
                  <c:v>3.7367208169101218E-3</c:v>
                </c:pt>
                <c:pt idx="7169">
                  <c:v>-6.3410934502075023E-3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-2.4616032276849609E-3</c:v>
                </c:pt>
                <c:pt idx="7176">
                  <c:v>-1.2231088051173344E-4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-2.1914059414580578E-3</c:v>
                </c:pt>
                <c:pt idx="7182">
                  <c:v>-4.7533964799759687E-3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-1.9180896195658548E-3</c:v>
                </c:pt>
                <c:pt idx="7187">
                  <c:v>-1.5999296230368998E-3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-5.1584591099826937E-3</c:v>
                </c:pt>
                <c:pt idx="7194">
                  <c:v>-3.0441592154888397E-3</c:v>
                </c:pt>
                <c:pt idx="7195">
                  <c:v>1.9382641689000835E-3</c:v>
                </c:pt>
                <c:pt idx="7196">
                  <c:v>-1.1965688258097629E-4</c:v>
                </c:pt>
                <c:pt idx="7197">
                  <c:v>4.8894966229076076E-3</c:v>
                </c:pt>
                <c:pt idx="7198">
                  <c:v>-3.5071532406805161E-3</c:v>
                </c:pt>
                <c:pt idx="7199">
                  <c:v>5.7480882943217182E-3</c:v>
                </c:pt>
                <c:pt idx="7200">
                  <c:v>-9.8053412711873733E-4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-3.5547291648079238E-3</c:v>
                </c:pt>
                <c:pt idx="7204">
                  <c:v>1.2541316723932994E-3</c:v>
                </c:pt>
                <c:pt idx="7205">
                  <c:v>-2.113314357822027E-3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-1.6616792786932066E-3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-4.1870946575528478E-4</c:v>
                </c:pt>
                <c:pt idx="7213">
                  <c:v>-3.8627296395965516E-3</c:v>
                </c:pt>
                <c:pt idx="7214">
                  <c:v>-4.030571066534705E-3</c:v>
                </c:pt>
                <c:pt idx="7215">
                  <c:v>6.911180237647585E-4</c:v>
                </c:pt>
                <c:pt idx="7216">
                  <c:v>-1.2697407442390229E-3</c:v>
                </c:pt>
                <c:pt idx="7217">
                  <c:v>3.9966044493313646E-3</c:v>
                </c:pt>
                <c:pt idx="7218">
                  <c:v>-9.3991993795397022E-3</c:v>
                </c:pt>
                <c:pt idx="7219">
                  <c:v>-4.1115876782837901E-3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-6.3292519094133581E-3</c:v>
                </c:pt>
                <c:pt idx="7224">
                  <c:v>-5.3895849811524954E-4</c:v>
                </c:pt>
                <c:pt idx="7225">
                  <c:v>-1.4433855233304094E-2</c:v>
                </c:pt>
                <c:pt idx="7226">
                  <c:v>-4.7007271876591261E-3</c:v>
                </c:pt>
                <c:pt idx="7227">
                  <c:v>-7.4287861989308368E-4</c:v>
                </c:pt>
                <c:pt idx="7228">
                  <c:v>-2.7944497923035883E-3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-4.7701733597103058E-3</c:v>
                </c:pt>
                <c:pt idx="7233">
                  <c:v>1.448289337156794E-3</c:v>
                </c:pt>
                <c:pt idx="7234">
                  <c:v>-2.2714826274921052E-3</c:v>
                </c:pt>
                <c:pt idx="7235">
                  <c:v>-1.3745488553015051E-2</c:v>
                </c:pt>
                <c:pt idx="7236">
                  <c:v>-4.3836804701795629E-3</c:v>
                </c:pt>
                <c:pt idx="7237">
                  <c:v>-1.7202685787669481E-3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-1.1429188098244225E-4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-1.1724785142153138E-4</c:v>
                </c:pt>
                <c:pt idx="7245">
                  <c:v>-2.7571372457160237E-3</c:v>
                </c:pt>
                <c:pt idx="7246">
                  <c:v>4.1529268161886179E-3</c:v>
                </c:pt>
                <c:pt idx="7247">
                  <c:v>-6.9176868897198318E-3</c:v>
                </c:pt>
                <c:pt idx="7248">
                  <c:v>-3.7081543114920734E-3</c:v>
                </c:pt>
                <c:pt idx="7249">
                  <c:v>-8.2111478226263301E-3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-2.8547549371129577E-3</c:v>
                </c:pt>
                <c:pt idx="7255">
                  <c:v>-7.5670237247136285E-3</c:v>
                </c:pt>
                <c:pt idx="7256">
                  <c:v>-2.9660620573226382E-3</c:v>
                </c:pt>
                <c:pt idx="7257">
                  <c:v>2.6529570848081718E-3</c:v>
                </c:pt>
                <c:pt idx="7258">
                  <c:v>-9.5895239527523657E-3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-1.0564390729141948E-3</c:v>
                </c:pt>
                <c:pt idx="7262">
                  <c:v>-2.5919760371628797E-3</c:v>
                </c:pt>
                <c:pt idx="7263">
                  <c:v>-4.3336697859430728E-3</c:v>
                </c:pt>
                <c:pt idx="7264">
                  <c:v>6.2579409878340542E-3</c:v>
                </c:pt>
                <c:pt idx="7265">
                  <c:v>-1.2551904212463327E-3</c:v>
                </c:pt>
                <c:pt idx="7266">
                  <c:v>7.4287861989308368E-4</c:v>
                </c:pt>
                <c:pt idx="7267">
                  <c:v>-4.8012589946182516E-3</c:v>
                </c:pt>
                <c:pt idx="7268">
                  <c:v>-4.704529857070483E-3</c:v>
                </c:pt>
                <c:pt idx="7269">
                  <c:v>-6.8380321690604262E-3</c:v>
                </c:pt>
                <c:pt idx="7270">
                  <c:v>-1.7148983475807178E-2</c:v>
                </c:pt>
                <c:pt idx="7271">
                  <c:v>-5.6839710846467995E-4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-1.970148262011584E-3</c:v>
                </c:pt>
                <c:pt idx="7276">
                  <c:v>-9.5866053122231065E-3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-9.2677766092652547E-4</c:v>
                </c:pt>
                <c:pt idx="7280">
                  <c:v>-4.0414552652245916E-3</c:v>
                </c:pt>
                <c:pt idx="7281">
                  <c:v>-1.2432673361886692E-2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-1.995007652051406E-3</c:v>
                </c:pt>
                <c:pt idx="7289">
                  <c:v>-9.6119303844144355E-4</c:v>
                </c:pt>
                <c:pt idx="7290">
                  <c:v>4.5517563384640525E-3</c:v>
                </c:pt>
                <c:pt idx="7291">
                  <c:v>-9.1630245723184345E-4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-2.7811151341063933E-3</c:v>
                </c:pt>
                <c:pt idx="7295">
                  <c:v>5.9816584114980031E-4</c:v>
                </c:pt>
                <c:pt idx="7296">
                  <c:v>-1.9916290832915351E-3</c:v>
                </c:pt>
                <c:pt idx="7297">
                  <c:v>-8.3710312024365408E-4</c:v>
                </c:pt>
                <c:pt idx="7298">
                  <c:v>2.9077933461945094E-3</c:v>
                </c:pt>
                <c:pt idx="7299">
                  <c:v>-2.7844047575076303E-4</c:v>
                </c:pt>
                <c:pt idx="7300">
                  <c:v>7.935164951335949E-4</c:v>
                </c:pt>
                <c:pt idx="7301">
                  <c:v>-3.7627764262637697E-5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-1.093027153038939E-3</c:v>
                </c:pt>
                <c:pt idx="7309">
                  <c:v>-6.2302251689390076E-3</c:v>
                </c:pt>
                <c:pt idx="7310">
                  <c:v>-3.9412365425590679E-3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-3.8770898490882999E-3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-4.1918117272476962E-4</c:v>
                </c:pt>
                <c:pt idx="7323">
                  <c:v>1.1568708782228043E-4</c:v>
                </c:pt>
                <c:pt idx="7324">
                  <c:v>-1.7617302249703926E-3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-5.4860509819834036E-3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-8.26457176548967E-3</c:v>
                </c:pt>
                <c:pt idx="7336">
                  <c:v>7.4715691906801496E-3</c:v>
                </c:pt>
                <c:pt idx="7337">
                  <c:v>-3.3684303296137585E-3</c:v>
                </c:pt>
                <c:pt idx="7338">
                  <c:v>-1.5178552939145717E-3</c:v>
                </c:pt>
                <c:pt idx="7339">
                  <c:v>-2.6576950866097349E-4</c:v>
                </c:pt>
                <c:pt idx="7340">
                  <c:v>-6.8627690986122758E-4</c:v>
                </c:pt>
                <c:pt idx="7341">
                  <c:v>-7.0918753222057873E-3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-1.4274577315909198E-3</c:v>
                </c:pt>
                <c:pt idx="7348">
                  <c:v>6.6264088766203599E-3</c:v>
                </c:pt>
                <c:pt idx="7349">
                  <c:v>-2.9650378611023598E-4</c:v>
                </c:pt>
                <c:pt idx="7350">
                  <c:v>7.835616062736861E-4</c:v>
                </c:pt>
                <c:pt idx="7351">
                  <c:v>-1.7550545259359396E-3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-2.9562349745759775E-4</c:v>
                </c:pt>
                <c:pt idx="7358">
                  <c:v>-3.4824705050340299E-5</c:v>
                </c:pt>
                <c:pt idx="7359">
                  <c:v>-2.9128505265525462E-3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-1.8302434113603994E-4</c:v>
                </c:pt>
                <c:pt idx="7365">
                  <c:v>9.1166885132931696E-4</c:v>
                </c:pt>
                <c:pt idx="7366">
                  <c:v>-2.5230539651754924E-3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-5.3240199027593249E-3</c:v>
                </c:pt>
                <c:pt idx="7370">
                  <c:v>-1.8653289682708518E-3</c:v>
                </c:pt>
                <c:pt idx="7371">
                  <c:v>-1.1368031252878552E-3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-1.6274373354070448E-3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-6.1407877109154185E-4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-1.0813689982924757E-4</c:v>
                </c:pt>
                <c:pt idx="7383">
                  <c:v>-3.3738224757051682E-5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-2.6417051023344129E-3</c:v>
                </c:pt>
                <c:pt idx="7392">
                  <c:v>-1.3206203324471311E-2</c:v>
                </c:pt>
                <c:pt idx="7393">
                  <c:v>-1.1092835108019727E-3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-1.7653128594830036E-4</c:v>
                </c:pt>
                <c:pt idx="7398">
                  <c:v>-8.3116608628399646E-3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-6.9953578700321373E-4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-4.4163606573270897E-3</c:v>
                </c:pt>
                <c:pt idx="7406">
                  <c:v>-1.7779361156051721E-3</c:v>
                </c:pt>
                <c:pt idx="7407">
                  <c:v>-8.4147646244705498E-3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-1.4381732442458883E-3</c:v>
                </c:pt>
                <c:pt idx="7415">
                  <c:v>-5.1231374737703561E-4</c:v>
                </c:pt>
                <c:pt idx="7416">
                  <c:v>1.1319227983300095E-2</c:v>
                </c:pt>
                <c:pt idx="7417">
                  <c:v>-2.5814960040033696E-3</c:v>
                </c:pt>
                <c:pt idx="7418">
                  <c:v>-9.1853506524959272E-3</c:v>
                </c:pt>
                <c:pt idx="7419">
                  <c:v>-2.5079751723140475E-3</c:v>
                </c:pt>
                <c:pt idx="7420">
                  <c:v>3.1955558485954327E-3</c:v>
                </c:pt>
                <c:pt idx="7421">
                  <c:v>-1.4438871417166155E-3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-2.8219117409395977E-3</c:v>
                </c:pt>
                <c:pt idx="7429">
                  <c:v>9.1767940478462151E-3</c:v>
                </c:pt>
                <c:pt idx="7430">
                  <c:v>-4.6677676338369167E-4</c:v>
                </c:pt>
                <c:pt idx="7431">
                  <c:v>-2.9729350296605617E-3</c:v>
                </c:pt>
                <c:pt idx="7432">
                  <c:v>3.7045733934739644E-3</c:v>
                </c:pt>
                <c:pt idx="7433">
                  <c:v>-5.4463258518335778E-3</c:v>
                </c:pt>
                <c:pt idx="7434">
                  <c:v>-1.169732600283524E-2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-2.4853475403592284E-3</c:v>
                </c:pt>
                <c:pt idx="7442">
                  <c:v>-1.976788810527097E-4</c:v>
                </c:pt>
                <c:pt idx="7443">
                  <c:v>-3.4584920657998452E-3</c:v>
                </c:pt>
                <c:pt idx="7444">
                  <c:v>-4.0007591548629762E-4</c:v>
                </c:pt>
                <c:pt idx="7445">
                  <c:v>-7.6599003056898596E-4</c:v>
                </c:pt>
                <c:pt idx="7446">
                  <c:v>-6.6207126954154205E-5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-1.7666544476835355E-3</c:v>
                </c:pt>
                <c:pt idx="7450">
                  <c:v>-2.7016396829537825E-3</c:v>
                </c:pt>
                <c:pt idx="7451">
                  <c:v>-4.9582143100881382E-3</c:v>
                </c:pt>
                <c:pt idx="7452">
                  <c:v>6.6286645533413235E-3</c:v>
                </c:pt>
                <c:pt idx="7453">
                  <c:v>-1.7368078166750678E-3</c:v>
                </c:pt>
                <c:pt idx="7454">
                  <c:v>2.0364814777504847E-3</c:v>
                </c:pt>
                <c:pt idx="7455">
                  <c:v>-7.0045660527817688E-4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-3.8387653012232903E-3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-5.3146043869745085E-4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-4.5693204530472542E-4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-1.4060442146330843E-3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-5.1672801869369067E-3</c:v>
                </c:pt>
                <c:pt idx="7480">
                  <c:v>-2.6558731589680917E-3</c:v>
                </c:pt>
                <c:pt idx="7481">
                  <c:v>-3.8519216804289158E-4</c:v>
                </c:pt>
                <c:pt idx="7482">
                  <c:v>1.9113378498225586E-4</c:v>
                </c:pt>
                <c:pt idx="7483">
                  <c:v>-1.6057405581815232E-3</c:v>
                </c:pt>
                <c:pt idx="7484">
                  <c:v>6.3078388715407385E-3</c:v>
                </c:pt>
                <c:pt idx="7485">
                  <c:v>-9.3529480611920235E-5</c:v>
                </c:pt>
                <c:pt idx="7486">
                  <c:v>-3.7748501968373205E-3</c:v>
                </c:pt>
                <c:pt idx="7487">
                  <c:v>3.3292776317139783E-5</c:v>
                </c:pt>
                <c:pt idx="7488">
                  <c:v>-1.1248766831677415E-3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-6.5182704818749215E-3</c:v>
                </c:pt>
                <c:pt idx="7492">
                  <c:v>-3.0336262260632907E-3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-2.1068720009065345E-3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-4.9600292615590291E-3</c:v>
                </c:pt>
                <c:pt idx="7501">
                  <c:v>-4.8212846109780827E-3</c:v>
                </c:pt>
                <c:pt idx="7502">
                  <c:v>1.8545491733039654E-3</c:v>
                </c:pt>
                <c:pt idx="7503">
                  <c:v>-7.0246979902623963E-3</c:v>
                </c:pt>
                <c:pt idx="7504">
                  <c:v>-1.0187607699746692E-2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-1.7122079612637009E-3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-2.0725966235897175E-3</c:v>
                </c:pt>
                <c:pt idx="7512">
                  <c:v>-2.0103581229715672E-3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-6.0180362889283856E-4</c:v>
                </c:pt>
                <c:pt idx="7516">
                  <c:v>-4.733351891399451E-4</c:v>
                </c:pt>
                <c:pt idx="7517">
                  <c:v>-3.7133371784126012E-3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-3.7561472616349789E-3</c:v>
                </c:pt>
                <c:pt idx="7522">
                  <c:v>4.1017213259433305E-3</c:v>
                </c:pt>
                <c:pt idx="7523">
                  <c:v>-1.6256417334954421E-3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-1.2355123792495704E-3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-6.2456911875479193E-3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-1.1205836597323326E-3</c:v>
                </c:pt>
                <c:pt idx="7537">
                  <c:v>4.1437019969787769E-3</c:v>
                </c:pt>
                <c:pt idx="7538">
                  <c:v>-6.270839317204846E-3</c:v>
                </c:pt>
                <c:pt idx="7539">
                  <c:v>-1.3372157499791371E-3</c:v>
                </c:pt>
                <c:pt idx="7540">
                  <c:v>-1.5330566761821984E-2</c:v>
                </c:pt>
                <c:pt idx="7541">
                  <c:v>6.3149382677636368E-3</c:v>
                </c:pt>
                <c:pt idx="7542">
                  <c:v>-6.4698257970086104E-3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-5.7598454320064718E-3</c:v>
                </c:pt>
                <c:pt idx="7552">
                  <c:v>-1.6341795735588249E-3</c:v>
                </c:pt>
                <c:pt idx="7553">
                  <c:v>3.2656929606726948E-3</c:v>
                </c:pt>
                <c:pt idx="7554">
                  <c:v>-1.1474070270253378E-2</c:v>
                </c:pt>
                <c:pt idx="7555">
                  <c:v>-1.8711568810831025E-2</c:v>
                </c:pt>
                <c:pt idx="7556">
                  <c:v>5.803351268466983E-3</c:v>
                </c:pt>
                <c:pt idx="7557">
                  <c:v>-1.0214999315802942E-3</c:v>
                </c:pt>
                <c:pt idx="7558">
                  <c:v>-2.046135589065301E-3</c:v>
                </c:pt>
                <c:pt idx="7559">
                  <c:v>1.0923691766986821E-2</c:v>
                </c:pt>
                <c:pt idx="7560">
                  <c:v>-1.6587227440929553E-3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-5.1804592851745213E-4</c:v>
                </c:pt>
                <c:pt idx="7565">
                  <c:v>9.6630125786152377E-3</c:v>
                </c:pt>
                <c:pt idx="7566">
                  <c:v>-3.5329755663724427E-3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-3.3453382983186231E-3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-1.1650597388861428E-3</c:v>
                </c:pt>
                <c:pt idx="7580">
                  <c:v>-5.5396920246799652E-3</c:v>
                </c:pt>
                <c:pt idx="7581">
                  <c:v>-4.5610446353325784E-3</c:v>
                </c:pt>
                <c:pt idx="7582">
                  <c:v>-4.5246496177107076E-3</c:v>
                </c:pt>
                <c:pt idx="7583">
                  <c:v>-1.1388113744130735E-2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-1.1434781943336247E-2</c:v>
                </c:pt>
                <c:pt idx="7588">
                  <c:v>-3.9275313619562269E-3</c:v>
                </c:pt>
                <c:pt idx="7589">
                  <c:v>-2.8116953630590302E-3</c:v>
                </c:pt>
                <c:pt idx="7590">
                  <c:v>-5.2967756935959898E-3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-3.6277295911695262E-3</c:v>
                </c:pt>
                <c:pt idx="7595">
                  <c:v>1.8870936462942467E-3</c:v>
                </c:pt>
                <c:pt idx="7596">
                  <c:v>-3.0153305390880902E-2</c:v>
                </c:pt>
                <c:pt idx="7597">
                  <c:v>8.8214987508994369E-3</c:v>
                </c:pt>
                <c:pt idx="7598">
                  <c:v>-3.975687067551803E-3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-3.0324721123520249E-5</c:v>
                </c:pt>
                <c:pt idx="7602">
                  <c:v>1.5576596735625614E-2</c:v>
                </c:pt>
                <c:pt idx="7603">
                  <c:v>-6.6182432690986559E-4</c:v>
                </c:pt>
                <c:pt idx="7604">
                  <c:v>-1.0044334962859836E-3</c:v>
                </c:pt>
                <c:pt idx="7605">
                  <c:v>-4.0205622015498932E-4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-5.5569797748571403E-3</c:v>
                </c:pt>
                <c:pt idx="7610">
                  <c:v>5.4595876776453167E-4</c:v>
                </c:pt>
                <c:pt idx="7611">
                  <c:v>-3.9125068725507361E-3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-1.797791521858727E-2</c:v>
                </c:pt>
                <c:pt idx="7617">
                  <c:v>-1.5059996140962539E-3</c:v>
                </c:pt>
                <c:pt idx="7618">
                  <c:v>-1.2244120879518761E-2</c:v>
                </c:pt>
                <c:pt idx="7619">
                  <c:v>-4.5569265654616942E-3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-4.980315438009697E-3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-1.8331067734553841E-3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-1.5248929623000507E-2</c:v>
                </c:pt>
                <c:pt idx="7635">
                  <c:v>-2.3410854857282004E-3</c:v>
                </c:pt>
                <c:pt idx="7636">
                  <c:v>-1.9130160111924255E-3</c:v>
                </c:pt>
                <c:pt idx="7637">
                  <c:v>-4.0986858400593462E-3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-6.4723381968967431E-4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-1.1005275260878022E-4</c:v>
                </c:pt>
                <c:pt idx="7648">
                  <c:v>7.2842269887569699E-3</c:v>
                </c:pt>
                <c:pt idx="7649">
                  <c:v>-3.4697653699353737E-3</c:v>
                </c:pt>
                <c:pt idx="7650">
                  <c:v>3.6075846910712528E-3</c:v>
                </c:pt>
                <c:pt idx="7651">
                  <c:v>-8.8925815621276882E-3</c:v>
                </c:pt>
                <c:pt idx="7652">
                  <c:v>-5.7852645990390528E-3</c:v>
                </c:pt>
                <c:pt idx="7653">
                  <c:v>5.0084860931516317E-3</c:v>
                </c:pt>
                <c:pt idx="7654">
                  <c:v>-3.9220530991226354E-3</c:v>
                </c:pt>
                <c:pt idx="7655">
                  <c:v>-1.5614865079349727E-3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-6.2947181339705338E-3</c:v>
                </c:pt>
                <c:pt idx="7659">
                  <c:v>-1.3575741709743738E-3</c:v>
                </c:pt>
                <c:pt idx="7660">
                  <c:v>-1.2202338776496902E-3</c:v>
                </c:pt>
                <c:pt idx="7661">
                  <c:v>-1.7240360267685162E-3</c:v>
                </c:pt>
                <c:pt idx="7662">
                  <c:v>-2.4201995278492205E-3</c:v>
                </c:pt>
                <c:pt idx="7663">
                  <c:v>-1.6757466312444791E-3</c:v>
                </c:pt>
                <c:pt idx="7664">
                  <c:v>-2.4592972194703577E-3</c:v>
                </c:pt>
                <c:pt idx="7665">
                  <c:v>-7.8400014371382554E-4</c:v>
                </c:pt>
                <c:pt idx="7666">
                  <c:v>-3.7617023133957872E-3</c:v>
                </c:pt>
                <c:pt idx="7667">
                  <c:v>-7.3168754535224423E-4</c:v>
                </c:pt>
                <c:pt idx="7668">
                  <c:v>-1.0146210467816275E-3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-6.0514463550891406E-3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-1.9105730446753455E-3</c:v>
                </c:pt>
                <c:pt idx="7677">
                  <c:v>-1.7724948687174447E-3</c:v>
                </c:pt>
                <c:pt idx="7678">
                  <c:v>-1.9986008014843293E-2</c:v>
                </c:pt>
                <c:pt idx="7679">
                  <c:v>-8.269578256522081E-3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-1.4633444377599503E-2</c:v>
                </c:pt>
                <c:pt idx="7683">
                  <c:v>5.7546953038034587E-4</c:v>
                </c:pt>
                <c:pt idx="7684">
                  <c:v>-2.3835321904803308E-2</c:v>
                </c:pt>
                <c:pt idx="7685">
                  <c:v>-5.538901128403495E-3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-6.3644043623121149E-3</c:v>
                </c:pt>
                <c:pt idx="7689">
                  <c:v>-7.8774570922330867E-3</c:v>
                </c:pt>
                <c:pt idx="7690">
                  <c:v>-9.0921640035048767E-3</c:v>
                </c:pt>
                <c:pt idx="7691">
                  <c:v>-3.1805385532894803E-3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-6.5637564540690363E-3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-3.0004264872989239E-3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-1.4686643521972798E-3</c:v>
                </c:pt>
                <c:pt idx="7703">
                  <c:v>-1.3289882494298411E-3</c:v>
                </c:pt>
                <c:pt idx="7704">
                  <c:v>4.7703156290896942E-3</c:v>
                </c:pt>
                <c:pt idx="7705">
                  <c:v>-7.0929210318979585E-3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-8.4879576919050237E-5</c:v>
                </c:pt>
                <c:pt idx="7711">
                  <c:v>-1.4039179271669866E-3</c:v>
                </c:pt>
                <c:pt idx="7712">
                  <c:v>7.3031720805900591E-3</c:v>
                </c:pt>
                <c:pt idx="7713">
                  <c:v>-4.1636701374407892E-3</c:v>
                </c:pt>
                <c:pt idx="7714">
                  <c:v>-3.7584398915218031E-3</c:v>
                </c:pt>
                <c:pt idx="7715">
                  <c:v>3.5360078484458768E-3</c:v>
                </c:pt>
                <c:pt idx="7716">
                  <c:v>-1.0093546884704097E-3</c:v>
                </c:pt>
                <c:pt idx="7717">
                  <c:v>-9.6605777999592135E-3</c:v>
                </c:pt>
                <c:pt idx="7718">
                  <c:v>-6.7297256161324981E-3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-7.7787330558667378E-3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-2.7134662178109892E-3</c:v>
                </c:pt>
                <c:pt idx="7730">
                  <c:v>-2.7181808675109664E-3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-7.1129736266328791E-4</c:v>
                </c:pt>
                <c:pt idx="7734">
                  <c:v>-7.6617031266223989E-4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-1.0802133396285996E-3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-3.288768044511059E-3</c:v>
                </c:pt>
                <c:pt idx="7745">
                  <c:v>-5.7999192970186186E-3</c:v>
                </c:pt>
                <c:pt idx="7746">
                  <c:v>-2.6955779222301857E-3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-1.6844847038264277E-3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-1.0579883830796888E-3</c:v>
                </c:pt>
                <c:pt idx="7754">
                  <c:v>-4.5071089831694167E-3</c:v>
                </c:pt>
                <c:pt idx="7755">
                  <c:v>-8.2487197183489513E-4</c:v>
                </c:pt>
                <c:pt idx="7756">
                  <c:v>-5.6818528346020969E-3</c:v>
                </c:pt>
                <c:pt idx="7757">
                  <c:v>-1.3925815644615369E-3</c:v>
                </c:pt>
                <c:pt idx="7758">
                  <c:v>-6.1275861958609568E-3</c:v>
                </c:pt>
                <c:pt idx="7759">
                  <c:v>5.7803752315006562E-3</c:v>
                </c:pt>
                <c:pt idx="7760">
                  <c:v>-1.1005866999198588E-3</c:v>
                </c:pt>
                <c:pt idx="7761">
                  <c:v>4.7640403618220972E-3</c:v>
                </c:pt>
                <c:pt idx="7762">
                  <c:v>-2.1919136950714346E-3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-1.68344047742508E-3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-3.0800794669794129E-4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-1.3998607818095365E-3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-2.2099542187863364E-3</c:v>
                </c:pt>
                <c:pt idx="7780">
                  <c:v>-1.2554507811000093E-3</c:v>
                </c:pt>
                <c:pt idx="7781">
                  <c:v>2.3860156047739167E-3</c:v>
                </c:pt>
                <c:pt idx="7782">
                  <c:v>-7.2662015513280664E-4</c:v>
                </c:pt>
                <c:pt idx="7783">
                  <c:v>-8.2983369230777981E-3</c:v>
                </c:pt>
                <c:pt idx="7784">
                  <c:v>-4.1113667377068452E-3</c:v>
                </c:pt>
                <c:pt idx="7785">
                  <c:v>-1.2225333699955598E-3</c:v>
                </c:pt>
                <c:pt idx="7786">
                  <c:v>-6.6416455114612916E-3</c:v>
                </c:pt>
                <c:pt idx="7787">
                  <c:v>1.1570691271115763E-2</c:v>
                </c:pt>
                <c:pt idx="7788">
                  <c:v>-2.0051632502813277E-3</c:v>
                </c:pt>
                <c:pt idx="7789">
                  <c:v>-1.1130187990458396E-2</c:v>
                </c:pt>
                <c:pt idx="7790">
                  <c:v>-1.35686320587034E-2</c:v>
                </c:pt>
                <c:pt idx="7791">
                  <c:v>-5.7353785640756882E-4</c:v>
                </c:pt>
                <c:pt idx="7792">
                  <c:v>-8.417405344967932E-3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-2.0826772684383599E-3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-1.7095283466872502E-3</c:v>
                </c:pt>
                <c:pt idx="7802">
                  <c:v>-1.2967444696800001E-2</c:v>
                </c:pt>
                <c:pt idx="7803">
                  <c:v>-7.0836830235254666E-3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-4.1642807748019095E-3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-1.2502994599827844E-4</c:v>
                </c:pt>
                <c:pt idx="7811">
                  <c:v>1.0821597717349363E-2</c:v>
                </c:pt>
                <c:pt idx="7812">
                  <c:v>-7.4788113895607466E-5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-8.8826390850815784E-3</c:v>
                </c:pt>
                <c:pt idx="7819">
                  <c:v>-8.9367387525562947E-3</c:v>
                </c:pt>
                <c:pt idx="7820">
                  <c:v>-6.7535247135861454E-3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-1.1191344424492655E-2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-3.5098416521428533E-3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-2.2174953915499174E-3</c:v>
                </c:pt>
                <c:pt idx="7835">
                  <c:v>8.4418210782626346E-3</c:v>
                </c:pt>
                <c:pt idx="7836">
                  <c:v>-3.5184354693917896E-3</c:v>
                </c:pt>
                <c:pt idx="7837">
                  <c:v>-1.0582711931045097E-2</c:v>
                </c:pt>
                <c:pt idx="7838">
                  <c:v>-1.8875084840530576E-4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-7.9995914418997671E-3</c:v>
                </c:pt>
                <c:pt idx="7842">
                  <c:v>-1.0116822024254901E-2</c:v>
                </c:pt>
                <c:pt idx="7843">
                  <c:v>-5.7125648869682522E-3</c:v>
                </c:pt>
                <c:pt idx="7844">
                  <c:v>4.3944846417893757E-3</c:v>
                </c:pt>
                <c:pt idx="7845">
                  <c:v>-3.9849158576696908E-3</c:v>
                </c:pt>
                <c:pt idx="7846">
                  <c:v>1.1932232146628863E-2</c:v>
                </c:pt>
                <c:pt idx="7847">
                  <c:v>-1.0233998564679325E-3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-1.4958546714893828E-3</c:v>
                </c:pt>
                <c:pt idx="7851">
                  <c:v>-8.2767054995365186E-3</c:v>
                </c:pt>
                <c:pt idx="7852">
                  <c:v>-1.8275146032902256E-2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-7.1233713402349963E-3</c:v>
                </c:pt>
                <c:pt idx="7856">
                  <c:v>-4.3671493256631777E-3</c:v>
                </c:pt>
                <c:pt idx="7857">
                  <c:v>-4.386304775517047E-3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-1.4195600046136292E-3</c:v>
                </c:pt>
                <c:pt idx="7861">
                  <c:v>-9.5716972987602844E-5</c:v>
                </c:pt>
                <c:pt idx="7862">
                  <c:v>-1.929922732408329E-2</c:v>
                </c:pt>
                <c:pt idx="7863">
                  <c:v>-2.2037380113916427E-2</c:v>
                </c:pt>
                <c:pt idx="7864">
                  <c:v>3.1320677852342271E-3</c:v>
                </c:pt>
                <c:pt idx="7865">
                  <c:v>-1.1141954015730704E-2</c:v>
                </c:pt>
                <c:pt idx="7866">
                  <c:v>-2.4573058404229187E-3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-5.0338675522478837E-3</c:v>
                </c:pt>
                <c:pt idx="7871">
                  <c:v>-2.3251913023756288E-3</c:v>
                </c:pt>
                <c:pt idx="7872">
                  <c:v>-2.5077823986393355E-2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-2.7414858436305423E-3</c:v>
                </c:pt>
                <c:pt idx="7877">
                  <c:v>4.954232711082085E-3</c:v>
                </c:pt>
                <c:pt idx="7878">
                  <c:v>-8.079758918849933E-3</c:v>
                </c:pt>
                <c:pt idx="7879">
                  <c:v>1.5994518105168609E-2</c:v>
                </c:pt>
                <c:pt idx="7880">
                  <c:v>-2.7886728974202413E-3</c:v>
                </c:pt>
                <c:pt idx="7881">
                  <c:v>-2.6956698318389982E-3</c:v>
                </c:pt>
                <c:pt idx="7882">
                  <c:v>-8.060066328301474E-3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-2.9531315329034413E-3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-1.5290072839082569E-3</c:v>
                </c:pt>
                <c:pt idx="7890">
                  <c:v>-1.3602983785128586E-2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-3.6805362890888205E-3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-1.197607922916788E-2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-2.2673510465960334E-3</c:v>
                </c:pt>
                <c:pt idx="7901">
                  <c:v>-3.5598460388701625E-3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-2.2946402747372474E-3</c:v>
                </c:pt>
                <c:pt idx="7905">
                  <c:v>-1.821454311643933E-3</c:v>
                </c:pt>
                <c:pt idx="7906">
                  <c:v>6.6303485227958703E-3</c:v>
                </c:pt>
                <c:pt idx="7907">
                  <c:v>-5.4171067220920577E-4</c:v>
                </c:pt>
                <c:pt idx="7908">
                  <c:v>1.855297239901077E-3</c:v>
                </c:pt>
                <c:pt idx="7909">
                  <c:v>-4.9422949132615912E-3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-3.4364214006821214E-4</c:v>
                </c:pt>
                <c:pt idx="7918">
                  <c:v>1.7287828216083767E-4</c:v>
                </c:pt>
                <c:pt idx="7919">
                  <c:v>-3.6199964335299484E-3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-2.0186960913791907E-2</c:v>
                </c:pt>
                <c:pt idx="7923">
                  <c:v>1.6612644384553121E-2</c:v>
                </c:pt>
                <c:pt idx="7924">
                  <c:v>-7.0401333915448561E-3</c:v>
                </c:pt>
                <c:pt idx="7925">
                  <c:v>-4.2648250840002788E-3</c:v>
                </c:pt>
                <c:pt idx="7926">
                  <c:v>5.1286692082239682E-3</c:v>
                </c:pt>
                <c:pt idx="7927">
                  <c:v>-1.8572444194173698E-3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-4.4686199557535389E-3</c:v>
                </c:pt>
                <c:pt idx="7932">
                  <c:v>6.161958068535256E-3</c:v>
                </c:pt>
                <c:pt idx="7933">
                  <c:v>-1.1475993277811014E-2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-1.9703449492425307E-5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-4.7101211667648357E-3</c:v>
                </c:pt>
                <c:pt idx="7940">
                  <c:v>-1.4578960656178808E-2</c:v>
                </c:pt>
                <c:pt idx="7941">
                  <c:v>-3.0924442647126682E-3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-1.0466316658277464E-3</c:v>
                </c:pt>
                <c:pt idx="7946">
                  <c:v>-1.7889854450476861E-3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-7.1437946665184882E-3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-8.8513939553092058E-3</c:v>
                </c:pt>
                <c:pt idx="7955">
                  <c:v>-1.8085953562788859E-2</c:v>
                </c:pt>
                <c:pt idx="7956">
                  <c:v>2.9298943390632104E-3</c:v>
                </c:pt>
                <c:pt idx="7957">
                  <c:v>-9.2129529384905595E-3</c:v>
                </c:pt>
                <c:pt idx="7958">
                  <c:v>-4.8806507267791233E-3</c:v>
                </c:pt>
                <c:pt idx="7959">
                  <c:v>2.5901312394545073E-3</c:v>
                </c:pt>
                <c:pt idx="7960">
                  <c:v>-2.2261751967775467E-2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-1.2305586032129057E-2</c:v>
                </c:pt>
                <c:pt idx="7965">
                  <c:v>-1.7303112551498856E-3</c:v>
                </c:pt>
                <c:pt idx="7966">
                  <c:v>-1.8816800835068648E-3</c:v>
                </c:pt>
                <c:pt idx="7967">
                  <c:v>-5.6007067648362607E-3</c:v>
                </c:pt>
                <c:pt idx="7968">
                  <c:v>1.4493193574072194E-3</c:v>
                </c:pt>
                <c:pt idx="7969">
                  <c:v>-7.7801268724488892E-3</c:v>
                </c:pt>
                <c:pt idx="7970">
                  <c:v>-3.9882097839072372E-3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-9.6933691034273295E-4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-1.2530268019181889E-2</c:v>
                </c:pt>
                <c:pt idx="7978">
                  <c:v>-7.4558308430496822E-3</c:v>
                </c:pt>
                <c:pt idx="7979">
                  <c:v>1.2995300880554339E-2</c:v>
                </c:pt>
                <c:pt idx="7980">
                  <c:v>-1.4490918648988327E-3</c:v>
                </c:pt>
                <c:pt idx="7981">
                  <c:v>2.2721055042426386E-2</c:v>
                </c:pt>
                <c:pt idx="7982">
                  <c:v>-9.7364090736995479E-4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-4.4357330738318268E-3</c:v>
                </c:pt>
                <c:pt idx="7987">
                  <c:v>-5.4080091092174598E-3</c:v>
                </c:pt>
                <c:pt idx="7988">
                  <c:v>-5.5796462407950997E-3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-3.512552853830897E-3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-9.0641251402896472E-3</c:v>
                </c:pt>
                <c:pt idx="7998">
                  <c:v>-2.77109481094584E-3</c:v>
                </c:pt>
                <c:pt idx="7999">
                  <c:v>-2.5809773288631987E-3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-3.3080842069637129E-3</c:v>
                </c:pt>
                <c:pt idx="8003">
                  <c:v>-9.0977091002688582E-3</c:v>
                </c:pt>
                <c:pt idx="8004">
                  <c:v>-1.1471691473776247E-2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-2.7286071387653266E-3</c:v>
                </c:pt>
                <c:pt idx="8008">
                  <c:v>-1.8467165637177985E-2</c:v>
                </c:pt>
                <c:pt idx="8009">
                  <c:v>-7.4957218921429813E-3</c:v>
                </c:pt>
                <c:pt idx="8010">
                  <c:v>-6.791043982174827E-2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-1.4810441608419822E-2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-4.0830632050745663E-3</c:v>
                </c:pt>
                <c:pt idx="8019">
                  <c:v>-1.3170521760688558E-2</c:v>
                </c:pt>
                <c:pt idx="8020">
                  <c:v>-4.9789888703219987E-3</c:v>
                </c:pt>
                <c:pt idx="8021">
                  <c:v>1.6293617214149236E-3</c:v>
                </c:pt>
                <c:pt idx="8022">
                  <c:v>-1.8139328655889742E-2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-7.5041291894226703E-3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-1.545070767869916E-2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-1.7700705599921207E-4</c:v>
                </c:pt>
                <c:pt idx="8036">
                  <c:v>4.932259388889193E-3</c:v>
                </c:pt>
                <c:pt idx="8037">
                  <c:v>-1.3931651403176204E-3</c:v>
                </c:pt>
                <c:pt idx="8038">
                  <c:v>9.5152060883147982E-3</c:v>
                </c:pt>
                <c:pt idx="8039">
                  <c:v>-1.6932111178977749E-3</c:v>
                </c:pt>
                <c:pt idx="8040">
                  <c:v>-5.0375123719010872E-3</c:v>
                </c:pt>
                <c:pt idx="8041">
                  <c:v>-6.2062357282304248E-3</c:v>
                </c:pt>
                <c:pt idx="8042">
                  <c:v>-1.4441655798160369E-2</c:v>
                </c:pt>
                <c:pt idx="8043">
                  <c:v>-8.3945294688803074E-4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-3.1553189710109564E-4</c:v>
                </c:pt>
                <c:pt idx="8047">
                  <c:v>-9.7212031075510907E-3</c:v>
                </c:pt>
                <c:pt idx="8048">
                  <c:v>-8.6066339676218462E-3</c:v>
                </c:pt>
                <c:pt idx="8049">
                  <c:v>6.1926595197476786E-3</c:v>
                </c:pt>
                <c:pt idx="8050">
                  <c:v>-1.1312892357766557E-2</c:v>
                </c:pt>
                <c:pt idx="8051">
                  <c:v>-5.1254796646915679E-3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-1.0665525196449366E-2</c:v>
                </c:pt>
                <c:pt idx="8059">
                  <c:v>-2.2694107878553638E-3</c:v>
                </c:pt>
                <c:pt idx="8060">
                  <c:v>-9.0087149302817693E-3</c:v>
                </c:pt>
                <c:pt idx="8061">
                  <c:v>-2.8654021551734132E-2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-6.8046965131731696E-3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-7.8826001010980917E-3</c:v>
                </c:pt>
                <c:pt idx="8069">
                  <c:v>-8.1254219738351452E-3</c:v>
                </c:pt>
                <c:pt idx="8070">
                  <c:v>-6.1915049499514652E-3</c:v>
                </c:pt>
                <c:pt idx="8071">
                  <c:v>-7.9932447719421873E-4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-4.8850954972188276E-3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-1.1656874078074253E-3</c:v>
                </c:pt>
                <c:pt idx="8080">
                  <c:v>6.3669364716911758E-3</c:v>
                </c:pt>
                <c:pt idx="8081">
                  <c:v>-6.452764763409391E-4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-2.4997273763425198E-3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-4.1419799318074269E-3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-6.690160142991175E-3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-4.4541682728809207E-3</c:v>
                </c:pt>
                <c:pt idx="8098">
                  <c:v>-7.6513261216355488E-3</c:v>
                </c:pt>
                <c:pt idx="8099">
                  <c:v>1.7121724472959343E-2</c:v>
                </c:pt>
                <c:pt idx="8100">
                  <c:v>-3.6486493770482298E-4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-1.3078316724861594E-3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-3.6202952939436983E-3</c:v>
                </c:pt>
                <c:pt idx="8111">
                  <c:v>7.7162154761190038E-3</c:v>
                </c:pt>
                <c:pt idx="8112">
                  <c:v>-3.8333710424574008E-3</c:v>
                </c:pt>
                <c:pt idx="8113">
                  <c:v>-9.6143003009530048E-4</c:v>
                </c:pt>
                <c:pt idx="8114">
                  <c:v>-4.2201880198824426E-3</c:v>
                </c:pt>
                <c:pt idx="8115">
                  <c:v>-1.5979998490660563E-3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-9.3374858181611842E-3</c:v>
                </c:pt>
                <c:pt idx="8122">
                  <c:v>-7.0687097681609856E-3</c:v>
                </c:pt>
                <c:pt idx="8123">
                  <c:v>8.107561030817223E-3</c:v>
                </c:pt>
                <c:pt idx="8124">
                  <c:v>-1.0044825581800865E-3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-1.0105983149470532E-2</c:v>
                </c:pt>
                <c:pt idx="8128">
                  <c:v>1.2402969065236746E-2</c:v>
                </c:pt>
                <c:pt idx="8129">
                  <c:v>-1.7165028859444931E-4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-8.6953532828957236E-3</c:v>
                </c:pt>
                <c:pt idx="8133">
                  <c:v>-1.0528341371136563E-2</c:v>
                </c:pt>
                <c:pt idx="8134">
                  <c:v>-2.0079109214892199E-2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-5.1269892443563947E-3</c:v>
                </c:pt>
                <c:pt idx="8141">
                  <c:v>-8.9747278325269519E-3</c:v>
                </c:pt>
                <c:pt idx="8142">
                  <c:v>-7.6003900453560647E-3</c:v>
                </c:pt>
                <c:pt idx="8143">
                  <c:v>9.5998658573055451E-3</c:v>
                </c:pt>
                <c:pt idx="8144">
                  <c:v>-7.8219632681708617E-4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-1.5376295160933751E-3</c:v>
                </c:pt>
                <c:pt idx="8148">
                  <c:v>-6.7835573256669335E-3</c:v>
                </c:pt>
                <c:pt idx="8149">
                  <c:v>-4.0469667460030223E-3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-2.9938059368692649E-3</c:v>
                </c:pt>
                <c:pt idx="8153">
                  <c:v>-3.6822541176384505E-3</c:v>
                </c:pt>
                <c:pt idx="8154">
                  <c:v>-1.4934296977862971E-2</c:v>
                </c:pt>
                <c:pt idx="8155">
                  <c:v>-4.1237676114036503E-3</c:v>
                </c:pt>
                <c:pt idx="8156">
                  <c:v>5.6057441300385591E-3</c:v>
                </c:pt>
                <c:pt idx="8157">
                  <c:v>-3.2137294406027195E-3</c:v>
                </c:pt>
                <c:pt idx="8158">
                  <c:v>-2.4763819839357382E-4</c:v>
                </c:pt>
                <c:pt idx="8159">
                  <c:v>3.7139348735060196E-4</c:v>
                </c:pt>
                <c:pt idx="8160">
                  <c:v>-6.9580216266427186E-3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-5.4353653715839556E-3</c:v>
                </c:pt>
                <c:pt idx="8166">
                  <c:v>-1.5563677230350237E-2</c:v>
                </c:pt>
                <c:pt idx="8167">
                  <c:v>2.0682681114898571E-3</c:v>
                </c:pt>
                <c:pt idx="8168">
                  <c:v>-2.1007471593559757E-2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-2.0410430520385603E-3</c:v>
                </c:pt>
                <c:pt idx="8172">
                  <c:v>-6.3110253365792346E-3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-1.8040332649782442E-3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-2.484143488592494E-3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-1.796018165057589E-3</c:v>
                </c:pt>
                <c:pt idx="8184">
                  <c:v>7.753753830032295E-3</c:v>
                </c:pt>
                <c:pt idx="8185">
                  <c:v>-6.9570464440840141E-3</c:v>
                </c:pt>
                <c:pt idx="8186">
                  <c:v>3.2984892159824142E-3</c:v>
                </c:pt>
                <c:pt idx="8187">
                  <c:v>-1.2832187457423316E-3</c:v>
                </c:pt>
                <c:pt idx="8188">
                  <c:v>1.0411745809024708E-2</c:v>
                </c:pt>
                <c:pt idx="8189">
                  <c:v>-3.5544208354831852E-3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-2.566159658462297E-3</c:v>
                </c:pt>
                <c:pt idx="8193">
                  <c:v>-1.4354725155312664E-2</c:v>
                </c:pt>
                <c:pt idx="8194">
                  <c:v>-3.1543796507218502E-3</c:v>
                </c:pt>
                <c:pt idx="8195">
                  <c:v>-2.0816093457467488E-2</c:v>
                </c:pt>
                <c:pt idx="8196">
                  <c:v>-6.2503464208418791E-4</c:v>
                </c:pt>
                <c:pt idx="8197">
                  <c:v>1.9246374718360215E-3</c:v>
                </c:pt>
                <c:pt idx="8198">
                  <c:v>-1.3846752079020419E-2</c:v>
                </c:pt>
                <c:pt idx="8199">
                  <c:v>-3.6401656670772553E-3</c:v>
                </c:pt>
                <c:pt idx="8200">
                  <c:v>1.3721033092085833E-2</c:v>
                </c:pt>
                <c:pt idx="8201">
                  <c:v>-1.7518431014547531E-2</c:v>
                </c:pt>
                <c:pt idx="8202">
                  <c:v>-7.7781210032217274E-3</c:v>
                </c:pt>
                <c:pt idx="8203">
                  <c:v>-3.5441238360521155E-2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-6.9012415769869051E-3</c:v>
                </c:pt>
                <c:pt idx="8208">
                  <c:v>-1.4340708938211932E-2</c:v>
                </c:pt>
                <c:pt idx="8209">
                  <c:v>1.3864016981733229E-2</c:v>
                </c:pt>
                <c:pt idx="8210">
                  <c:v>-8.1002318173020171E-3</c:v>
                </c:pt>
                <c:pt idx="8211">
                  <c:v>-9.9372778552133667E-3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-3.5938873539755889E-3</c:v>
                </c:pt>
                <c:pt idx="8215">
                  <c:v>-6.9878109355148155E-3</c:v>
                </c:pt>
                <c:pt idx="8216">
                  <c:v>-9.935665455447662E-3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-1.0050683365156132E-2</c:v>
                </c:pt>
                <c:pt idx="8220">
                  <c:v>-3.9197208126200422E-2</c:v>
                </c:pt>
                <c:pt idx="8221">
                  <c:v>-1.2997270128595417E-2</c:v>
                </c:pt>
                <c:pt idx="8222">
                  <c:v>-6.3524826722266781E-2</c:v>
                </c:pt>
                <c:pt idx="8223">
                  <c:v>3.1400411387643601E-2</c:v>
                </c:pt>
                <c:pt idx="8224">
                  <c:v>-2.6255730083910578E-3</c:v>
                </c:pt>
                <c:pt idx="8225">
                  <c:v>-9.6292625358458395E-3</c:v>
                </c:pt>
                <c:pt idx="8226">
                  <c:v>-7.3338522784194282E-3</c:v>
                </c:pt>
                <c:pt idx="8227">
                  <c:v>4.4795428541432258E-2</c:v>
                </c:pt>
                <c:pt idx="8228">
                  <c:v>-1.5894466589298162E-2</c:v>
                </c:pt>
                <c:pt idx="8229">
                  <c:v>-2.5902813651441647E-2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-2.2921660472036365E-2</c:v>
                </c:pt>
                <c:pt idx="8235">
                  <c:v>2.4253336699153749E-3</c:v>
                </c:pt>
                <c:pt idx="8236">
                  <c:v>-2.1611364912743625E-4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-1.9857314109538393E-2</c:v>
                </c:pt>
                <c:pt idx="8240">
                  <c:v>-1.7626540398101298E-3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-2.7006679483248419E-2</c:v>
                </c:pt>
                <c:pt idx="8244">
                  <c:v>-2.8654880119965753E-2</c:v>
                </c:pt>
                <c:pt idx="8245">
                  <c:v>1.6067914900036229E-2</c:v>
                </c:pt>
                <c:pt idx="8246">
                  <c:v>-1.1548345812199656E-2</c:v>
                </c:pt>
                <c:pt idx="8247">
                  <c:v>-1.8916409071483287E-3</c:v>
                </c:pt>
                <c:pt idx="8248">
                  <c:v>-1.3991736256441456E-2</c:v>
                </c:pt>
                <c:pt idx="8249">
                  <c:v>-1.5554879518063558E-2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-1.6436241396036166E-3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-5.9850638869605177E-3</c:v>
                </c:pt>
                <c:pt idx="8261">
                  <c:v>3.4090904959249713E-4</c:v>
                </c:pt>
                <c:pt idx="8262">
                  <c:v>-4.2362268345552678E-3</c:v>
                </c:pt>
                <c:pt idx="8263">
                  <c:v>-2.0792051916096455E-4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-1.0602907649685633E-2</c:v>
                </c:pt>
                <c:pt idx="8272">
                  <c:v>-3.0815043022744959E-3</c:v>
                </c:pt>
                <c:pt idx="8273">
                  <c:v>-7.3102683334607121E-3</c:v>
                </c:pt>
                <c:pt idx="8274">
                  <c:v>-1.4469265219574368E-3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-4.4049367685943253E-3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-1.9921385687998949E-2</c:v>
                </c:pt>
                <c:pt idx="8286">
                  <c:v>3.1970103399459049E-3</c:v>
                </c:pt>
                <c:pt idx="8287">
                  <c:v>-2.6907487000666919E-3</c:v>
                </c:pt>
                <c:pt idx="8288">
                  <c:v>-1.469240530085969E-2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-4.182681609963268E-3</c:v>
                </c:pt>
                <c:pt idx="8292">
                  <c:v>-2.2701568135374828E-4</c:v>
                </c:pt>
                <c:pt idx="8293">
                  <c:v>-1.5268129726136337E-2</c:v>
                </c:pt>
                <c:pt idx="8294">
                  <c:v>-2.2295154613747314E-3</c:v>
                </c:pt>
                <c:pt idx="8295">
                  <c:v>-1.8385540014124402E-2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-1.0277794530288986E-4</c:v>
                </c:pt>
                <c:pt idx="8305">
                  <c:v>1.3558852235981078E-2</c:v>
                </c:pt>
                <c:pt idx="8306">
                  <c:v>-4.667882392531908E-3</c:v>
                </c:pt>
                <c:pt idx="8307">
                  <c:v>2.5875439235321096E-3</c:v>
                </c:pt>
                <c:pt idx="8308">
                  <c:v>-2.8405886004208014E-3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-2.9840194354218141E-3</c:v>
                </c:pt>
                <c:pt idx="8312">
                  <c:v>3.0645064228664864E-3</c:v>
                </c:pt>
                <c:pt idx="8313">
                  <c:v>-1.1553585159548518E-2</c:v>
                </c:pt>
                <c:pt idx="8314">
                  <c:v>-1.5769658789114516E-2</c:v>
                </c:pt>
                <c:pt idx="8315">
                  <c:v>-6.5298989000108776E-3</c:v>
                </c:pt>
                <c:pt idx="8316">
                  <c:v>-1.6469818754291765E-2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-1.361460343975196E-2</c:v>
                </c:pt>
                <c:pt idx="8321">
                  <c:v>-7.3042571525636646E-3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-5.71358137339395E-3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-4.9754693298051933E-3</c:v>
                </c:pt>
                <c:pt idx="8328">
                  <c:v>-5.6400080379752637E-3</c:v>
                </c:pt>
                <c:pt idx="8329">
                  <c:v>7.5125010982173279E-3</c:v>
                </c:pt>
                <c:pt idx="8330">
                  <c:v>-1.2659562402927094E-2</c:v>
                </c:pt>
                <c:pt idx="8331">
                  <c:v>-6.3807205355583818E-3</c:v>
                </c:pt>
                <c:pt idx="8332">
                  <c:v>-1.1085125750671665E-3</c:v>
                </c:pt>
                <c:pt idx="8333">
                  <c:v>-1.7228113768224418E-2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-1.4139472822568777E-2</c:v>
                </c:pt>
                <c:pt idx="8337">
                  <c:v>9.0219499837544959E-3</c:v>
                </c:pt>
                <c:pt idx="8338">
                  <c:v>-1.0933315446884251E-2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-3.6890606698420925E-3</c:v>
                </c:pt>
                <c:pt idx="8343">
                  <c:v>-1.0844046276776709E-2</c:v>
                </c:pt>
                <c:pt idx="8344">
                  <c:v>-7.0220904042805898E-3</c:v>
                </c:pt>
                <c:pt idx="8345">
                  <c:v>-1.6532268405651251E-3</c:v>
                </c:pt>
                <c:pt idx="8346">
                  <c:v>-1.7576355579027592E-3</c:v>
                </c:pt>
                <c:pt idx="8347">
                  <c:v>-4.2625956523547615E-3</c:v>
                </c:pt>
                <c:pt idx="8348">
                  <c:v>-6.686560443363021E-4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-1.9383870504832146E-3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-2.1186465051137304E-4</c:v>
                </c:pt>
                <c:pt idx="8356">
                  <c:v>5.9993807378528885E-3</c:v>
                </c:pt>
                <c:pt idx="8357">
                  <c:v>-1.8540605596051307E-3</c:v>
                </c:pt>
                <c:pt idx="8358">
                  <c:v>-5.6015748664659526E-3</c:v>
                </c:pt>
                <c:pt idx="8359">
                  <c:v>1.1332715350977907E-2</c:v>
                </c:pt>
                <c:pt idx="8360">
                  <c:v>-1.128318406644091E-2</c:v>
                </c:pt>
                <c:pt idx="8361">
                  <c:v>-3.1129408930752334E-4</c:v>
                </c:pt>
                <c:pt idx="8362">
                  <c:v>-2.4944694795371092E-2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-4.1583486063938579E-3</c:v>
                </c:pt>
                <c:pt idx="8366">
                  <c:v>1.7786965106100894E-2</c:v>
                </c:pt>
                <c:pt idx="8367">
                  <c:v>-7.3828973084886229E-3</c:v>
                </c:pt>
                <c:pt idx="8368">
                  <c:v>-8.3477494832138177E-3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-3.7646821431103206E-3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-2.3090087893908873E-3</c:v>
                </c:pt>
                <c:pt idx="8377">
                  <c:v>-9.5436590213466843E-3</c:v>
                </c:pt>
                <c:pt idx="8378">
                  <c:v>-4.453883403472858E-3</c:v>
                </c:pt>
                <c:pt idx="8379">
                  <c:v>3.2212151792823107E-3</c:v>
                </c:pt>
                <c:pt idx="8380">
                  <c:v>-1.453874959780066E-2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-2.6076105713119802E-3</c:v>
                </c:pt>
                <c:pt idx="8385">
                  <c:v>-7.3553217954014372E-4</c:v>
                </c:pt>
                <c:pt idx="8386">
                  <c:v>6.9250697461242794E-3</c:v>
                </c:pt>
                <c:pt idx="8387">
                  <c:v>-4.5961154566089846E-3</c:v>
                </c:pt>
                <c:pt idx="8388">
                  <c:v>-3.4887381768591297E-3</c:v>
                </c:pt>
                <c:pt idx="8389">
                  <c:v>-5.9566966060167204E-3</c:v>
                </c:pt>
                <c:pt idx="8390">
                  <c:v>1.54564134673425E-2</c:v>
                </c:pt>
                <c:pt idx="8391">
                  <c:v>-1.2623022603639455E-2</c:v>
                </c:pt>
                <c:pt idx="8392">
                  <c:v>6.9561327044151966E-3</c:v>
                </c:pt>
                <c:pt idx="8393">
                  <c:v>-6.7673266512588981E-3</c:v>
                </c:pt>
                <c:pt idx="8394">
                  <c:v>7.8593055042652793E-3</c:v>
                </c:pt>
                <c:pt idx="8395">
                  <c:v>-2.9673711091504629E-3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-2.0003657180273748E-2</c:v>
                </c:pt>
                <c:pt idx="8400">
                  <c:v>-2.3995835290460121E-3</c:v>
                </c:pt>
                <c:pt idx="8401">
                  <c:v>-4.2960366642805781E-3</c:v>
                </c:pt>
                <c:pt idx="8402">
                  <c:v>8.4006331151496028E-3</c:v>
                </c:pt>
                <c:pt idx="8403">
                  <c:v>-1.8782582131215975E-4</c:v>
                </c:pt>
                <c:pt idx="8404">
                  <c:v>-3.9955120980135206E-3</c:v>
                </c:pt>
                <c:pt idx="8405">
                  <c:v>-1.7135605497836437E-2</c:v>
                </c:pt>
                <c:pt idx="8406">
                  <c:v>-1.400927158109333E-2</c:v>
                </c:pt>
                <c:pt idx="8407">
                  <c:v>1.2075279218159096E-2</c:v>
                </c:pt>
                <c:pt idx="8408">
                  <c:v>-1.7468483644393018E-2</c:v>
                </c:pt>
                <c:pt idx="8409">
                  <c:v>1.3330871249978671E-2</c:v>
                </c:pt>
                <c:pt idx="8410">
                  <c:v>-1.5757815128676356E-3</c:v>
                </c:pt>
                <c:pt idx="8411">
                  <c:v>-1.2566403664298065E-3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-9.7342144653254081E-3</c:v>
                </c:pt>
                <c:pt idx="8416">
                  <c:v>-2.36425720783906E-3</c:v>
                </c:pt>
                <c:pt idx="8417">
                  <c:v>-1.0270685184650574E-2</c:v>
                </c:pt>
                <c:pt idx="8418">
                  <c:v>-5.3926997748234839E-3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-6.0316687440504779E-3</c:v>
                </c:pt>
                <c:pt idx="8426">
                  <c:v>-3.7340265633964975E-3</c:v>
                </c:pt>
                <c:pt idx="8427">
                  <c:v>-1.0807305715426097E-2</c:v>
                </c:pt>
                <c:pt idx="8428">
                  <c:v>-1.0099777240721863E-3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-5.3430814500465829E-4</c:v>
                </c:pt>
                <c:pt idx="8435">
                  <c:v>2.5936358463098941E-3</c:v>
                </c:pt>
                <c:pt idx="8436">
                  <c:v>-3.6933978746951368E-3</c:v>
                </c:pt>
                <c:pt idx="8437">
                  <c:v>5.5342917578506956E-3</c:v>
                </c:pt>
                <c:pt idx="8438">
                  <c:v>-2.8772454318399809E-3</c:v>
                </c:pt>
                <c:pt idx="8439">
                  <c:v>-3.2847737976755553E-3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-6.8850660711596845E-3</c:v>
                </c:pt>
                <c:pt idx="8444">
                  <c:v>-1.7306839917749173E-2</c:v>
                </c:pt>
                <c:pt idx="8445">
                  <c:v>3.2427624803155197E-4</c:v>
                </c:pt>
                <c:pt idx="8446">
                  <c:v>-8.8423021627974663E-3</c:v>
                </c:pt>
                <c:pt idx="8447">
                  <c:v>-4.5445708420164266E-3</c:v>
                </c:pt>
                <c:pt idx="8448">
                  <c:v>-4.6591379560680934E-3</c:v>
                </c:pt>
                <c:pt idx="8449">
                  <c:v>7.5032113980135762E-3</c:v>
                </c:pt>
                <c:pt idx="8450">
                  <c:v>-4.5180579720671687E-4</c:v>
                </c:pt>
                <c:pt idx="8451">
                  <c:v>-1.5087940880851747E-2</c:v>
                </c:pt>
                <c:pt idx="8452">
                  <c:v>-7.5426121314841055E-3</c:v>
                </c:pt>
                <c:pt idx="8453">
                  <c:v>-1.1668198545269348E-3</c:v>
                </c:pt>
                <c:pt idx="8454">
                  <c:v>-4.7130680269056313E-3</c:v>
                </c:pt>
                <c:pt idx="8455">
                  <c:v>-1.2839838484069332E-2</c:v>
                </c:pt>
                <c:pt idx="8456">
                  <c:v>4.7584948429673091E-3</c:v>
                </c:pt>
                <c:pt idx="8457">
                  <c:v>-1.033952317035336E-2</c:v>
                </c:pt>
                <c:pt idx="8458">
                  <c:v>-9.4928176124575714E-4</c:v>
                </c:pt>
                <c:pt idx="8459">
                  <c:v>-1.1682473524174952E-2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-8.0803210686219984E-3</c:v>
                </c:pt>
                <c:pt idx="8466">
                  <c:v>-5.289732330959751E-3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-1.4655586454779268E-3</c:v>
                </c:pt>
                <c:pt idx="8470">
                  <c:v>9.5447516288054146E-3</c:v>
                </c:pt>
                <c:pt idx="8471">
                  <c:v>-1.1978159448185366E-2</c:v>
                </c:pt>
                <c:pt idx="8472">
                  <c:v>-1.0539658923251594E-2</c:v>
                </c:pt>
                <c:pt idx="8473">
                  <c:v>-1.7053307368554371E-2</c:v>
                </c:pt>
                <c:pt idx="8474">
                  <c:v>-4.5628771153669589E-3</c:v>
                </c:pt>
                <c:pt idx="8475">
                  <c:v>8.0682682829742447E-3</c:v>
                </c:pt>
                <c:pt idx="8476">
                  <c:v>-9.7021058829298568E-3</c:v>
                </c:pt>
                <c:pt idx="8477">
                  <c:v>2.3537218474084298E-2</c:v>
                </c:pt>
                <c:pt idx="8478">
                  <c:v>-3.4890544456480654E-3</c:v>
                </c:pt>
                <c:pt idx="8479">
                  <c:v>-2.9535437917456164E-3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-3.3610661917951035E-3</c:v>
                </c:pt>
                <c:pt idx="8483">
                  <c:v>-9.223922699659326E-3</c:v>
                </c:pt>
                <c:pt idx="8484">
                  <c:v>-1.0853560618562241E-2</c:v>
                </c:pt>
                <c:pt idx="8485">
                  <c:v>-1.8917550361905455E-3</c:v>
                </c:pt>
                <c:pt idx="8486">
                  <c:v>9.4712449282123856E-3</c:v>
                </c:pt>
                <c:pt idx="8487">
                  <c:v>-1.631784378885115E-3</c:v>
                </c:pt>
                <c:pt idx="8488">
                  <c:v>-1.8316754573028504E-2</c:v>
                </c:pt>
                <c:pt idx="8489">
                  <c:v>2.8164730459678822E-4</c:v>
                </c:pt>
                <c:pt idx="8490">
                  <c:v>-1.7078886220632583E-2</c:v>
                </c:pt>
                <c:pt idx="8491">
                  <c:v>-2.4385713666603692E-3</c:v>
                </c:pt>
                <c:pt idx="8492">
                  <c:v>3.5213857475735466E-3</c:v>
                </c:pt>
                <c:pt idx="8493">
                  <c:v>-2.6058135726110265E-3</c:v>
                </c:pt>
                <c:pt idx="8494">
                  <c:v>-6.5299426546712169E-3</c:v>
                </c:pt>
                <c:pt idx="8495">
                  <c:v>1.1111241152734763E-2</c:v>
                </c:pt>
                <c:pt idx="8496">
                  <c:v>-5.2339556275171617E-4</c:v>
                </c:pt>
                <c:pt idx="8497">
                  <c:v>1.3596468518569438E-2</c:v>
                </c:pt>
                <c:pt idx="8498">
                  <c:v>-2.1502005852287454E-3</c:v>
                </c:pt>
                <c:pt idx="8499">
                  <c:v>1.7532465967851962E-2</c:v>
                </c:pt>
                <c:pt idx="8500">
                  <c:v>-5.4093118442324339E-3</c:v>
                </c:pt>
                <c:pt idx="8501">
                  <c:v>1.1310673000581417E-2</c:v>
                </c:pt>
                <c:pt idx="8502">
                  <c:v>-2.9291736611902763E-4</c:v>
                </c:pt>
                <c:pt idx="8503">
                  <c:v>-1.6356147201703308E-2</c:v>
                </c:pt>
                <c:pt idx="8504">
                  <c:v>-1.8888916602911365E-2</c:v>
                </c:pt>
                <c:pt idx="8505">
                  <c:v>-1.2850534965647142E-3</c:v>
                </c:pt>
                <c:pt idx="8506">
                  <c:v>-2.5970231567399082E-2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-4.2200256305395811E-3</c:v>
                </c:pt>
                <c:pt idx="8511">
                  <c:v>1.6554084352735643E-2</c:v>
                </c:pt>
                <c:pt idx="8512">
                  <c:v>-6.4235120021063352E-3</c:v>
                </c:pt>
                <c:pt idx="8513">
                  <c:v>-1.0215390745162978E-2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-6.0132964839105796E-3</c:v>
                </c:pt>
                <c:pt idx="8518">
                  <c:v>-5.2572161587303157E-3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-6.9721194623291183E-3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-4.81311771657289E-3</c:v>
                </c:pt>
                <c:pt idx="8530">
                  <c:v>6.7870367825459965E-3</c:v>
                </c:pt>
                <c:pt idx="8531">
                  <c:v>-4.2926713582005505E-3</c:v>
                </c:pt>
                <c:pt idx="8532">
                  <c:v>-2.2933377741978234E-3</c:v>
                </c:pt>
                <c:pt idx="8533">
                  <c:v>-1.1702138063357737E-2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-5.4057198480315094E-3</c:v>
                </c:pt>
                <c:pt idx="8537">
                  <c:v>-8.3929971808949233E-3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-7.8704815764218949E-3</c:v>
                </c:pt>
                <c:pt idx="8542">
                  <c:v>-1.0308327043858867E-2</c:v>
                </c:pt>
                <c:pt idx="8543">
                  <c:v>-1.2129381205223666E-3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-4.6694145086423333E-3</c:v>
                </c:pt>
                <c:pt idx="8547">
                  <c:v>-7.0003999133074757E-3</c:v>
                </c:pt>
                <c:pt idx="8548">
                  <c:v>-2.2146784761822857E-4</c:v>
                </c:pt>
                <c:pt idx="8549">
                  <c:v>-2.6939302456341352E-4</c:v>
                </c:pt>
                <c:pt idx="8550">
                  <c:v>-1.7368971930586952E-4</c:v>
                </c:pt>
                <c:pt idx="8551">
                  <c:v>-3.5052329161349149E-3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-2.8306781377782642E-3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-1.6716693736315236E-2</c:v>
                </c:pt>
                <c:pt idx="8561">
                  <c:v>-3.2823063217925608E-2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-9.3985181827065389E-3</c:v>
                </c:pt>
                <c:pt idx="8567">
                  <c:v>-1.1712810668793594E-3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-9.0430483244858806E-3</c:v>
                </c:pt>
                <c:pt idx="8571">
                  <c:v>2.2490314130561018E-3</c:v>
                </c:pt>
                <c:pt idx="8572">
                  <c:v>-7.559326536460631E-3</c:v>
                </c:pt>
                <c:pt idx="8573">
                  <c:v>-1.4525068353155035E-3</c:v>
                </c:pt>
                <c:pt idx="8574">
                  <c:v>-2.2676514616257748E-2</c:v>
                </c:pt>
                <c:pt idx="8575">
                  <c:v>-6.5673551595679669E-4</c:v>
                </c:pt>
                <c:pt idx="8576">
                  <c:v>5.745771361484131E-3</c:v>
                </c:pt>
                <c:pt idx="8577">
                  <c:v>-2.6612589128696129E-3</c:v>
                </c:pt>
                <c:pt idx="8578">
                  <c:v>-2.4142354468922989E-2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-4.345883818361429E-3</c:v>
                </c:pt>
                <c:pt idx="8584">
                  <c:v>-4.8922778988274018E-3</c:v>
                </c:pt>
                <c:pt idx="8585">
                  <c:v>8.3004038764684651E-3</c:v>
                </c:pt>
                <c:pt idx="8586">
                  <c:v>-1.935836537589708E-2</c:v>
                </c:pt>
                <c:pt idx="8587">
                  <c:v>-4.1411302608977962E-3</c:v>
                </c:pt>
                <c:pt idx="8588">
                  <c:v>-1.6359477938877376E-2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-9.7215150512344195E-3</c:v>
                </c:pt>
                <c:pt idx="8592">
                  <c:v>-6.151642915956046E-3</c:v>
                </c:pt>
                <c:pt idx="8593">
                  <c:v>-2.4564862464966808E-2</c:v>
                </c:pt>
                <c:pt idx="8594">
                  <c:v>5.8635231759485151E-3</c:v>
                </c:pt>
                <c:pt idx="8595">
                  <c:v>-2.527322481022054E-3</c:v>
                </c:pt>
                <c:pt idx="8596">
                  <c:v>-8.6345488502050927E-3</c:v>
                </c:pt>
                <c:pt idx="8597">
                  <c:v>-1.2327432384152459E-2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-1.0623305842804243E-2</c:v>
                </c:pt>
                <c:pt idx="8604">
                  <c:v>-2.5910853983504012E-2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-6.0882003725257761E-3</c:v>
                </c:pt>
                <c:pt idx="8608">
                  <c:v>-7.9226882493212969E-3</c:v>
                </c:pt>
                <c:pt idx="8609">
                  <c:v>-1.0448462611037712E-2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-2.3042359864042794E-3</c:v>
                </c:pt>
                <c:pt idx="8613">
                  <c:v>-2.9117619483116641E-3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-5.16302747811892E-3</c:v>
                </c:pt>
                <c:pt idx="8619">
                  <c:v>-5.684998381209283E-3</c:v>
                </c:pt>
                <c:pt idx="8620">
                  <c:v>6.024412755532893E-3</c:v>
                </c:pt>
                <c:pt idx="8621">
                  <c:v>-5.6991556133905164E-3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-1.1220972758154701E-2</c:v>
                </c:pt>
                <c:pt idx="8625">
                  <c:v>-2.7164304397579997E-3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-1.0567231218807649E-2</c:v>
                </c:pt>
                <c:pt idx="8631">
                  <c:v>-1.4843908100569791E-2</c:v>
                </c:pt>
                <c:pt idx="8632">
                  <c:v>-5.2746626887072878E-2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-2.4283814685279737E-3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-6.7934015224935251E-3</c:v>
                </c:pt>
                <c:pt idx="8640">
                  <c:v>-5.9175717621933188E-3</c:v>
                </c:pt>
                <c:pt idx="8641">
                  <c:v>-9.7175112450536005E-3</c:v>
                </c:pt>
                <c:pt idx="8642">
                  <c:v>9.9021522464273204E-3</c:v>
                </c:pt>
                <c:pt idx="8643">
                  <c:v>-7.435677722364531E-3</c:v>
                </c:pt>
                <c:pt idx="8644">
                  <c:v>-2.1665426275532695E-2</c:v>
                </c:pt>
                <c:pt idx="8645">
                  <c:v>-6.9762612684165504E-4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-6.2822694975626092E-3</c:v>
                </c:pt>
                <c:pt idx="8649">
                  <c:v>-1.2541244267440632E-2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-1.1986066468230305E-2</c:v>
                </c:pt>
                <c:pt idx="8655">
                  <c:v>-2.1379187026422386E-3</c:v>
                </c:pt>
                <c:pt idx="8656">
                  <c:v>-1.5576503339159942E-2</c:v>
                </c:pt>
                <c:pt idx="8657">
                  <c:v>-7.2663310059137842E-3</c:v>
                </c:pt>
                <c:pt idx="8658">
                  <c:v>-7.334536948032877E-3</c:v>
                </c:pt>
                <c:pt idx="8659">
                  <c:v>7.744077294889351E-3</c:v>
                </c:pt>
                <c:pt idx="8660">
                  <c:v>-8.5051711678225672E-3</c:v>
                </c:pt>
                <c:pt idx="8661">
                  <c:v>-1.4471182874267186E-3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-6.8892017266630745E-3</c:v>
                </c:pt>
                <c:pt idx="8667">
                  <c:v>-3.3025045342949255E-3</c:v>
                </c:pt>
                <c:pt idx="8668">
                  <c:v>4.4004039285852059E-3</c:v>
                </c:pt>
                <c:pt idx="8669">
                  <c:v>-6.0252612231668223E-3</c:v>
                </c:pt>
                <c:pt idx="8670">
                  <c:v>-5.3833023968152816E-3</c:v>
                </c:pt>
                <c:pt idx="8671">
                  <c:v>-2.562965355497937E-3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-1.1873236066506365E-2</c:v>
                </c:pt>
                <c:pt idx="8676">
                  <c:v>7.1625249296509708E-3</c:v>
                </c:pt>
                <c:pt idx="8677">
                  <c:v>-7.8090567805588762E-3</c:v>
                </c:pt>
                <c:pt idx="8678">
                  <c:v>-4.3125362348206409E-4</c:v>
                </c:pt>
                <c:pt idx="8679">
                  <c:v>-1.1530564275471278E-2</c:v>
                </c:pt>
                <c:pt idx="8680">
                  <c:v>-2.4664463252257462E-3</c:v>
                </c:pt>
                <c:pt idx="8681">
                  <c:v>6.2008951774341625E-3</c:v>
                </c:pt>
                <c:pt idx="8682">
                  <c:v>-3.5697801398448803E-4</c:v>
                </c:pt>
                <c:pt idx="8683">
                  <c:v>7.7547755773110794E-4</c:v>
                </c:pt>
                <c:pt idx="8684">
                  <c:v>-2.2678153125408329E-3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-8.168653744361265E-3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-2.149440803309588E-3</c:v>
                </c:pt>
                <c:pt idx="8694">
                  <c:v>6.179580430453413E-3</c:v>
                </c:pt>
                <c:pt idx="8695">
                  <c:v>-9.0366914377604246E-4</c:v>
                </c:pt>
                <c:pt idx="8696">
                  <c:v>-7.5521199001453709E-3</c:v>
                </c:pt>
                <c:pt idx="8697">
                  <c:v>-1.9171491331544388E-3</c:v>
                </c:pt>
                <c:pt idx="8698">
                  <c:v>4.9198877171292565E-3</c:v>
                </c:pt>
                <c:pt idx="8699">
                  <c:v>-7.3124852201615909E-3</c:v>
                </c:pt>
                <c:pt idx="8700">
                  <c:v>-6.705160791621978E-3</c:v>
                </c:pt>
                <c:pt idx="8701">
                  <c:v>2.3927527190323872E-3</c:v>
                </c:pt>
                <c:pt idx="8702">
                  <c:v>-1.1946517622732244E-2</c:v>
                </c:pt>
                <c:pt idx="8703">
                  <c:v>3.6994896569204627E-3</c:v>
                </c:pt>
                <c:pt idx="8704">
                  <c:v>-1.2500100744425424E-2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-7.7355925249573687E-3</c:v>
                </c:pt>
                <c:pt idx="8713">
                  <c:v>-2.0006514652184393E-3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-6.029927028892601E-3</c:v>
                </c:pt>
                <c:pt idx="8717">
                  <c:v>-2.6381810142428463E-3</c:v>
                </c:pt>
                <c:pt idx="8718">
                  <c:v>7.3866800680253419E-3</c:v>
                </c:pt>
                <c:pt idx="8719">
                  <c:v>-3.3422342258067061E-3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-4.1652104457234884E-4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-2.6997118165112965E-3</c:v>
                </c:pt>
                <c:pt idx="8727">
                  <c:v>-4.4349387188642453E-3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-2.0384699568030129E-3</c:v>
                </c:pt>
                <c:pt idx="8731">
                  <c:v>-2.5767442337940594E-3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-2.0689445351038671E-3</c:v>
                </c:pt>
                <c:pt idx="8736">
                  <c:v>-9.1840654775054986E-4</c:v>
                </c:pt>
                <c:pt idx="8737">
                  <c:v>-1.184201228484838E-3</c:v>
                </c:pt>
                <c:pt idx="8738">
                  <c:v>-7.4415982647675349E-3</c:v>
                </c:pt>
                <c:pt idx="8739">
                  <c:v>-1.4505128800488265E-2</c:v>
                </c:pt>
                <c:pt idx="8740">
                  <c:v>2.0133636059984639E-3</c:v>
                </c:pt>
                <c:pt idx="8741">
                  <c:v>-1.1057435121045955E-2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-7.0748786806529296E-3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-7.0781786333729002E-3</c:v>
                </c:pt>
                <c:pt idx="8749">
                  <c:v>5.0096692412395782E-3</c:v>
                </c:pt>
                <c:pt idx="8750">
                  <c:v>-2.6305077624524387E-3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-1.774960964409189E-2</c:v>
                </c:pt>
                <c:pt idx="8754">
                  <c:v>-3.9254786880675852E-3</c:v>
                </c:pt>
                <c:pt idx="8755">
                  <c:v>-4.8929547556042507E-3</c:v>
                </c:pt>
                <c:pt idx="8756">
                  <c:v>-1.5401436592027196E-2</c:v>
                </c:pt>
                <c:pt idx="8757">
                  <c:v>-2.5781289167634114E-2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-1.921252448255828E-2</c:v>
                </c:pt>
                <c:pt idx="8761">
                  <c:v>-6.9353212631977357E-3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-1.5650562521759781E-2</c:v>
                </c:pt>
                <c:pt idx="8767">
                  <c:v>-4.7556171136822201E-3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-2.2858909419909423E-3</c:v>
                </c:pt>
                <c:pt idx="8772">
                  <c:v>-1.9118678932130706E-3</c:v>
                </c:pt>
                <c:pt idx="8773">
                  <c:v>-2.838817270090388E-3</c:v>
                </c:pt>
                <c:pt idx="8774">
                  <c:v>6.0890072968824427E-3</c:v>
                </c:pt>
                <c:pt idx="8775">
                  <c:v>-1.3070502787790872E-3</c:v>
                </c:pt>
                <c:pt idx="8776">
                  <c:v>-4.1029310953852871E-3</c:v>
                </c:pt>
                <c:pt idx="8777">
                  <c:v>-8.497358687073131E-3</c:v>
                </c:pt>
                <c:pt idx="8778">
                  <c:v>-1.4985323974372022E-2</c:v>
                </c:pt>
                <c:pt idx="8779">
                  <c:v>-1.1497659616178879E-2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-6.269972482950692E-3</c:v>
                </c:pt>
                <c:pt idx="8783">
                  <c:v>-5.0834753359296769E-3</c:v>
                </c:pt>
                <c:pt idx="8784">
                  <c:v>-1.4709399810048041E-2</c:v>
                </c:pt>
                <c:pt idx="8785">
                  <c:v>1.4019807153715647E-3</c:v>
                </c:pt>
                <c:pt idx="8786">
                  <c:v>-1.3901967174120955E-2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-4.0916709242377891E-3</c:v>
                </c:pt>
                <c:pt idx="8790">
                  <c:v>4.8605487870840847E-3</c:v>
                </c:pt>
                <c:pt idx="8791">
                  <c:v>-1.2059233605208775E-2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-1.1624315879512181E-2</c:v>
                </c:pt>
                <c:pt idx="8796">
                  <c:v>-1.4568929939091646E-3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-3.8563400901878708E-3</c:v>
                </c:pt>
                <c:pt idx="8800">
                  <c:v>-2.5980528995717123E-3</c:v>
                </c:pt>
                <c:pt idx="8801">
                  <c:v>-1.1887401517334695E-2</c:v>
                </c:pt>
                <c:pt idx="8802">
                  <c:v>-1.5171186694061589E-2</c:v>
                </c:pt>
                <c:pt idx="8803">
                  <c:v>1.1524139146013468E-2</c:v>
                </c:pt>
                <c:pt idx="8804">
                  <c:v>-5.2524263454660769E-3</c:v>
                </c:pt>
                <c:pt idx="8805">
                  <c:v>-2.3546856028550778E-2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-4.60101121860923E-3</c:v>
                </c:pt>
                <c:pt idx="8812">
                  <c:v>-2.3288046595958178E-2</c:v>
                </c:pt>
                <c:pt idx="8813">
                  <c:v>2.6631385271082664E-2</c:v>
                </c:pt>
                <c:pt idx="8814">
                  <c:v>-1.0678396385221944E-2</c:v>
                </c:pt>
                <c:pt idx="8815">
                  <c:v>-1.7668342760627453E-2</c:v>
                </c:pt>
                <c:pt idx="8816">
                  <c:v>-2.2183016773134057E-3</c:v>
                </c:pt>
                <c:pt idx="8817">
                  <c:v>-6.2602071120565483E-4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-3.2530693781662734E-3</c:v>
                </c:pt>
                <c:pt idx="8821">
                  <c:v>8.9918050269197636E-3</c:v>
                </c:pt>
                <c:pt idx="8822">
                  <c:v>-3.2664893383920202E-3</c:v>
                </c:pt>
                <c:pt idx="8823">
                  <c:v>5.3254986295332429E-3</c:v>
                </c:pt>
                <c:pt idx="8824">
                  <c:v>-7.6266055112768072E-3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-4.3534311750601518E-3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-8.290973702376192E-4</c:v>
                </c:pt>
                <c:pt idx="8833">
                  <c:v>4.4051780799652107E-3</c:v>
                </c:pt>
                <c:pt idx="8834">
                  <c:v>-9.571542765240082E-3</c:v>
                </c:pt>
                <c:pt idx="8835">
                  <c:v>5.1065206501750282E-3</c:v>
                </c:pt>
                <c:pt idx="8836">
                  <c:v>-2.0214897881327687E-3</c:v>
                </c:pt>
                <c:pt idx="8837">
                  <c:v>-4.0251757362863572E-3</c:v>
                </c:pt>
                <c:pt idx="8838">
                  <c:v>-2.7926823064703399E-3</c:v>
                </c:pt>
                <c:pt idx="8839">
                  <c:v>-6.8342642916441321E-3</c:v>
                </c:pt>
                <c:pt idx="8840">
                  <c:v>1.1732385664950939E-2</c:v>
                </c:pt>
                <c:pt idx="8841">
                  <c:v>-4.9599746504185305E-3</c:v>
                </c:pt>
                <c:pt idx="8842">
                  <c:v>-8.6880362924066645E-3</c:v>
                </c:pt>
                <c:pt idx="8843">
                  <c:v>3.7048192647368694E-3</c:v>
                </c:pt>
                <c:pt idx="8844">
                  <c:v>-1.0089808662426591E-2</c:v>
                </c:pt>
                <c:pt idx="8845">
                  <c:v>-1.0145416294493614E-2</c:v>
                </c:pt>
                <c:pt idx="8846">
                  <c:v>-1.8253352015852542E-2</c:v>
                </c:pt>
                <c:pt idx="8847">
                  <c:v>-3.3727664558274029E-3</c:v>
                </c:pt>
                <c:pt idx="8848">
                  <c:v>-7.3882187905933705E-3</c:v>
                </c:pt>
                <c:pt idx="8849">
                  <c:v>1.8276186671679184E-2</c:v>
                </c:pt>
                <c:pt idx="8850">
                  <c:v>-1.6245489055961571E-3</c:v>
                </c:pt>
                <c:pt idx="8851">
                  <c:v>-1.0347435765845958E-2</c:v>
                </c:pt>
                <c:pt idx="8852">
                  <c:v>-2.8581560018050567E-3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-1.6180741542543231E-2</c:v>
                </c:pt>
                <c:pt idx="8859">
                  <c:v>-3.7285332205048149E-2</c:v>
                </c:pt>
                <c:pt idx="8860">
                  <c:v>5.5469619160195549E-3</c:v>
                </c:pt>
                <c:pt idx="8861">
                  <c:v>-2.5901435402568396E-2</c:v>
                </c:pt>
                <c:pt idx="8862">
                  <c:v>8.5359537420313103E-3</c:v>
                </c:pt>
                <c:pt idx="8863">
                  <c:v>-1.886263839473834E-2</c:v>
                </c:pt>
                <c:pt idx="8864">
                  <c:v>1.4376995069802945E-2</c:v>
                </c:pt>
                <c:pt idx="8865">
                  <c:v>-1.6284236217536829E-2</c:v>
                </c:pt>
                <c:pt idx="8866">
                  <c:v>-1.9627284284894131E-2</c:v>
                </c:pt>
                <c:pt idx="8867">
                  <c:v>-1.5402321012206954E-2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-1.6187796065670668E-2</c:v>
                </c:pt>
                <c:pt idx="8872">
                  <c:v>-2.3428240249980803E-3</c:v>
                </c:pt>
                <c:pt idx="8873">
                  <c:v>1.1788159588618896E-2</c:v>
                </c:pt>
                <c:pt idx="8874">
                  <c:v>-1.0752443655981381E-2</c:v>
                </c:pt>
                <c:pt idx="8875">
                  <c:v>-2.9638987478932677E-2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-1.6196339952395888E-2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-8.0846715177287365E-3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-8.7537229725569432E-3</c:v>
                </c:pt>
                <c:pt idx="8888">
                  <c:v>-7.3733412226779649E-3</c:v>
                </c:pt>
                <c:pt idx="8889">
                  <c:v>-7.7884688950700109E-3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-4.4162854438063448E-3</c:v>
                </c:pt>
                <c:pt idx="8894">
                  <c:v>9.7342129783779541E-3</c:v>
                </c:pt>
                <c:pt idx="8895">
                  <c:v>-3.4523572308025052E-3</c:v>
                </c:pt>
                <c:pt idx="8896">
                  <c:v>-1.0084967431682301E-2</c:v>
                </c:pt>
                <c:pt idx="8897">
                  <c:v>1.1992951416399222E-2</c:v>
                </c:pt>
                <c:pt idx="8898">
                  <c:v>-1.6104253550288661E-3</c:v>
                </c:pt>
                <c:pt idx="8899">
                  <c:v>-3.9356175412539329E-3</c:v>
                </c:pt>
                <c:pt idx="8900">
                  <c:v>-3.4626760883149643E-4</c:v>
                </c:pt>
                <c:pt idx="8901">
                  <c:v>2.6674146029499468E-3</c:v>
                </c:pt>
                <c:pt idx="8902">
                  <c:v>-6.8408238291155499E-3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-3.2748779122204752E-3</c:v>
                </c:pt>
                <c:pt idx="8910">
                  <c:v>-1.2919564300636566E-2</c:v>
                </c:pt>
                <c:pt idx="8911">
                  <c:v>1.2171650965520087E-4</c:v>
                </c:pt>
                <c:pt idx="8912">
                  <c:v>-8.9983951704297738E-3</c:v>
                </c:pt>
                <c:pt idx="8913">
                  <c:v>-3.1103859567753744E-3</c:v>
                </c:pt>
                <c:pt idx="8914">
                  <c:v>-1.0926846028924686E-2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-1.0763533633490141E-2</c:v>
                </c:pt>
                <c:pt idx="8920">
                  <c:v>1.1780968576982076E-3</c:v>
                </c:pt>
                <c:pt idx="8921">
                  <c:v>-6.2285033153077762E-3</c:v>
                </c:pt>
                <c:pt idx="8922">
                  <c:v>-6.9262020041360728E-3</c:v>
                </c:pt>
                <c:pt idx="8923">
                  <c:v>-4.556091845859811E-4</c:v>
                </c:pt>
                <c:pt idx="8924">
                  <c:v>-6.8670480646577658E-3</c:v>
                </c:pt>
                <c:pt idx="8925">
                  <c:v>-1.3942331003022446E-2</c:v>
                </c:pt>
                <c:pt idx="8926">
                  <c:v>-3.2412971794819612E-3</c:v>
                </c:pt>
                <c:pt idx="8927">
                  <c:v>-3.3662623263843727E-3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-9.0897494892896447E-3</c:v>
                </c:pt>
                <c:pt idx="8932">
                  <c:v>-8.4134370980404327E-3</c:v>
                </c:pt>
                <c:pt idx="8933">
                  <c:v>-2.1143917866606188E-3</c:v>
                </c:pt>
                <c:pt idx="8934">
                  <c:v>-4.5678394771933029E-3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-2.0103346618913776E-3</c:v>
                </c:pt>
                <c:pt idx="8939">
                  <c:v>-8.1960075046847436E-3</c:v>
                </c:pt>
                <c:pt idx="8940">
                  <c:v>-1.8793268210874459E-2</c:v>
                </c:pt>
                <c:pt idx="8941">
                  <c:v>4.1756499291185634E-3</c:v>
                </c:pt>
                <c:pt idx="8942">
                  <c:v>-9.7881514386504165E-3</c:v>
                </c:pt>
                <c:pt idx="8943">
                  <c:v>-4.4817261792946539E-3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-7.4612070486601567E-3</c:v>
                </c:pt>
                <c:pt idx="8947">
                  <c:v>8.2559929872019211E-3</c:v>
                </c:pt>
                <c:pt idx="8948">
                  <c:v>-1.8174968640956024E-3</c:v>
                </c:pt>
                <c:pt idx="8949">
                  <c:v>3.0973104621629943E-3</c:v>
                </c:pt>
                <c:pt idx="8950">
                  <c:v>-1.2154133219919316E-3</c:v>
                </c:pt>
                <c:pt idx="8951">
                  <c:v>-1.3402388701038603E-2</c:v>
                </c:pt>
                <c:pt idx="8952">
                  <c:v>-1.7172048972458498E-2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-3.3854898101122188E-3</c:v>
                </c:pt>
                <c:pt idx="8961">
                  <c:v>-1.007871633961166E-2</c:v>
                </c:pt>
                <c:pt idx="8962">
                  <c:v>3.8769421611739574E-3</c:v>
                </c:pt>
                <c:pt idx="8963">
                  <c:v>-1.3280278387115985E-2</c:v>
                </c:pt>
                <c:pt idx="8964">
                  <c:v>-2.6453786269620139E-4</c:v>
                </c:pt>
                <c:pt idx="8965">
                  <c:v>6.7292637916320786E-3</c:v>
                </c:pt>
                <c:pt idx="8966">
                  <c:v>-5.0849470402170027E-4</c:v>
                </c:pt>
                <c:pt idx="8967">
                  <c:v>-8.0757751818616441E-4</c:v>
                </c:pt>
                <c:pt idx="8968">
                  <c:v>-2.7028948732077396E-3</c:v>
                </c:pt>
                <c:pt idx="8969">
                  <c:v>7.5988068459054148E-4</c:v>
                </c:pt>
                <c:pt idx="8970">
                  <c:v>-1.1911971447540637E-2</c:v>
                </c:pt>
                <c:pt idx="8971">
                  <c:v>6.6371435711385374E-3</c:v>
                </c:pt>
                <c:pt idx="8972">
                  <c:v>-7.4392225521417998E-3</c:v>
                </c:pt>
                <c:pt idx="8973">
                  <c:v>5.1144576504640327E-3</c:v>
                </c:pt>
                <c:pt idx="8974">
                  <c:v>-1.4627014433461483E-3</c:v>
                </c:pt>
                <c:pt idx="8975">
                  <c:v>1.2700628005434922E-2</c:v>
                </c:pt>
                <c:pt idx="8976">
                  <c:v>-4.3311473437590564E-3</c:v>
                </c:pt>
                <c:pt idx="8977">
                  <c:v>-1.1787478032950105E-2</c:v>
                </c:pt>
                <c:pt idx="8978">
                  <c:v>-8.9056785068830635E-3</c:v>
                </c:pt>
                <c:pt idx="8979">
                  <c:v>-1.2598538489505984E-2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-1.8337119678157876E-3</c:v>
                </c:pt>
                <c:pt idx="8983">
                  <c:v>-1.9146110860333465E-2</c:v>
                </c:pt>
                <c:pt idx="8984">
                  <c:v>-1.9484778891959209E-2</c:v>
                </c:pt>
                <c:pt idx="8985">
                  <c:v>3.366968765602607E-3</c:v>
                </c:pt>
                <c:pt idx="8986">
                  <c:v>-4.7013295470160088E-2</c:v>
                </c:pt>
                <c:pt idx="8987">
                  <c:v>-6.7019966807304598E-3</c:v>
                </c:pt>
                <c:pt idx="8988">
                  <c:v>-1.6839940057252534E-2</c:v>
                </c:pt>
                <c:pt idx="8989">
                  <c:v>-2.9171648688198104E-2</c:v>
                </c:pt>
                <c:pt idx="8990">
                  <c:v>-1.954190285265156E-2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-2.7223261323356951E-3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-3.2973094012227477E-3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-2.4671232691524381E-3</c:v>
                </c:pt>
                <c:pt idx="9000">
                  <c:v>-6.8378377579847438E-4</c:v>
                </c:pt>
                <c:pt idx="9001">
                  <c:v>-9.4972593447479881E-3</c:v>
                </c:pt>
                <c:pt idx="9002">
                  <c:v>-9.6489041915504004E-4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-6.7556927955241264E-3</c:v>
                </c:pt>
                <c:pt idx="9006">
                  <c:v>-2.8616164009420686E-4</c:v>
                </c:pt>
                <c:pt idx="9007">
                  <c:v>6.1220849794914045E-3</c:v>
                </c:pt>
                <c:pt idx="9008">
                  <c:v>-1.3086737020504557E-2</c:v>
                </c:pt>
                <c:pt idx="9009">
                  <c:v>-1.0251873647698417E-2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-5.0357709536790196E-3</c:v>
                </c:pt>
                <c:pt idx="9013">
                  <c:v>-2.7785653724521353E-3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-1.9118736350431931E-2</c:v>
                </c:pt>
                <c:pt idx="9017">
                  <c:v>-1.6525685291094661E-2</c:v>
                </c:pt>
                <c:pt idx="9018">
                  <c:v>-7.3196154059473884E-4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-3.1790717508748401E-3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-2.6154696177886905E-3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-1.6570014156531698E-3</c:v>
                </c:pt>
                <c:pt idx="9031">
                  <c:v>9.3897753775369353E-3</c:v>
                </c:pt>
                <c:pt idx="9032">
                  <c:v>-3.378865731152203E-3</c:v>
                </c:pt>
                <c:pt idx="9033">
                  <c:v>-4.7503917017941433E-3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-6.2253503714000402E-3</c:v>
                </c:pt>
                <c:pt idx="9037">
                  <c:v>-1.6175605046480968E-2</c:v>
                </c:pt>
                <c:pt idx="9038">
                  <c:v>7.8791497233599017E-3</c:v>
                </c:pt>
                <c:pt idx="9039">
                  <c:v>-8.2905131002952714E-4</c:v>
                </c:pt>
                <c:pt idx="9040">
                  <c:v>-6.8938801861992971E-3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-2.4885217945467275E-3</c:v>
                </c:pt>
                <c:pt idx="9044">
                  <c:v>-4.5204220553340946E-3</c:v>
                </c:pt>
                <c:pt idx="9045">
                  <c:v>-1.534232657579615E-2</c:v>
                </c:pt>
                <c:pt idx="9046">
                  <c:v>-3.7080310538382122E-3</c:v>
                </c:pt>
                <c:pt idx="9047">
                  <c:v>-1.2500136011652785E-3</c:v>
                </c:pt>
                <c:pt idx="9048">
                  <c:v>-1.0693020376743689E-2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-3.1843503037620735E-3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-7.7341089673161889E-3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-5.7489486787005717E-3</c:v>
                </c:pt>
                <c:pt idx="9064">
                  <c:v>-5.8174281320511056E-3</c:v>
                </c:pt>
                <c:pt idx="9065">
                  <c:v>-4.5038056611108601E-3</c:v>
                </c:pt>
                <c:pt idx="9066">
                  <c:v>5.6203236600893547E-4</c:v>
                </c:pt>
                <c:pt idx="9067">
                  <c:v>-8.0666951694929878E-3</c:v>
                </c:pt>
                <c:pt idx="9068">
                  <c:v>-6.2506482087769655E-3</c:v>
                </c:pt>
                <c:pt idx="9069">
                  <c:v>6.1808233396529744E-3</c:v>
                </c:pt>
                <c:pt idx="9070">
                  <c:v>-1.2903127867131658E-2</c:v>
                </c:pt>
                <c:pt idx="9071">
                  <c:v>7.1028015355167895E-3</c:v>
                </c:pt>
                <c:pt idx="9072">
                  <c:v>-5.3137303272556835E-3</c:v>
                </c:pt>
                <c:pt idx="9073">
                  <c:v>-3.3375075970702994E-3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-8.1054555063353462E-4</c:v>
                </c:pt>
                <c:pt idx="9078">
                  <c:v>-2.5687531736888758E-2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-4.7472648486284186E-3</c:v>
                </c:pt>
                <c:pt idx="9082">
                  <c:v>-2.3051361860213504E-2</c:v>
                </c:pt>
                <c:pt idx="9083">
                  <c:v>-3.6323388605676854E-3</c:v>
                </c:pt>
                <c:pt idx="9084">
                  <c:v>-4.9891189699167171E-3</c:v>
                </c:pt>
                <c:pt idx="9085">
                  <c:v>-5.7320741431610145E-4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-2.0961563363766089E-3</c:v>
                </c:pt>
                <c:pt idx="9089">
                  <c:v>8.0335595943452631E-3</c:v>
                </c:pt>
                <c:pt idx="9090">
                  <c:v>-7.4719935181555286E-4</c:v>
                </c:pt>
                <c:pt idx="9091">
                  <c:v>-7.6902265182923202E-3</c:v>
                </c:pt>
                <c:pt idx="9092">
                  <c:v>-1.6182651645392454E-2</c:v>
                </c:pt>
                <c:pt idx="9093">
                  <c:v>1.2482242263354593E-2</c:v>
                </c:pt>
                <c:pt idx="9094">
                  <c:v>-9.8171772612172248E-3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-1.0357310966977451E-3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-7.1713296897524259E-3</c:v>
                </c:pt>
                <c:pt idx="9103">
                  <c:v>1.4192829924827066E-2</c:v>
                </c:pt>
                <c:pt idx="9104">
                  <c:v>-3.671413349792374E-3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-7.0040199787158031E-3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-1.1816608852956989E-2</c:v>
                </c:pt>
                <c:pt idx="9114">
                  <c:v>-9.1414844261095141E-4</c:v>
                </c:pt>
                <c:pt idx="9115">
                  <c:v>-2.8783581195135355E-3</c:v>
                </c:pt>
                <c:pt idx="9116">
                  <c:v>-1.2846118469809653E-2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-3.4206955415978513E-3</c:v>
                </c:pt>
                <c:pt idx="9121">
                  <c:v>-3.4482343367443491E-3</c:v>
                </c:pt>
                <c:pt idx="9122">
                  <c:v>-9.5037034125287079E-3</c:v>
                </c:pt>
                <c:pt idx="9123">
                  <c:v>5.5866688618522176E-4</c:v>
                </c:pt>
                <c:pt idx="9124">
                  <c:v>-4.2256660582218331E-4</c:v>
                </c:pt>
                <c:pt idx="9125">
                  <c:v>1.4876858329735398E-3</c:v>
                </c:pt>
                <c:pt idx="9126">
                  <c:v>-1.3532454001055072E-3</c:v>
                </c:pt>
                <c:pt idx="9127">
                  <c:v>1.0908090814510274E-2</c:v>
                </c:pt>
                <c:pt idx="9128">
                  <c:v>-2.1559447923920061E-2</c:v>
                </c:pt>
                <c:pt idx="9129">
                  <c:v>5.8329866922228746E-3</c:v>
                </c:pt>
                <c:pt idx="9130">
                  <c:v>-7.0826733541302644E-3</c:v>
                </c:pt>
                <c:pt idx="9131">
                  <c:v>1.846300813716617E-2</c:v>
                </c:pt>
                <c:pt idx="9132">
                  <c:v>-2.1028599316537111E-3</c:v>
                </c:pt>
                <c:pt idx="9133">
                  <c:v>-8.9435933986692362E-4</c:v>
                </c:pt>
                <c:pt idx="9134">
                  <c:v>1.3994522422144939E-3</c:v>
                </c:pt>
                <c:pt idx="9135">
                  <c:v>-1.3104624133932319E-2</c:v>
                </c:pt>
                <c:pt idx="9136">
                  <c:v>-2.9899108912889716E-3</c:v>
                </c:pt>
                <c:pt idx="9137">
                  <c:v>-5.4402767251477968E-3</c:v>
                </c:pt>
                <c:pt idx="9138">
                  <c:v>-1.9971670841201217E-3</c:v>
                </c:pt>
                <c:pt idx="9139">
                  <c:v>-9.7910268065284356E-3</c:v>
                </c:pt>
                <c:pt idx="9140">
                  <c:v>-1.0307026135984998E-2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-6.6576685875929797E-3</c:v>
                </c:pt>
                <c:pt idx="9145">
                  <c:v>-1.7652503534806741E-2</c:v>
                </c:pt>
                <c:pt idx="9146">
                  <c:v>-4.113427647405743E-3</c:v>
                </c:pt>
                <c:pt idx="9147">
                  <c:v>2.4237767812667954E-2</c:v>
                </c:pt>
                <c:pt idx="9148">
                  <c:v>-1.1285543658535957E-2</c:v>
                </c:pt>
                <c:pt idx="9149">
                  <c:v>-1.2279965353059197E-2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-5.3691720907966811E-3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-9.5369663319608833E-3</c:v>
                </c:pt>
                <c:pt idx="9156">
                  <c:v>-8.8982849739984715E-3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-8.8842862862588134E-3</c:v>
                </c:pt>
                <c:pt idx="9160">
                  <c:v>-7.9657839210387493E-3</c:v>
                </c:pt>
                <c:pt idx="9161">
                  <c:v>-3.9902148258619263E-3</c:v>
                </c:pt>
                <c:pt idx="9162">
                  <c:v>-4.3943093765701491E-3</c:v>
                </c:pt>
                <c:pt idx="9163">
                  <c:v>5.2346952393733659E-3</c:v>
                </c:pt>
                <c:pt idx="9164">
                  <c:v>-2.235811035813029E-2</c:v>
                </c:pt>
                <c:pt idx="9165">
                  <c:v>-3.8774672749539718E-3</c:v>
                </c:pt>
                <c:pt idx="9166">
                  <c:v>7.0983990666260155E-3</c:v>
                </c:pt>
                <c:pt idx="9167">
                  <c:v>-1.7856908612603917E-2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-1.4782107314303516E-2</c:v>
                </c:pt>
                <c:pt idx="9171">
                  <c:v>2.3630097729476773E-3</c:v>
                </c:pt>
                <c:pt idx="9172">
                  <c:v>-9.22714672559799E-3</c:v>
                </c:pt>
                <c:pt idx="9173">
                  <c:v>-2.3849406559932618E-3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-1.2469812253691259E-2</c:v>
                </c:pt>
                <c:pt idx="9177">
                  <c:v>-1.1040798601845481E-2</c:v>
                </c:pt>
                <c:pt idx="9178">
                  <c:v>-1.4768115270310744E-2</c:v>
                </c:pt>
                <c:pt idx="9179">
                  <c:v>-8.2332016888564397E-4</c:v>
                </c:pt>
                <c:pt idx="9180">
                  <c:v>-1.3709921271830794E-2</c:v>
                </c:pt>
                <c:pt idx="9181">
                  <c:v>-4.5483173331835047E-3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-1.813544107015197E-2</c:v>
                </c:pt>
                <c:pt idx="9185">
                  <c:v>-2.0476616081026577E-2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-7.9063022043150966E-3</c:v>
                </c:pt>
                <c:pt idx="9189">
                  <c:v>-2.3868456508793656E-2</c:v>
                </c:pt>
                <c:pt idx="9190">
                  <c:v>-3.1669417474102346E-2</c:v>
                </c:pt>
                <c:pt idx="9191">
                  <c:v>1.5289521775514459E-3</c:v>
                </c:pt>
                <c:pt idx="9192">
                  <c:v>-6.5715503135770348E-3</c:v>
                </c:pt>
                <c:pt idx="9193">
                  <c:v>-7.5320012326365315E-3</c:v>
                </c:pt>
                <c:pt idx="9194">
                  <c:v>-1.7079437338072267E-2</c:v>
                </c:pt>
                <c:pt idx="9195">
                  <c:v>3.9716916124863388E-3</c:v>
                </c:pt>
                <c:pt idx="9196">
                  <c:v>-2.5109098160790211E-2</c:v>
                </c:pt>
                <c:pt idx="9197">
                  <c:v>-3.590940596848391E-2</c:v>
                </c:pt>
                <c:pt idx="9198">
                  <c:v>-3.1976535671992323E-2</c:v>
                </c:pt>
                <c:pt idx="9199">
                  <c:v>-2.5356786839328294E-2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-2.4891450773736779E-2</c:v>
                </c:pt>
                <c:pt idx="9207">
                  <c:v>-2.2598022204094903E-2</c:v>
                </c:pt>
                <c:pt idx="9208">
                  <c:v>-3.313042794987453E-2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-5.3753109346263983E-3</c:v>
                </c:pt>
                <c:pt idx="9214">
                  <c:v>-1.9584242410358499E-2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-1.7018630530838408E-3</c:v>
                </c:pt>
                <c:pt idx="9218">
                  <c:v>2.0188599159554954E-2</c:v>
                </c:pt>
                <c:pt idx="9219">
                  <c:v>-1.2287082255349802E-2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-2.0197282903303915E-2</c:v>
                </c:pt>
                <c:pt idx="9223">
                  <c:v>8.3955359216059122E-3</c:v>
                </c:pt>
                <c:pt idx="9224">
                  <c:v>-1.0752619209936753E-2</c:v>
                </c:pt>
                <c:pt idx="9225">
                  <c:v>-1.6599729083827341E-2</c:v>
                </c:pt>
                <c:pt idx="9226">
                  <c:v>-1.3321593685429178E-3</c:v>
                </c:pt>
                <c:pt idx="9227">
                  <c:v>7.0641932764381465E-4</c:v>
                </c:pt>
                <c:pt idx="9228">
                  <c:v>-3.9556014573651765E-2</c:v>
                </c:pt>
                <c:pt idx="9229">
                  <c:v>1.6034502917726456E-2</c:v>
                </c:pt>
                <c:pt idx="9230">
                  <c:v>-1.2472919913102842E-2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-2.2574265495970636E-2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-2.0137163856482232E-2</c:v>
                </c:pt>
                <c:pt idx="9239">
                  <c:v>-4.6966997345734285E-3</c:v>
                </c:pt>
                <c:pt idx="9240">
                  <c:v>-2.9474607491415838E-2</c:v>
                </c:pt>
                <c:pt idx="9241">
                  <c:v>2.1390190934056363E-3</c:v>
                </c:pt>
                <c:pt idx="9242">
                  <c:v>-1.1372801314456282E-2</c:v>
                </c:pt>
                <c:pt idx="9243">
                  <c:v>-1.8684742588707337E-2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-3.1848811554990419E-2</c:v>
                </c:pt>
                <c:pt idx="9247">
                  <c:v>-1.0696375372399203E-2</c:v>
                </c:pt>
                <c:pt idx="9248">
                  <c:v>3.418425417173232E-2</c:v>
                </c:pt>
                <c:pt idx="9249">
                  <c:v>-2.3177046565312054E-2</c:v>
                </c:pt>
                <c:pt idx="9250">
                  <c:v>-9.2126334854327752E-3</c:v>
                </c:pt>
                <c:pt idx="9251">
                  <c:v>-2.250455069899715E-2</c:v>
                </c:pt>
                <c:pt idx="9252">
                  <c:v>-2.0187514082383728E-2</c:v>
                </c:pt>
                <c:pt idx="9253">
                  <c:v>1.5387842954613262E-2</c:v>
                </c:pt>
                <c:pt idx="9254">
                  <c:v>-3.0706216632392369E-2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-2.114614369779666E-2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-1.114713003195078E-2</c:v>
                </c:pt>
                <c:pt idx="9264">
                  <c:v>4.3979142239649605E-3</c:v>
                </c:pt>
                <c:pt idx="9265">
                  <c:v>-1.310589111143301E-2</c:v>
                </c:pt>
                <c:pt idx="9266">
                  <c:v>1.4567542678594947E-2</c:v>
                </c:pt>
                <c:pt idx="9267">
                  <c:v>-7.4988534795146222E-3</c:v>
                </c:pt>
                <c:pt idx="9268">
                  <c:v>-8.6159553341946804E-3</c:v>
                </c:pt>
                <c:pt idx="9269">
                  <c:v>8.3633615535667616E-3</c:v>
                </c:pt>
                <c:pt idx="9270">
                  <c:v>-5.3771644283777675E-3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-2.00322968705553E-2</c:v>
                </c:pt>
                <c:pt idx="9276">
                  <c:v>-7.7948182222300488E-3</c:v>
                </c:pt>
                <c:pt idx="9277">
                  <c:v>-1.8440527512732174E-2</c:v>
                </c:pt>
                <c:pt idx="9278">
                  <c:v>4.732178841788226E-3</c:v>
                </c:pt>
                <c:pt idx="9279">
                  <c:v>-2.7051157612589805E-3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-8.4529976464047252E-3</c:v>
                </c:pt>
                <c:pt idx="9283">
                  <c:v>-2.4490370447285414E-3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-3.0271877719183493E-3</c:v>
                </c:pt>
                <c:pt idx="9287">
                  <c:v>2.0121125091083769E-3</c:v>
                </c:pt>
                <c:pt idx="9288">
                  <c:v>-1.8893707143964988E-2</c:v>
                </c:pt>
                <c:pt idx="9289">
                  <c:v>2.6316907596378059E-2</c:v>
                </c:pt>
                <c:pt idx="9290">
                  <c:v>-2.0582865866671796E-3</c:v>
                </c:pt>
                <c:pt idx="9291">
                  <c:v>-1.3738950149537743E-3</c:v>
                </c:pt>
                <c:pt idx="9292">
                  <c:v>-1.2512854893332204E-2</c:v>
                </c:pt>
                <c:pt idx="9293">
                  <c:v>-1.7828790499851976E-3</c:v>
                </c:pt>
                <c:pt idx="9294">
                  <c:v>-9.8712400205673845E-3</c:v>
                </c:pt>
                <c:pt idx="9295">
                  <c:v>5.2869147822942608E-3</c:v>
                </c:pt>
                <c:pt idx="9296">
                  <c:v>-1.7919299611181216E-2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-3.5890552501331996E-3</c:v>
                </c:pt>
                <c:pt idx="9300">
                  <c:v>-1.0239117612357518E-2</c:v>
                </c:pt>
                <c:pt idx="9301">
                  <c:v>2.0247978306350944E-2</c:v>
                </c:pt>
                <c:pt idx="9302">
                  <c:v>-8.4727038358725082E-3</c:v>
                </c:pt>
                <c:pt idx="9303">
                  <c:v>-1.1207450381256479E-2</c:v>
                </c:pt>
                <c:pt idx="9304">
                  <c:v>-7.2893322025304741E-3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-4.6222762212160262E-3</c:v>
                </c:pt>
                <c:pt idx="9308">
                  <c:v>-1.5296194625111781E-3</c:v>
                </c:pt>
                <c:pt idx="9309">
                  <c:v>-1.5722763296508901E-2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-1.3114185637709497E-2</c:v>
                </c:pt>
                <c:pt idx="9316">
                  <c:v>-1.2167604800236376E-2</c:v>
                </c:pt>
                <c:pt idx="9317">
                  <c:v>1.6672630573664193E-2</c:v>
                </c:pt>
                <c:pt idx="9318">
                  <c:v>-1.0365292955150096E-4</c:v>
                </c:pt>
                <c:pt idx="9319">
                  <c:v>-1.1322457966400634E-4</c:v>
                </c:pt>
                <c:pt idx="9320">
                  <c:v>4.6826666239105919E-3</c:v>
                </c:pt>
                <c:pt idx="9321">
                  <c:v>-1.1957720806043071E-2</c:v>
                </c:pt>
                <c:pt idx="9322">
                  <c:v>-1.1822532311587253E-3</c:v>
                </c:pt>
                <c:pt idx="9323">
                  <c:v>-1.1063167126820872E-2</c:v>
                </c:pt>
                <c:pt idx="9324">
                  <c:v>-1.8219150479453106E-2</c:v>
                </c:pt>
                <c:pt idx="9325">
                  <c:v>-1.0682217537153704E-2</c:v>
                </c:pt>
                <c:pt idx="9326">
                  <c:v>6.5632039843972478E-3</c:v>
                </c:pt>
                <c:pt idx="9327">
                  <c:v>-2.3385425287404615E-2</c:v>
                </c:pt>
                <c:pt idx="9328">
                  <c:v>-1.9288595179409285E-2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-1.6895042676972949E-2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-1.2427500468115582E-2</c:v>
                </c:pt>
                <c:pt idx="9335">
                  <c:v>-3.4467531679922558E-3</c:v>
                </c:pt>
                <c:pt idx="9336">
                  <c:v>-1.0571810748617239E-2</c:v>
                </c:pt>
                <c:pt idx="9337">
                  <c:v>-9.2155300042051636E-3</c:v>
                </c:pt>
                <c:pt idx="9338">
                  <c:v>4.0459495730189587E-3</c:v>
                </c:pt>
                <c:pt idx="9339">
                  <c:v>-5.1009338200085352E-3</c:v>
                </c:pt>
                <c:pt idx="9340">
                  <c:v>-1.2604881502273457E-2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-8.836715236508752E-3</c:v>
                </c:pt>
                <c:pt idx="9345">
                  <c:v>-6.8694929491233125E-3</c:v>
                </c:pt>
                <c:pt idx="9346">
                  <c:v>1.1836662720027036E-2</c:v>
                </c:pt>
                <c:pt idx="9347">
                  <c:v>-1.7054322605570604E-2</c:v>
                </c:pt>
                <c:pt idx="9348">
                  <c:v>1.5201641904702967E-3</c:v>
                </c:pt>
                <c:pt idx="9349">
                  <c:v>-1.2682484723580245E-2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-1.4195486329846574E-3</c:v>
                </c:pt>
                <c:pt idx="9353">
                  <c:v>-1.5262262459597054E-2</c:v>
                </c:pt>
                <c:pt idx="9354">
                  <c:v>7.6677700686467176E-3</c:v>
                </c:pt>
                <c:pt idx="9355">
                  <c:v>-1.0264855796375372E-2</c:v>
                </c:pt>
                <c:pt idx="9356">
                  <c:v>4.1160301440523739E-3</c:v>
                </c:pt>
                <c:pt idx="9357">
                  <c:v>-2.529634011176185E-2</c:v>
                </c:pt>
                <c:pt idx="9358">
                  <c:v>-6.5191575221170694E-3</c:v>
                </c:pt>
                <c:pt idx="9359">
                  <c:v>-2.8799156198182629E-3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-3.4663898502971691E-2</c:v>
                </c:pt>
                <c:pt idx="9368">
                  <c:v>1.2506837868631493E-2</c:v>
                </c:pt>
                <c:pt idx="9369">
                  <c:v>-3.5810336432540169E-3</c:v>
                </c:pt>
                <c:pt idx="9370">
                  <c:v>-3.0844345080431879E-3</c:v>
                </c:pt>
                <c:pt idx="9371">
                  <c:v>-4.2764395777403763E-3</c:v>
                </c:pt>
                <c:pt idx="9372">
                  <c:v>-1.6540386064868073E-2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-5.6673858740676764E-3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-1.152321402358325E-3</c:v>
                </c:pt>
                <c:pt idx="9379">
                  <c:v>-9.6096893078474466E-3</c:v>
                </c:pt>
                <c:pt idx="9380">
                  <c:v>3.4516055071982521E-3</c:v>
                </c:pt>
                <c:pt idx="9381">
                  <c:v>-2.4132398658682774E-3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-1.2621208626281799E-2</c:v>
                </c:pt>
                <c:pt idx="9385">
                  <c:v>1.4834826831238601E-2</c:v>
                </c:pt>
                <c:pt idx="9386">
                  <c:v>-2.6766634387875854E-4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-9.7492484631835907E-3</c:v>
                </c:pt>
                <c:pt idx="9390">
                  <c:v>-1.3398245451423207E-2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-9.2807318222121182E-4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-6.1721736807083261E-3</c:v>
                </c:pt>
                <c:pt idx="9399">
                  <c:v>-1.0035537636852609E-2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-3.1104484892505724E-3</c:v>
                </c:pt>
                <c:pt idx="9403">
                  <c:v>-8.1216658985994172E-4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-2.3807471562975024E-2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-2.1407385050995487E-3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-4.3334461873811847E-4</c:v>
                </c:pt>
                <c:pt idx="9420">
                  <c:v>-1.1348242342188897E-2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-9.2540519280284173E-3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-2.9381718550904878E-3</c:v>
                </c:pt>
                <c:pt idx="9428">
                  <c:v>-1.3875892242289467E-2</c:v>
                </c:pt>
                <c:pt idx="9429">
                  <c:v>7.0699646649607928E-4</c:v>
                </c:pt>
                <c:pt idx="9430">
                  <c:v>-1.4725960309121433E-2</c:v>
                </c:pt>
                <c:pt idx="9431">
                  <c:v>3.7838632282038986E-4</c:v>
                </c:pt>
                <c:pt idx="9432">
                  <c:v>-5.0277305507471226E-3</c:v>
                </c:pt>
                <c:pt idx="9433">
                  <c:v>5.8650206925143777E-3</c:v>
                </c:pt>
                <c:pt idx="9434">
                  <c:v>-8.3557833078344856E-3</c:v>
                </c:pt>
                <c:pt idx="9435">
                  <c:v>-8.061788482613963E-4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-5.7565529655647651E-3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-4.4886211396715225E-3</c:v>
                </c:pt>
                <c:pt idx="9442">
                  <c:v>-1.2969209310389473E-2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-7.395725151127408E-3</c:v>
                </c:pt>
                <c:pt idx="9446">
                  <c:v>-5.6284845534353423E-3</c:v>
                </c:pt>
                <c:pt idx="9447">
                  <c:v>-1.2380639046943642E-2</c:v>
                </c:pt>
                <c:pt idx="9448">
                  <c:v>1.2875787969193198E-2</c:v>
                </c:pt>
                <c:pt idx="9449">
                  <c:v>-1.2981566340590334E-2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-1.2665057455389928E-3</c:v>
                </c:pt>
                <c:pt idx="9453">
                  <c:v>1.4253637118718743E-2</c:v>
                </c:pt>
                <c:pt idx="9454">
                  <c:v>-7.8629037919952793E-4</c:v>
                </c:pt>
                <c:pt idx="9455">
                  <c:v>-6.4452894533015836E-3</c:v>
                </c:pt>
                <c:pt idx="9456">
                  <c:v>-2.3472186553590291E-3</c:v>
                </c:pt>
                <c:pt idx="9457">
                  <c:v>2.6275291294552972E-4</c:v>
                </c:pt>
                <c:pt idx="9458">
                  <c:v>-9.6271147072677365E-3</c:v>
                </c:pt>
                <c:pt idx="9459">
                  <c:v>1.8056126325944888E-3</c:v>
                </c:pt>
                <c:pt idx="9460">
                  <c:v>-1.1792226308324771E-2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-4.5286009896692292E-3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-2.2400673380040814E-3</c:v>
                </c:pt>
                <c:pt idx="9472">
                  <c:v>2.0757341301411714E-3</c:v>
                </c:pt>
                <c:pt idx="9473">
                  <c:v>-1.1009894429502509E-2</c:v>
                </c:pt>
                <c:pt idx="9474">
                  <c:v>-1.6618188299712955E-3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-3.6243895580518881E-3</c:v>
                </c:pt>
                <c:pt idx="9483">
                  <c:v>1.0026660111858376E-2</c:v>
                </c:pt>
                <c:pt idx="9484">
                  <c:v>-6.8131391284911302E-3</c:v>
                </c:pt>
                <c:pt idx="9485">
                  <c:v>-1.0100857110712624E-2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-3.278803860839119E-3</c:v>
                </c:pt>
                <c:pt idx="9489">
                  <c:v>1.2096675584100325E-2</c:v>
                </c:pt>
                <c:pt idx="9490">
                  <c:v>-2.2594342837098935E-3</c:v>
                </c:pt>
                <c:pt idx="9491">
                  <c:v>1.1832142795988432E-2</c:v>
                </c:pt>
                <c:pt idx="9492">
                  <c:v>-1.3825080158866854E-3</c:v>
                </c:pt>
                <c:pt idx="9493">
                  <c:v>-1.3216461814577585E-2</c:v>
                </c:pt>
                <c:pt idx="9494">
                  <c:v>3.9981854670934069E-3</c:v>
                </c:pt>
                <c:pt idx="9495">
                  <c:v>-1.4183123001156872E-2</c:v>
                </c:pt>
                <c:pt idx="9496">
                  <c:v>-5.7917138789100875E-3</c:v>
                </c:pt>
                <c:pt idx="9497">
                  <c:v>-6.2682061076468898E-3</c:v>
                </c:pt>
                <c:pt idx="9498">
                  <c:v>7.2748450093591543E-3</c:v>
                </c:pt>
                <c:pt idx="9499">
                  <c:v>-7.2943968057561648E-3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-3.6175279906913715E-3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-4.1476439503504992E-3</c:v>
                </c:pt>
                <c:pt idx="9511">
                  <c:v>2.7995195198453615E-3</c:v>
                </c:pt>
                <c:pt idx="9512">
                  <c:v>-7.6108765308653403E-3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-1.3540311617290968E-2</c:v>
                </c:pt>
                <c:pt idx="9516">
                  <c:v>1.0578318200789028E-3</c:v>
                </c:pt>
                <c:pt idx="9517">
                  <c:v>-2.25171441366534E-3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-1.7137777991571568E-4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-3.3511935345114097E-3</c:v>
                </c:pt>
                <c:pt idx="9525">
                  <c:v>-1.5641358014111262E-3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-6.4472969109843348E-3</c:v>
                </c:pt>
                <c:pt idx="9529">
                  <c:v>-1.5943623232672621E-3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-4.3295344368292632E-3</c:v>
                </c:pt>
                <c:pt idx="9533">
                  <c:v>-7.9137819300498791E-3</c:v>
                </c:pt>
                <c:pt idx="9534">
                  <c:v>-4.0832650492959033E-3</c:v>
                </c:pt>
                <c:pt idx="9535">
                  <c:v>4.7169000970868069E-3</c:v>
                </c:pt>
                <c:pt idx="9536">
                  <c:v>-7.1225359457081083E-3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-1.2582405401104779E-3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-5.0517815895165796E-3</c:v>
                </c:pt>
                <c:pt idx="9547">
                  <c:v>7.0436573227112831E-3</c:v>
                </c:pt>
                <c:pt idx="9548">
                  <c:v>-4.7141758375150999E-3</c:v>
                </c:pt>
                <c:pt idx="9549">
                  <c:v>-4.6579276805918113E-3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-3.9245539665540008E-3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-5.965472210895939E-4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-1.9728969239878325E-3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-2.4260767277564099E-3</c:v>
                </c:pt>
                <c:pt idx="9568">
                  <c:v>6.7234003080489657E-3</c:v>
                </c:pt>
                <c:pt idx="9569">
                  <c:v>-6.5900640601785909E-3</c:v>
                </c:pt>
                <c:pt idx="9570">
                  <c:v>2.6794897179662769E-3</c:v>
                </c:pt>
                <c:pt idx="9571">
                  <c:v>-5.2447280447278644E-3</c:v>
                </c:pt>
                <c:pt idx="9572">
                  <c:v>7.7066509153134177E-3</c:v>
                </c:pt>
                <c:pt idx="9573">
                  <c:v>-1.4904856631741126E-3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-1.8474534905976725E-4</c:v>
                </c:pt>
                <c:pt idx="9578">
                  <c:v>-4.5574041300646684E-3</c:v>
                </c:pt>
                <c:pt idx="9579">
                  <c:v>6.8006415207246818E-3</c:v>
                </c:pt>
                <c:pt idx="9580">
                  <c:v>-4.846868058864473E-3</c:v>
                </c:pt>
                <c:pt idx="9581">
                  <c:v>-1.2702680324037985E-2</c:v>
                </c:pt>
                <c:pt idx="9582">
                  <c:v>-3.9698039692837028E-5</c:v>
                </c:pt>
                <c:pt idx="9583">
                  <c:v>-6.225638734225214E-4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-7.437638101986721E-3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-5.1769987785128535E-3</c:v>
                </c:pt>
                <c:pt idx="9593">
                  <c:v>-3.6979155149765575E-3</c:v>
                </c:pt>
                <c:pt idx="9594">
                  <c:v>1.1717865750028977E-2</c:v>
                </c:pt>
                <c:pt idx="9595">
                  <c:v>-7.5807803701817278E-3</c:v>
                </c:pt>
                <c:pt idx="9596">
                  <c:v>-5.7316879911795127E-4</c:v>
                </c:pt>
                <c:pt idx="9597">
                  <c:v>-5.7616763333694365E-3</c:v>
                </c:pt>
                <c:pt idx="9598">
                  <c:v>-1.6803758403636238E-3</c:v>
                </c:pt>
                <c:pt idx="9599">
                  <c:v>-1.5945670233943332E-3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-7.3318798704278265E-3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-5.7168606252666621E-3</c:v>
                </c:pt>
                <c:pt idx="9609">
                  <c:v>-6.4452354631985287E-3</c:v>
                </c:pt>
                <c:pt idx="9610">
                  <c:v>-1.6005050328464776E-2</c:v>
                </c:pt>
                <c:pt idx="9611">
                  <c:v>-1.7008995378027691E-2</c:v>
                </c:pt>
                <c:pt idx="9612">
                  <c:v>1.0042706285007696E-2</c:v>
                </c:pt>
                <c:pt idx="9613">
                  <c:v>-1.5524786044903038E-2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-9.9784421609960816E-4</c:v>
                </c:pt>
                <c:pt idx="9617">
                  <c:v>-9.131428074063308E-3</c:v>
                </c:pt>
                <c:pt idx="9618">
                  <c:v>-1.5072542231314046E-2</c:v>
                </c:pt>
                <c:pt idx="9619">
                  <c:v>2.191415274690911E-3</c:v>
                </c:pt>
                <c:pt idx="9620">
                  <c:v>-6.6672024653158246E-3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-3.1246721959448109E-3</c:v>
                </c:pt>
                <c:pt idx="9630">
                  <c:v>-2.8034243839236694E-3</c:v>
                </c:pt>
                <c:pt idx="9631">
                  <c:v>-2.9539859051901374E-3</c:v>
                </c:pt>
                <c:pt idx="9632">
                  <c:v>4.1891038469348274E-3</c:v>
                </c:pt>
                <c:pt idx="9633">
                  <c:v>-1.5077983661996086E-2</c:v>
                </c:pt>
                <c:pt idx="9634">
                  <c:v>-4.9425994401168794E-3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-1.4137070755930736E-2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-2.4784464500644532E-3</c:v>
                </c:pt>
                <c:pt idx="9642">
                  <c:v>-2.90280907219298E-3</c:v>
                </c:pt>
                <c:pt idx="9643">
                  <c:v>2.2709389577340033E-3</c:v>
                </c:pt>
                <c:pt idx="9644">
                  <c:v>-1.7157593890216205E-2</c:v>
                </c:pt>
                <c:pt idx="9645">
                  <c:v>-7.4086736831926459E-3</c:v>
                </c:pt>
                <c:pt idx="9646">
                  <c:v>-1.987342553285032E-3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-1.0881380399366591E-2</c:v>
                </c:pt>
                <c:pt idx="9651">
                  <c:v>-1.8529142364467788E-2</c:v>
                </c:pt>
                <c:pt idx="9652">
                  <c:v>-1.7795488925235858E-2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-2.6273895095201283E-3</c:v>
                </c:pt>
                <c:pt idx="9656">
                  <c:v>-1.9705146071657964E-4</c:v>
                </c:pt>
                <c:pt idx="9657">
                  <c:v>-9.9245902561122534E-3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-1.5981880249213987E-3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-1.1681558401281933E-3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-7.6571680644406115E-3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-1.1306251726228567E-3</c:v>
                </c:pt>
                <c:pt idx="9673">
                  <c:v>-1.1867038243783767E-2</c:v>
                </c:pt>
                <c:pt idx="9674">
                  <c:v>4.8079922125943142E-3</c:v>
                </c:pt>
                <c:pt idx="9675">
                  <c:v>-1.4093150534879584E-2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-3.2672918579663701E-3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-7.2421537193889662E-4</c:v>
                </c:pt>
                <c:pt idx="9684">
                  <c:v>-4.0033987555094797E-3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-8.8579184640593667E-3</c:v>
                </c:pt>
                <c:pt idx="9689">
                  <c:v>-3.6675801779573192E-4</c:v>
                </c:pt>
                <c:pt idx="9690">
                  <c:v>-6.8758641110022722E-3</c:v>
                </c:pt>
                <c:pt idx="9691">
                  <c:v>3.2544260258084989E-3</c:v>
                </c:pt>
                <c:pt idx="9692">
                  <c:v>-6.9472070551981346E-3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-2.4320502572088287E-3</c:v>
                </c:pt>
                <c:pt idx="9697">
                  <c:v>-4.8941676490841246E-3</c:v>
                </c:pt>
                <c:pt idx="9698">
                  <c:v>-1.7038411896663774E-4</c:v>
                </c:pt>
                <c:pt idx="9699">
                  <c:v>-1.4508405252477985E-3</c:v>
                </c:pt>
                <c:pt idx="9700">
                  <c:v>4.0820895451574302E-3</c:v>
                </c:pt>
                <c:pt idx="9701">
                  <c:v>-1.2877155377955418E-2</c:v>
                </c:pt>
                <c:pt idx="9702">
                  <c:v>6.5711174737970168E-5</c:v>
                </c:pt>
                <c:pt idx="9703">
                  <c:v>-1.0465089275651707E-2</c:v>
                </c:pt>
                <c:pt idx="9704">
                  <c:v>-4.1927656994378282E-3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-3.6931584777750714E-3</c:v>
                </c:pt>
                <c:pt idx="9711">
                  <c:v>-2.7604364451487839E-3</c:v>
                </c:pt>
                <c:pt idx="9712">
                  <c:v>-1.4189327143636632E-2</c:v>
                </c:pt>
                <c:pt idx="9713">
                  <c:v>-1.1064789236854722E-2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-2.6260784667719861E-3</c:v>
                </c:pt>
                <c:pt idx="9717">
                  <c:v>-9.8499056121035267E-3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-2.2101583294258376E-3</c:v>
                </c:pt>
                <c:pt idx="9723">
                  <c:v>6.5753037946088E-3</c:v>
                </c:pt>
                <c:pt idx="9724">
                  <c:v>-4.5671532700222173E-3</c:v>
                </c:pt>
                <c:pt idx="9725">
                  <c:v>-4.5898912804176462E-4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-6.3682872197290408E-3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-3.7729351174515813E-3</c:v>
                </c:pt>
                <c:pt idx="9734">
                  <c:v>6.9187355407294149E-3</c:v>
                </c:pt>
                <c:pt idx="9735">
                  <c:v>-3.2927054265918798E-3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-7.2889525479240547E-3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-5.7859519926442005E-3</c:v>
                </c:pt>
                <c:pt idx="9744">
                  <c:v>1.0200815836620691E-2</c:v>
                </c:pt>
                <c:pt idx="9745">
                  <c:v>-1.2845202743292816E-2</c:v>
                </c:pt>
                <c:pt idx="9746">
                  <c:v>-4.1514831269289232E-3</c:v>
                </c:pt>
                <c:pt idx="9747">
                  <c:v>1.5230360839506574E-3</c:v>
                </c:pt>
                <c:pt idx="9748">
                  <c:v>-5.3731627401258919E-3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-9.4543949309517927E-3</c:v>
                </c:pt>
                <c:pt idx="9757">
                  <c:v>-2.6786224680890314E-3</c:v>
                </c:pt>
                <c:pt idx="9758">
                  <c:v>1.0165977504765777E-3</c:v>
                </c:pt>
                <c:pt idx="9759">
                  <c:v>-5.0494733808683634E-3</c:v>
                </c:pt>
                <c:pt idx="9760">
                  <c:v>-8.0783072817958157E-3</c:v>
                </c:pt>
                <c:pt idx="9761">
                  <c:v>-6.1854142988657657E-3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-6.4078290113780412E-3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-6.4457268877227136E-3</c:v>
                </c:pt>
                <c:pt idx="9768">
                  <c:v>-6.439425327364745E-5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-2.3528148647287139E-3</c:v>
                </c:pt>
                <c:pt idx="9779">
                  <c:v>-5.3136843712664472E-4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-1.5866346222797034E-3</c:v>
                </c:pt>
                <c:pt idx="9784">
                  <c:v>-6.2683382625916551E-3</c:v>
                </c:pt>
                <c:pt idx="9785">
                  <c:v>7.7522877584197403E-3</c:v>
                </c:pt>
                <c:pt idx="9786">
                  <c:v>-1.5053550818322492E-3</c:v>
                </c:pt>
                <c:pt idx="9787">
                  <c:v>-7.9885464529141359E-3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-2.0541300278082986E-3</c:v>
                </c:pt>
                <c:pt idx="9793">
                  <c:v>-3.7768757040410605E-3</c:v>
                </c:pt>
                <c:pt idx="9794">
                  <c:v>1.2990234280476187E-2</c:v>
                </c:pt>
                <c:pt idx="9795">
                  <c:v>-3.1752465700947141E-3</c:v>
                </c:pt>
                <c:pt idx="9796">
                  <c:v>2.5128467021069412E-3</c:v>
                </c:pt>
                <c:pt idx="9797">
                  <c:v>-1.4165642164911674E-3</c:v>
                </c:pt>
                <c:pt idx="9798">
                  <c:v>-9.6274301795418182E-3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-2.783389585543361E-3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-3.8721904781606753E-3</c:v>
                </c:pt>
                <c:pt idx="9806">
                  <c:v>-4.7547200221735864E-3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-1.5979074909200364E-3</c:v>
                </c:pt>
                <c:pt idx="9812">
                  <c:v>6.7215886759068866E-3</c:v>
                </c:pt>
                <c:pt idx="9813">
                  <c:v>-4.9279578687944081E-4</c:v>
                </c:pt>
                <c:pt idx="9814">
                  <c:v>1.5618078439523231E-3</c:v>
                </c:pt>
                <c:pt idx="9815">
                  <c:v>-4.8263813302718006E-4</c:v>
                </c:pt>
                <c:pt idx="9816">
                  <c:v>-9.7507659919546796E-3</c:v>
                </c:pt>
                <c:pt idx="9817">
                  <c:v>-1.2500303428812032E-2</c:v>
                </c:pt>
                <c:pt idx="9818">
                  <c:v>-4.9923379542420321E-3</c:v>
                </c:pt>
                <c:pt idx="9819">
                  <c:v>3.0752570947925051E-3</c:v>
                </c:pt>
                <c:pt idx="9820">
                  <c:v>-2.7493376313802997E-3</c:v>
                </c:pt>
                <c:pt idx="9821">
                  <c:v>3.4217544925532195E-3</c:v>
                </c:pt>
                <c:pt idx="9822">
                  <c:v>-5.3222322228716479E-3</c:v>
                </c:pt>
                <c:pt idx="9823">
                  <c:v>4.466130973906246E-3</c:v>
                </c:pt>
                <c:pt idx="9824">
                  <c:v>-6.6604305268160857E-3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-7.7974919565448886E-3</c:v>
                </c:pt>
                <c:pt idx="9828">
                  <c:v>-6.9368730158227976E-3</c:v>
                </c:pt>
                <c:pt idx="9829">
                  <c:v>-1.9861684169590887E-3</c:v>
                </c:pt>
                <c:pt idx="9830">
                  <c:v>-1.7925248498027457E-3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-2.4117657729370023E-3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-2.9432539516385248E-3</c:v>
                </c:pt>
                <c:pt idx="9839">
                  <c:v>9.6216188030435745E-3</c:v>
                </c:pt>
                <c:pt idx="9840">
                  <c:v>-2.2915296557908249E-3</c:v>
                </c:pt>
                <c:pt idx="9841">
                  <c:v>9.0781175509491163E-4</c:v>
                </c:pt>
                <c:pt idx="9842">
                  <c:v>-6.3273323537984538E-3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-4.6942981209987522E-3</c:v>
                </c:pt>
                <c:pt idx="9849">
                  <c:v>2.0508476261404951E-3</c:v>
                </c:pt>
                <c:pt idx="9850">
                  <c:v>-1.0525262598964247E-2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-5.5383679501996852E-3</c:v>
                </c:pt>
                <c:pt idx="9855">
                  <c:v>4.0620663010297875E-3</c:v>
                </c:pt>
                <c:pt idx="9856">
                  <c:v>-1.0738474919023133E-3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-1.169394982962757E-4</c:v>
                </c:pt>
                <c:pt idx="9860">
                  <c:v>-1.9022850442258488E-3</c:v>
                </c:pt>
                <c:pt idx="9861">
                  <c:v>-9.6652023863725844E-3</c:v>
                </c:pt>
                <c:pt idx="9862">
                  <c:v>3.2596949029795041E-5</c:v>
                </c:pt>
                <c:pt idx="9863">
                  <c:v>-3.3434308757378517E-3</c:v>
                </c:pt>
                <c:pt idx="9864">
                  <c:v>3.1952423346286452E-3</c:v>
                </c:pt>
                <c:pt idx="9865">
                  <c:v>-5.9300624711653427E-3</c:v>
                </c:pt>
                <c:pt idx="9866">
                  <c:v>-6.3040096344302299E-3</c:v>
                </c:pt>
                <c:pt idx="9867">
                  <c:v>2.7273566477106215E-3</c:v>
                </c:pt>
                <c:pt idx="9868">
                  <c:v>-1.0260474900860572E-3</c:v>
                </c:pt>
                <c:pt idx="9869">
                  <c:v>-6.5682736494796501E-3</c:v>
                </c:pt>
                <c:pt idx="9870">
                  <c:v>-9.7622610451679748E-3</c:v>
                </c:pt>
                <c:pt idx="9871">
                  <c:v>-4.4504769446422898E-3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-8.5889869107589334E-3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-4.358251091801435E-3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-6.3268177426873962E-3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-1.0326357092550253E-2</c:v>
                </c:pt>
                <c:pt idx="9886">
                  <c:v>-9.8960285890807853E-3</c:v>
                </c:pt>
                <c:pt idx="9887">
                  <c:v>-1.50322980498796E-2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-1.33360892140999E-2</c:v>
                </c:pt>
                <c:pt idx="9891">
                  <c:v>1.5955415461107236E-2</c:v>
                </c:pt>
                <c:pt idx="9892">
                  <c:v>-4.7394338639410449E-3</c:v>
                </c:pt>
                <c:pt idx="9893">
                  <c:v>7.9516202805756109E-3</c:v>
                </c:pt>
                <c:pt idx="9894">
                  <c:v>-8.6132182419067504E-3</c:v>
                </c:pt>
                <c:pt idx="9895">
                  <c:v>-1.4263890636811993E-4</c:v>
                </c:pt>
                <c:pt idx="9896">
                  <c:v>-1.074189017045768E-2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-1.5602063763360263E-3</c:v>
                </c:pt>
                <c:pt idx="9900">
                  <c:v>1.3090812144195496E-2</c:v>
                </c:pt>
                <c:pt idx="9901">
                  <c:v>-1.039167682627351E-3</c:v>
                </c:pt>
                <c:pt idx="9902">
                  <c:v>-1.0135339922854314E-3</c:v>
                </c:pt>
                <c:pt idx="9903">
                  <c:v>4.8433338460505126E-3</c:v>
                </c:pt>
                <c:pt idx="9904">
                  <c:v>-1.09476561544124E-2</c:v>
                </c:pt>
                <c:pt idx="9905">
                  <c:v>1.8449299762401949E-3</c:v>
                </c:pt>
                <c:pt idx="9906">
                  <c:v>-1.2825041774203072E-2</c:v>
                </c:pt>
                <c:pt idx="9907">
                  <c:v>-7.4602147933102714E-3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-2.7962392345273201E-3</c:v>
                </c:pt>
                <c:pt idx="9913">
                  <c:v>4.8932293295287366E-3</c:v>
                </c:pt>
                <c:pt idx="9914">
                  <c:v>-2.7536332998856494E-4</c:v>
                </c:pt>
                <c:pt idx="9915">
                  <c:v>-3.4641726963666741E-3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-7.0632337508964582E-3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-5.1296631578559015E-3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-2.6078100854771691E-3</c:v>
                </c:pt>
                <c:pt idx="9925">
                  <c:v>4.3855718837999547E-3</c:v>
                </c:pt>
                <c:pt idx="9926">
                  <c:v>-1.6680298133806559E-3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-2.8121432476897468E-3</c:v>
                </c:pt>
                <c:pt idx="9933">
                  <c:v>-1.5628401994245422E-3</c:v>
                </c:pt>
                <c:pt idx="9934">
                  <c:v>7.981015026619076E-4</c:v>
                </c:pt>
                <c:pt idx="9935">
                  <c:v>-1.0097135038414251E-2</c:v>
                </c:pt>
                <c:pt idx="9936">
                  <c:v>-5.1868901283516067E-3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-7.7216441667715685E-4</c:v>
                </c:pt>
                <c:pt idx="9940">
                  <c:v>-6.1505715585479237E-3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-5.1988840298324845E-3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-1.4879173656847655E-3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-4.2162813149815292E-3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-5.5160230779982555E-3</c:v>
                </c:pt>
                <c:pt idx="9955">
                  <c:v>4.677128963791688E-3</c:v>
                </c:pt>
                <c:pt idx="9956">
                  <c:v>-3.2158059333333711E-3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-5.3516371039687982E-3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-6.8109023121305512E-3</c:v>
                </c:pt>
                <c:pt idx="9965">
                  <c:v>-8.2694475521769562E-3</c:v>
                </c:pt>
                <c:pt idx="9966">
                  <c:v>-7.7831477296896878E-5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-4.2906734796392954E-3</c:v>
                </c:pt>
                <c:pt idx="9971">
                  <c:v>8.5296046242788748E-4</c:v>
                </c:pt>
                <c:pt idx="9972">
                  <c:v>-1.1249034113712142E-2</c:v>
                </c:pt>
                <c:pt idx="9973">
                  <c:v>-2.4615488185535384E-3</c:v>
                </c:pt>
                <c:pt idx="9974">
                  <c:v>-3.8307890230218078E-3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-4.3854893189827493E-3</c:v>
                </c:pt>
                <c:pt idx="9978">
                  <c:v>-4.8899801185040559E-3</c:v>
                </c:pt>
                <c:pt idx="9979">
                  <c:v>2.3108219278373809E-3</c:v>
                </c:pt>
                <c:pt idx="9980">
                  <c:v>-7.387449553002412E-3</c:v>
                </c:pt>
                <c:pt idx="9981">
                  <c:v>4.6127547494538845E-3</c:v>
                </c:pt>
                <c:pt idx="9982">
                  <c:v>-2.2847724826711158E-3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-1.6875933546760535E-3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-4.0210747371567379E-3</c:v>
                </c:pt>
                <c:pt idx="9989">
                  <c:v>9.0677776392631415E-3</c:v>
                </c:pt>
                <c:pt idx="9990">
                  <c:v>-3.438927810069714E-3</c:v>
                </c:pt>
                <c:pt idx="9991">
                  <c:v>-7.7893009004323943E-3</c:v>
                </c:pt>
                <c:pt idx="9992">
                  <c:v>-1.2668120024983409E-4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-4.5090515234171846E-3</c:v>
                </c:pt>
                <c:pt idx="9996">
                  <c:v>-6.4647560637318691E-3</c:v>
                </c:pt>
                <c:pt idx="9997">
                  <c:v>-6.3430731901501503E-3</c:v>
                </c:pt>
                <c:pt idx="9998">
                  <c:v>6.4381534203583612E-4</c:v>
                </c:pt>
                <c:pt idx="9999">
                  <c:v>-1.2766491603066754E-4</c:v>
                </c:pt>
                <c:pt idx="10000">
                  <c:v>4.9816913592426459E-3</c:v>
                </c:pt>
                <c:pt idx="10001">
                  <c:v>-1.0328026485471042E-3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-8.8471165387637996E-4</c:v>
                </c:pt>
                <c:pt idx="10006">
                  <c:v>-8.973769517574226E-3</c:v>
                </c:pt>
                <c:pt idx="10007">
                  <c:v>-1.6238385429822699E-2</c:v>
                </c:pt>
                <c:pt idx="10008">
                  <c:v>-4.9473890989837344E-3</c:v>
                </c:pt>
                <c:pt idx="10009">
                  <c:v>4.7900521680208641E-3</c:v>
                </c:pt>
                <c:pt idx="10010">
                  <c:v>-6.6960538040756745E-3</c:v>
                </c:pt>
                <c:pt idx="10011">
                  <c:v>-6.4467597374040508E-4</c:v>
                </c:pt>
                <c:pt idx="10012">
                  <c:v>-7.8987898516302835E-3</c:v>
                </c:pt>
                <c:pt idx="10013">
                  <c:v>-4.0531527859073435E-3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-1.2687899605095865E-2</c:v>
                </c:pt>
                <c:pt idx="10017">
                  <c:v>1.1633186919137728E-2</c:v>
                </c:pt>
                <c:pt idx="10018">
                  <c:v>-1.7672388295141062E-2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-1.7222619215182533E-3</c:v>
                </c:pt>
                <c:pt idx="10022">
                  <c:v>-3.6838229854634363E-3</c:v>
                </c:pt>
                <c:pt idx="10023">
                  <c:v>-9.789056969236043E-3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-1.0687550526249368E-3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-3.6231032204590008E-3</c:v>
                </c:pt>
                <c:pt idx="10030">
                  <c:v>1.5784762443917799E-3</c:v>
                </c:pt>
                <c:pt idx="10031">
                  <c:v>-3.9575545957397651E-3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-1.6187321607272764E-3</c:v>
                </c:pt>
                <c:pt idx="10036">
                  <c:v>-5.2847229143431207E-3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-7.7875783078251715E-3</c:v>
                </c:pt>
                <c:pt idx="10045">
                  <c:v>7.2433858226794712E-4</c:v>
                </c:pt>
                <c:pt idx="10046">
                  <c:v>-6.2211191765744189E-3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-2.0745549431033794E-4</c:v>
                </c:pt>
                <c:pt idx="10050">
                  <c:v>2.1383680396116489E-3</c:v>
                </c:pt>
                <c:pt idx="10051">
                  <c:v>-5.7483797540243131E-3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-4.6554169768935338E-3</c:v>
                </c:pt>
                <c:pt idx="10058">
                  <c:v>-2.1880905161886233E-4</c:v>
                </c:pt>
                <c:pt idx="10059">
                  <c:v>-4.5419288556427517E-3</c:v>
                </c:pt>
                <c:pt idx="10060">
                  <c:v>-1.6968833799069216E-4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-9.4877060138589542E-3</c:v>
                </c:pt>
                <c:pt idx="10065">
                  <c:v>3.5865327081854304E-3</c:v>
                </c:pt>
                <c:pt idx="10066">
                  <c:v>-9.7788482403338151E-4</c:v>
                </c:pt>
                <c:pt idx="10067">
                  <c:v>-4.3996652214737253E-3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-2.3737839775481717E-3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-2.8388559401086866E-3</c:v>
                </c:pt>
                <c:pt idx="10074">
                  <c:v>4.0909362697352236E-3</c:v>
                </c:pt>
                <c:pt idx="10075">
                  <c:v>-6.8966553435991784E-3</c:v>
                </c:pt>
                <c:pt idx="10076">
                  <c:v>2.2265275309525379E-3</c:v>
                </c:pt>
                <c:pt idx="10077">
                  <c:v>-4.1626628969790858E-3</c:v>
                </c:pt>
                <c:pt idx="10078">
                  <c:v>-4.9656819261425511E-3</c:v>
                </c:pt>
                <c:pt idx="10079">
                  <c:v>8.1660349831960133E-3</c:v>
                </c:pt>
                <c:pt idx="10080">
                  <c:v>-1.4566416420425554E-2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-4.4281433744686183E-4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-9.1912972728778186E-3</c:v>
                </c:pt>
                <c:pt idx="10090">
                  <c:v>-4.5637819057429141E-3</c:v>
                </c:pt>
                <c:pt idx="10091">
                  <c:v>2.3057127382379861E-3</c:v>
                </c:pt>
                <c:pt idx="10092">
                  <c:v>-1.0953982384290128E-2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-2.1293257006504973E-5</c:v>
                </c:pt>
                <c:pt idx="10096">
                  <c:v>-4.0432751870085326E-3</c:v>
                </c:pt>
                <c:pt idx="10097">
                  <c:v>9.2390051027688713E-3</c:v>
                </c:pt>
                <c:pt idx="10098">
                  <c:v>-2.2567431178543984E-4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-1.2067658567822548E-3</c:v>
                </c:pt>
                <c:pt idx="10102">
                  <c:v>5.6184752458250387E-3</c:v>
                </c:pt>
                <c:pt idx="10103">
                  <c:v>-2.5179219274171771E-3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-9.7604100287504991E-3</c:v>
                </c:pt>
                <c:pt idx="10107">
                  <c:v>8.6491779016721893E-3</c:v>
                </c:pt>
                <c:pt idx="10108">
                  <c:v>-5.0440521845906972E-4</c:v>
                </c:pt>
                <c:pt idx="10109">
                  <c:v>-8.1490214352974988E-4</c:v>
                </c:pt>
                <c:pt idx="10110">
                  <c:v>-6.482889225598143E-3</c:v>
                </c:pt>
                <c:pt idx="10111">
                  <c:v>-6.2270268122688321E-3</c:v>
                </c:pt>
                <c:pt idx="10112">
                  <c:v>1.0882923586965632E-3</c:v>
                </c:pt>
                <c:pt idx="10113">
                  <c:v>-2.2776431443602974E-3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-1.932651708065336E-3</c:v>
                </c:pt>
                <c:pt idx="10121">
                  <c:v>-6.7819376398574605E-3</c:v>
                </c:pt>
                <c:pt idx="10122">
                  <c:v>6.811036718177732E-3</c:v>
                </c:pt>
                <c:pt idx="10123">
                  <c:v>-3.4993646230709885E-3</c:v>
                </c:pt>
                <c:pt idx="10124">
                  <c:v>3.0765177528468968E-3</c:v>
                </c:pt>
                <c:pt idx="10125">
                  <c:v>-2.4714416085203084E-3</c:v>
                </c:pt>
                <c:pt idx="10126">
                  <c:v>-6.8625585024353342E-3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-4.6761511241442122E-3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-1.1177733792795408E-3</c:v>
                </c:pt>
                <c:pt idx="10134">
                  <c:v>-1.0723782642951818E-2</c:v>
                </c:pt>
                <c:pt idx="10135">
                  <c:v>1.5017387602451748E-3</c:v>
                </c:pt>
                <c:pt idx="10136">
                  <c:v>-8.3188781561389646E-3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-1.0822894818200979E-3</c:v>
                </c:pt>
                <c:pt idx="10143">
                  <c:v>4.6116589644125128E-3</c:v>
                </c:pt>
                <c:pt idx="10144">
                  <c:v>-2.4222175607615526E-3</c:v>
                </c:pt>
                <c:pt idx="10145">
                  <c:v>-4.1159826489565177E-3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-1.1432807343574325E-3</c:v>
                </c:pt>
                <c:pt idx="10150">
                  <c:v>9.4157275774318094E-3</c:v>
                </c:pt>
                <c:pt idx="10151">
                  <c:v>-5.2314523692249537E-3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-1.1266358146642119E-3</c:v>
                </c:pt>
                <c:pt idx="10155">
                  <c:v>2.7492764270338199E-3</c:v>
                </c:pt>
                <c:pt idx="10156">
                  <c:v>-1.7790985039347618E-3</c:v>
                </c:pt>
                <c:pt idx="10157">
                  <c:v>-1.2221575713796895E-2</c:v>
                </c:pt>
                <c:pt idx="10158">
                  <c:v>-1.3635878774030274E-2</c:v>
                </c:pt>
                <c:pt idx="10159">
                  <c:v>-3.9369733798686468E-3</c:v>
                </c:pt>
                <c:pt idx="10160">
                  <c:v>1.116602128808708E-3</c:v>
                </c:pt>
                <c:pt idx="10161">
                  <c:v>-2.2692357946532127E-2</c:v>
                </c:pt>
                <c:pt idx="10162">
                  <c:v>-6.2639163549587096E-3</c:v>
                </c:pt>
                <c:pt idx="10163">
                  <c:v>3.4157681712532195E-3</c:v>
                </c:pt>
                <c:pt idx="10164">
                  <c:v>-9.9885230766414423E-3</c:v>
                </c:pt>
                <c:pt idx="10165">
                  <c:v>1.9784851945203741E-5</c:v>
                </c:pt>
                <c:pt idx="10166">
                  <c:v>-3.9646051164279328E-3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-1.5919983691393469E-2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-1.9418560822552777E-2</c:v>
                </c:pt>
                <c:pt idx="10174">
                  <c:v>-5.517576794050072E-3</c:v>
                </c:pt>
                <c:pt idx="10175">
                  <c:v>-7.8883553276725138E-3</c:v>
                </c:pt>
                <c:pt idx="10176">
                  <c:v>-5.5609719603140206E-3</c:v>
                </c:pt>
                <c:pt idx="10177">
                  <c:v>-3.4052838273943564E-3</c:v>
                </c:pt>
                <c:pt idx="10178">
                  <c:v>-1.3890818323227805E-2</c:v>
                </c:pt>
                <c:pt idx="10179">
                  <c:v>-1.7420439534198806E-2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-5.3538156800794212E-3</c:v>
                </c:pt>
                <c:pt idx="10183">
                  <c:v>-1.0596830912229294E-2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-4.1754623784981959E-3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-1.0131757789407558E-2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-9.4566628119032714E-3</c:v>
                </c:pt>
                <c:pt idx="10195">
                  <c:v>4.1437975517997216E-3</c:v>
                </c:pt>
                <c:pt idx="10196">
                  <c:v>-5.233342556465459E-3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-1.1409826605699891E-2</c:v>
                </c:pt>
                <c:pt idx="10200">
                  <c:v>-1.5067636810140783E-2</c:v>
                </c:pt>
                <c:pt idx="10201">
                  <c:v>-5.2415731430883739E-3</c:v>
                </c:pt>
                <c:pt idx="10202">
                  <c:v>-7.2208763967491763E-3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-8.5948483347824123E-3</c:v>
                </c:pt>
                <c:pt idx="10206">
                  <c:v>-6.8154856660438412E-3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-2.3790262860554634E-3</c:v>
                </c:pt>
                <c:pt idx="10211">
                  <c:v>1.3429674782585721E-2</c:v>
                </c:pt>
                <c:pt idx="10212">
                  <c:v>-1.5591048303367216E-3</c:v>
                </c:pt>
                <c:pt idx="10213">
                  <c:v>-4.3798740754557031E-3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-3.9237757979062593E-3</c:v>
                </c:pt>
                <c:pt idx="10218">
                  <c:v>-3.4458450056540357E-3</c:v>
                </c:pt>
                <c:pt idx="10219">
                  <c:v>-2.141162723711787E-3</c:v>
                </c:pt>
                <c:pt idx="10220">
                  <c:v>2.0912044128831297E-3</c:v>
                </c:pt>
                <c:pt idx="10221">
                  <c:v>-5.6801371105166254E-3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-3.9853799860622985E-4</c:v>
                </c:pt>
                <c:pt idx="10226">
                  <c:v>3.0906412791491533E-3</c:v>
                </c:pt>
                <c:pt idx="10227">
                  <c:v>-2.1777449784696756E-3</c:v>
                </c:pt>
                <c:pt idx="10228">
                  <c:v>3.0372450868298984E-4</c:v>
                </c:pt>
                <c:pt idx="10229">
                  <c:v>-5.2803607432032607E-3</c:v>
                </c:pt>
                <c:pt idx="10230">
                  <c:v>8.8659172813976284E-4</c:v>
                </c:pt>
                <c:pt idx="10231">
                  <c:v>-1.1462537497823888E-3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-1.282778412940111E-2</c:v>
                </c:pt>
                <c:pt idx="10239">
                  <c:v>-6.9031784841353527E-3</c:v>
                </c:pt>
                <c:pt idx="10240">
                  <c:v>8.2377196473792935E-4</c:v>
                </c:pt>
                <c:pt idx="10241">
                  <c:v>-3.9222251712800471E-3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-2.9737019590818647E-3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-5.1259894028241604E-3</c:v>
                </c:pt>
                <c:pt idx="10248">
                  <c:v>5.2892705051359457E-3</c:v>
                </c:pt>
                <c:pt idx="10249">
                  <c:v>-2.2105715956701744E-3</c:v>
                </c:pt>
                <c:pt idx="10250">
                  <c:v>-3.4262126030562001E-3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-2.4798229372571257E-3</c:v>
                </c:pt>
                <c:pt idx="10256">
                  <c:v>-9.7696460569451915E-4</c:v>
                </c:pt>
                <c:pt idx="10257">
                  <c:v>-1.6026541667510941E-3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-4.2280772900351593E-3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-2.6847116022725714E-3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-5.3071241014475135E-3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-7.426926490042618E-3</c:v>
                </c:pt>
                <c:pt idx="10276">
                  <c:v>-1.4920051562334891E-3</c:v>
                </c:pt>
                <c:pt idx="10277">
                  <c:v>9.3493426548540981E-4</c:v>
                </c:pt>
                <c:pt idx="10278">
                  <c:v>-6.4986715537251882E-3</c:v>
                </c:pt>
                <c:pt idx="10279">
                  <c:v>5.0808311189420863E-4</c:v>
                </c:pt>
                <c:pt idx="10280">
                  <c:v>-6.6637275499559223E-4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-4.9593945808208417E-3</c:v>
                </c:pt>
                <c:pt idx="10285">
                  <c:v>1.615489920363089E-3</c:v>
                </c:pt>
                <c:pt idx="10286">
                  <c:v>-4.5320744618848607E-4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-7.9448464213704995E-4</c:v>
                </c:pt>
                <c:pt idx="10290">
                  <c:v>3.0232754818904084E-4</c:v>
                </c:pt>
                <c:pt idx="10291">
                  <c:v>-1.4622072836214528E-3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-1.7347528082076735E-3</c:v>
                </c:pt>
                <c:pt idx="10295">
                  <c:v>-1.2711641241102356E-2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-2.2245358870094378E-3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-1.8959003505933936E-3</c:v>
                </c:pt>
                <c:pt idx="10303">
                  <c:v>-6.3895856121298777E-4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-5.9928041114609698E-4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-7.4482721597668444E-4</c:v>
                </c:pt>
                <c:pt idx="10310">
                  <c:v>-3.8738323935909591E-3</c:v>
                </c:pt>
                <c:pt idx="10311">
                  <c:v>3.7699782552529371E-3</c:v>
                </c:pt>
                <c:pt idx="10312">
                  <c:v>-1.1561597339468932E-3</c:v>
                </c:pt>
                <c:pt idx="10313">
                  <c:v>-2.7895177830927764E-3</c:v>
                </c:pt>
                <c:pt idx="10314">
                  <c:v>-4.549305123967784E-3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-7.2368868111460927E-4</c:v>
                </c:pt>
                <c:pt idx="10318">
                  <c:v>-3.6850895410154294E-3</c:v>
                </c:pt>
                <c:pt idx="10319">
                  <c:v>-6.5011173716023052E-4</c:v>
                </c:pt>
                <c:pt idx="10320">
                  <c:v>-2.1834558416991001E-3</c:v>
                </c:pt>
                <c:pt idx="10321">
                  <c:v>-9.716599150239702E-3</c:v>
                </c:pt>
                <c:pt idx="10322">
                  <c:v>1.7801328126694216E-3</c:v>
                </c:pt>
                <c:pt idx="10323">
                  <c:v>-1.9064170126679159E-3</c:v>
                </c:pt>
                <c:pt idx="10324">
                  <c:v>-2.3054595400235911E-3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-4.1670724041154017E-5</c:v>
                </c:pt>
                <c:pt idx="10328">
                  <c:v>7.3282976023492097E-4</c:v>
                </c:pt>
                <c:pt idx="10329">
                  <c:v>-2.285497359835631E-3</c:v>
                </c:pt>
                <c:pt idx="10330">
                  <c:v>5.9165051890186504E-3</c:v>
                </c:pt>
                <c:pt idx="10331">
                  <c:v>-5.3095871137003314E-3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-1.2357444208545232E-2</c:v>
                </c:pt>
                <c:pt idx="10335">
                  <c:v>-6.1232656648257944E-5</c:v>
                </c:pt>
                <c:pt idx="10336">
                  <c:v>-1.5906948623189976E-3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-2.6271432175839493E-4</c:v>
                </c:pt>
                <c:pt idx="10341">
                  <c:v>-1.2909093347133194E-3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-8.6421833231931089E-4</c:v>
                </c:pt>
                <c:pt idx="10345">
                  <c:v>-5.7830388534902966E-3</c:v>
                </c:pt>
                <c:pt idx="10346">
                  <c:v>-3.5935489494214323E-3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-1.6324019475710827E-4</c:v>
                </c:pt>
                <c:pt idx="10351">
                  <c:v>2.1718001186048497E-3</c:v>
                </c:pt>
                <c:pt idx="10352">
                  <c:v>-2.1601023085331406E-3</c:v>
                </c:pt>
                <c:pt idx="10353">
                  <c:v>-4.98980477150468E-5</c:v>
                </c:pt>
                <c:pt idx="10354">
                  <c:v>-1.3641542263211903E-3</c:v>
                </c:pt>
                <c:pt idx="10355">
                  <c:v>1.3164830244605241E-4</c:v>
                </c:pt>
                <c:pt idx="10356">
                  <c:v>-3.5961563458867474E-2</c:v>
                </c:pt>
                <c:pt idx="10357">
                  <c:v>3.9410661839944794E-3</c:v>
                </c:pt>
                <c:pt idx="10358">
                  <c:v>-5.5246070537311454E-3</c:v>
                </c:pt>
                <c:pt idx="10359">
                  <c:v>-1.2899276117408931E-2</c:v>
                </c:pt>
                <c:pt idx="10360">
                  <c:v>-1.3486426961813791E-2</c:v>
                </c:pt>
                <c:pt idx="10361">
                  <c:v>1.8834924886766302E-2</c:v>
                </c:pt>
                <c:pt idx="10362">
                  <c:v>-7.5640010190447526E-4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-2.150480172991287E-2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-2.4727511856781348E-3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-4.197349005625739E-4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-5.6435886374917033E-3</c:v>
                </c:pt>
                <c:pt idx="10377">
                  <c:v>-7.5926825005439014E-3</c:v>
                </c:pt>
                <c:pt idx="10378">
                  <c:v>6.5467938957723959E-3</c:v>
                </c:pt>
                <c:pt idx="10379">
                  <c:v>-1.8618049416883053E-3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-5.8330161495394606E-3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-3.449652012623261E-3</c:v>
                </c:pt>
                <c:pt idx="10393">
                  <c:v>9.9124355805582098E-3</c:v>
                </c:pt>
                <c:pt idx="10394">
                  <c:v>-3.8000319634949875E-3</c:v>
                </c:pt>
                <c:pt idx="10395">
                  <c:v>-1.2491101935125926E-3</c:v>
                </c:pt>
                <c:pt idx="10396">
                  <c:v>1.0112997503215482E-2</c:v>
                </c:pt>
                <c:pt idx="10397">
                  <c:v>-3.1939172469304111E-3</c:v>
                </c:pt>
                <c:pt idx="10398">
                  <c:v>-1.04319662764496E-3</c:v>
                </c:pt>
                <c:pt idx="10399">
                  <c:v>-8.0308214491644492E-3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-3.7790636965340241E-3</c:v>
                </c:pt>
                <c:pt idx="10406">
                  <c:v>4.0680619357242875E-3</c:v>
                </c:pt>
                <c:pt idx="10407">
                  <c:v>-1.6265130885562584E-2</c:v>
                </c:pt>
                <c:pt idx="10408">
                  <c:v>1.2094898129111797E-2</c:v>
                </c:pt>
                <c:pt idx="10409">
                  <c:v>-2.2146015428159416E-3</c:v>
                </c:pt>
                <c:pt idx="10410">
                  <c:v>-6.6503874123213791E-5</c:v>
                </c:pt>
                <c:pt idx="10411">
                  <c:v>6.1969287398007111E-3</c:v>
                </c:pt>
                <c:pt idx="10412">
                  <c:v>-6.5659586418220783E-4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-1.0255541440528759E-2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-6.2375938787262442E-3</c:v>
                </c:pt>
                <c:pt idx="10425">
                  <c:v>-1.070148887746214E-2</c:v>
                </c:pt>
                <c:pt idx="10426">
                  <c:v>-1.774820016737344E-2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-1.1984086240271807E-2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-8.4517635401759605E-4</c:v>
                </c:pt>
                <c:pt idx="10434">
                  <c:v>2.101619712014724E-3</c:v>
                </c:pt>
                <c:pt idx="10435">
                  <c:v>-1.2185771149448854E-2</c:v>
                </c:pt>
                <c:pt idx="10436">
                  <c:v>5.6086249139184474E-3</c:v>
                </c:pt>
                <c:pt idx="10437">
                  <c:v>-1.1289536165714154E-2</c:v>
                </c:pt>
                <c:pt idx="10438">
                  <c:v>-4.2490279892852811E-3</c:v>
                </c:pt>
                <c:pt idx="10439">
                  <c:v>-3.362352528094803E-3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-6.3514289483634911E-4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-1.4564468152965304E-2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-3.1839385431560174E-3</c:v>
                </c:pt>
                <c:pt idx="10453">
                  <c:v>-1.750551907504061E-3</c:v>
                </c:pt>
                <c:pt idx="10454">
                  <c:v>-2.1733823732557056E-3</c:v>
                </c:pt>
                <c:pt idx="10455">
                  <c:v>4.4960100307331885E-3</c:v>
                </c:pt>
                <c:pt idx="10456">
                  <c:v>-1.1948673239944085E-2</c:v>
                </c:pt>
                <c:pt idx="10457">
                  <c:v>4.8181891694039081E-3</c:v>
                </c:pt>
                <c:pt idx="10458">
                  <c:v>-2.1130463263686394E-2</c:v>
                </c:pt>
                <c:pt idx="10459">
                  <c:v>2.0574440255334281E-3</c:v>
                </c:pt>
                <c:pt idx="10460">
                  <c:v>-2.8185080355907388E-2</c:v>
                </c:pt>
                <c:pt idx="10461">
                  <c:v>-1.5253897580590703E-2</c:v>
                </c:pt>
                <c:pt idx="10462">
                  <c:v>1.2016950276382943E-2</c:v>
                </c:pt>
                <c:pt idx="10463">
                  <c:v>-7.1624912638110771E-3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-2.6197537165678852E-2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-3.0935807997158449E-2</c:v>
                </c:pt>
                <c:pt idx="10471">
                  <c:v>-1.5112549821729715E-3</c:v>
                </c:pt>
                <c:pt idx="10472">
                  <c:v>-6.5518658315255607E-4</c:v>
                </c:pt>
                <c:pt idx="10473">
                  <c:v>-1.8690219943389152E-2</c:v>
                </c:pt>
                <c:pt idx="10474">
                  <c:v>-1.8015719610138703E-2</c:v>
                </c:pt>
                <c:pt idx="10475">
                  <c:v>-2.1351398536140209E-4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-8.1637655089021877E-3</c:v>
                </c:pt>
                <c:pt idx="10483">
                  <c:v>-2.5448722831177051E-2</c:v>
                </c:pt>
                <c:pt idx="10484">
                  <c:v>2.3346618467686042E-2</c:v>
                </c:pt>
                <c:pt idx="10485">
                  <c:v>-5.5131941907546889E-3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-1.1981334793246035E-2</c:v>
                </c:pt>
                <c:pt idx="10489">
                  <c:v>5.6584798975993778E-3</c:v>
                </c:pt>
                <c:pt idx="10490">
                  <c:v>-1.5803450857486467E-2</c:v>
                </c:pt>
                <c:pt idx="10491">
                  <c:v>-3.0406125893467362E-3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-4.6194492412432453E-4</c:v>
                </c:pt>
                <c:pt idx="10496">
                  <c:v>-6.835670259492943E-3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-3.4590905907734282E-3</c:v>
                </c:pt>
                <c:pt idx="10500">
                  <c:v>4.5546487260548219E-3</c:v>
                </c:pt>
                <c:pt idx="10501">
                  <c:v>-3.5537684710931217E-3</c:v>
                </c:pt>
                <c:pt idx="10502">
                  <c:v>-1.2675511500894743E-3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-1.7585314401848962E-3</c:v>
                </c:pt>
                <c:pt idx="10506">
                  <c:v>1.4361530934211331E-2</c:v>
                </c:pt>
                <c:pt idx="10507">
                  <c:v>-8.5068879877248094E-4</c:v>
                </c:pt>
                <c:pt idx="10508">
                  <c:v>-7.378842000731467E-3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-6.0192917777968091E-3</c:v>
                </c:pt>
                <c:pt idx="10512">
                  <c:v>9.1739616397941148E-3</c:v>
                </c:pt>
                <c:pt idx="10513">
                  <c:v>-1.5390333083118435E-3</c:v>
                </c:pt>
                <c:pt idx="10514">
                  <c:v>-1.8771565379989141E-3</c:v>
                </c:pt>
                <c:pt idx="10515">
                  <c:v>5.474384142123867E-3</c:v>
                </c:pt>
                <c:pt idx="10516">
                  <c:v>-8.3050586937112314E-3</c:v>
                </c:pt>
                <c:pt idx="10517">
                  <c:v>-8.9363519880869546E-3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-2.5315344560283393E-2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-3.1610969544413337E-3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-8.9368552727666639E-3</c:v>
                </c:pt>
                <c:pt idx="10528">
                  <c:v>1.4323010126933156E-2</c:v>
                </c:pt>
                <c:pt idx="10529">
                  <c:v>-2.8479812315330477E-2</c:v>
                </c:pt>
                <c:pt idx="10530">
                  <c:v>3.0067948407719314E-3</c:v>
                </c:pt>
                <c:pt idx="10531">
                  <c:v>-9.3388394561308985E-3</c:v>
                </c:pt>
                <c:pt idx="10532">
                  <c:v>1.4315402574935021E-2</c:v>
                </c:pt>
                <c:pt idx="10533">
                  <c:v>-2.7319791458491949E-2</c:v>
                </c:pt>
                <c:pt idx="10534">
                  <c:v>4.8021452261615138E-3</c:v>
                </c:pt>
                <c:pt idx="10535">
                  <c:v>-1.4699288944356681E-2</c:v>
                </c:pt>
                <c:pt idx="10536">
                  <c:v>-1.6927047373037851E-2</c:v>
                </c:pt>
                <c:pt idx="10537">
                  <c:v>2.9955560580487983E-2</c:v>
                </c:pt>
                <c:pt idx="10538">
                  <c:v>-5.2699393127628724E-3</c:v>
                </c:pt>
                <c:pt idx="10539">
                  <c:v>-1.6096690836869598E-2</c:v>
                </c:pt>
                <c:pt idx="10540">
                  <c:v>5.049158803466014E-3</c:v>
                </c:pt>
                <c:pt idx="10541">
                  <c:v>-2.1257416686237818E-2</c:v>
                </c:pt>
                <c:pt idx="10542">
                  <c:v>8.1751112022523387E-3</c:v>
                </c:pt>
                <c:pt idx="10543">
                  <c:v>-1.7921000621470284E-2</c:v>
                </c:pt>
                <c:pt idx="10544">
                  <c:v>1.8723832005425933E-2</c:v>
                </c:pt>
                <c:pt idx="10545">
                  <c:v>-2.0396613605141667E-2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-1.7868475386002558E-3</c:v>
                </c:pt>
                <c:pt idx="10549">
                  <c:v>8.4847696530001571E-3</c:v>
                </c:pt>
                <c:pt idx="10550">
                  <c:v>-4.5747113613856527E-3</c:v>
                </c:pt>
                <c:pt idx="10551">
                  <c:v>-6.4907885699039269E-3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-6.5527092280959209E-4</c:v>
                </c:pt>
                <c:pt idx="10555">
                  <c:v>8.0326191045738682E-3</c:v>
                </c:pt>
                <c:pt idx="10556">
                  <c:v>-2.669410178580911E-2</c:v>
                </c:pt>
                <c:pt idx="10557">
                  <c:v>8.4393523601118403E-3</c:v>
                </c:pt>
                <c:pt idx="10558">
                  <c:v>-5.7980155500843011E-3</c:v>
                </c:pt>
                <c:pt idx="10559">
                  <c:v>-1.6962336969468694E-2</c:v>
                </c:pt>
                <c:pt idx="10560">
                  <c:v>-1.7652701761074141E-2</c:v>
                </c:pt>
                <c:pt idx="10561">
                  <c:v>7.723527440088418E-3</c:v>
                </c:pt>
                <c:pt idx="10562">
                  <c:v>-1.717632216410081E-3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-1.1675826009415857E-2</c:v>
                </c:pt>
                <c:pt idx="10568">
                  <c:v>2.511322885631273E-3</c:v>
                </c:pt>
                <c:pt idx="10569">
                  <c:v>-6.5052063298978169E-3</c:v>
                </c:pt>
                <c:pt idx="10570">
                  <c:v>-9.5751890290323161E-3</c:v>
                </c:pt>
                <c:pt idx="10571">
                  <c:v>8.8066936559449971E-4</c:v>
                </c:pt>
                <c:pt idx="10572">
                  <c:v>-2.3468110959713684E-2</c:v>
                </c:pt>
                <c:pt idx="10573">
                  <c:v>3.1977933979963069E-3</c:v>
                </c:pt>
                <c:pt idx="10574">
                  <c:v>-1.4494381351973118E-2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-1.5212979815027339E-2</c:v>
                </c:pt>
                <c:pt idx="10578">
                  <c:v>9.7803566884717696E-3</c:v>
                </c:pt>
                <c:pt idx="10579">
                  <c:v>-2.8712154941763046E-2</c:v>
                </c:pt>
                <c:pt idx="10580">
                  <c:v>-1.082356294736897E-2</c:v>
                </c:pt>
                <c:pt idx="10581">
                  <c:v>-2.8447490618876969E-2</c:v>
                </c:pt>
                <c:pt idx="10582">
                  <c:v>-2.7353374734992997E-3</c:v>
                </c:pt>
                <c:pt idx="10583">
                  <c:v>-1.5317691581882897E-2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-1.291538655181057E-2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-5.7170879966594867E-3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-8.1679014984832321E-3</c:v>
                </c:pt>
                <c:pt idx="10593">
                  <c:v>-3.6250848090720211E-2</c:v>
                </c:pt>
                <c:pt idx="10594">
                  <c:v>-6.3743944864640412E-3</c:v>
                </c:pt>
                <c:pt idx="10595">
                  <c:v>4.6308097444835994E-3</c:v>
                </c:pt>
                <c:pt idx="10596">
                  <c:v>-4.0628487801424029E-3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-1.1647504470490233E-2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-1.0661650099924813E-2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-1.0658553922677783E-3</c:v>
                </c:pt>
                <c:pt idx="10609">
                  <c:v>-7.670645109374874E-3</c:v>
                </c:pt>
                <c:pt idx="10610">
                  <c:v>-2.8534170127041847E-2</c:v>
                </c:pt>
                <c:pt idx="10611">
                  <c:v>8.8437562236087786E-4</c:v>
                </c:pt>
                <c:pt idx="10612">
                  <c:v>-8.8389513774025374E-3</c:v>
                </c:pt>
                <c:pt idx="10613">
                  <c:v>7.9501083331940947E-3</c:v>
                </c:pt>
                <c:pt idx="10614">
                  <c:v>-2.2226959071788954E-2</c:v>
                </c:pt>
                <c:pt idx="10615">
                  <c:v>-1.0221653273349673E-2</c:v>
                </c:pt>
                <c:pt idx="10616">
                  <c:v>-1.6490105233812002E-2</c:v>
                </c:pt>
                <c:pt idx="10617">
                  <c:v>3.5488409317938618E-2</c:v>
                </c:pt>
                <c:pt idx="10618">
                  <c:v>-6.9734204802625044E-3</c:v>
                </c:pt>
                <c:pt idx="10619">
                  <c:v>5.2168073895124678E-3</c:v>
                </c:pt>
                <c:pt idx="10620">
                  <c:v>-2.190310972056686E-2</c:v>
                </c:pt>
                <c:pt idx="10621">
                  <c:v>-1.7114283245645012E-2</c:v>
                </c:pt>
                <c:pt idx="10622">
                  <c:v>3.8935854245893964E-2</c:v>
                </c:pt>
                <c:pt idx="10623">
                  <c:v>-3.1879009323409591E-2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-6.1377831381452808E-3</c:v>
                </c:pt>
                <c:pt idx="10628">
                  <c:v>-7.2751213588020391E-3</c:v>
                </c:pt>
                <c:pt idx="10629">
                  <c:v>-6.2630498530307221E-3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-3.7184874033524551E-3</c:v>
                </c:pt>
                <c:pt idx="10637">
                  <c:v>-8.3191368557180567E-3</c:v>
                </c:pt>
                <c:pt idx="10638">
                  <c:v>2.4257579927606798E-3</c:v>
                </c:pt>
                <c:pt idx="10639">
                  <c:v>-1.7828926887105467E-2</c:v>
                </c:pt>
                <c:pt idx="10640">
                  <c:v>-1.4861467551927632E-3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-3.2594324056756108E-3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-9.0959775568997259E-3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-6.8364545084094175E-3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-1.383887827373087E-3</c:v>
                </c:pt>
                <c:pt idx="10656">
                  <c:v>7.6923226957852364E-3</c:v>
                </c:pt>
                <c:pt idx="10657">
                  <c:v>-1.8197493763270955E-2</c:v>
                </c:pt>
                <c:pt idx="10658">
                  <c:v>5.2403245092662587E-3</c:v>
                </c:pt>
                <c:pt idx="10659">
                  <c:v>-6.4724165145069179E-3</c:v>
                </c:pt>
                <c:pt idx="10660">
                  <c:v>9.6021532268242282E-3</c:v>
                </c:pt>
                <c:pt idx="10661">
                  <c:v>-7.9770501551834627E-4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-2.3898313949999306E-5</c:v>
                </c:pt>
                <c:pt idx="10666">
                  <c:v>-6.9775338736342007E-3</c:v>
                </c:pt>
                <c:pt idx="10667">
                  <c:v>-1.4681423485786382E-2</c:v>
                </c:pt>
                <c:pt idx="10668">
                  <c:v>3.8575303594718946E-3</c:v>
                </c:pt>
                <c:pt idx="10669">
                  <c:v>-1.2541475552449555E-2</c:v>
                </c:pt>
                <c:pt idx="10670">
                  <c:v>-1.8902425401989831E-4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-9.0257181834516587E-3</c:v>
                </c:pt>
                <c:pt idx="10675">
                  <c:v>-5.8788583481206302E-3</c:v>
                </c:pt>
                <c:pt idx="10676">
                  <c:v>-5.3305538171635192E-3</c:v>
                </c:pt>
                <c:pt idx="10677">
                  <c:v>2.1023043763070959E-2</c:v>
                </c:pt>
                <c:pt idx="10678">
                  <c:v>-2.7584364961917629E-2</c:v>
                </c:pt>
                <c:pt idx="10679">
                  <c:v>-3.7372930374068858E-4</c:v>
                </c:pt>
                <c:pt idx="10680">
                  <c:v>-9.0019692523632955E-3</c:v>
                </c:pt>
                <c:pt idx="10681">
                  <c:v>-1.39748496781813E-2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-1.483263337453522E-3</c:v>
                </c:pt>
                <c:pt idx="10686">
                  <c:v>-8.2827419824074155E-3</c:v>
                </c:pt>
                <c:pt idx="10687">
                  <c:v>-1.1918489268829546E-3</c:v>
                </c:pt>
                <c:pt idx="10688">
                  <c:v>-1.7913717249120609E-2</c:v>
                </c:pt>
                <c:pt idx="10689">
                  <c:v>1.4305415957664991E-3</c:v>
                </c:pt>
                <c:pt idx="10690">
                  <c:v>-4.3694376828753434E-3</c:v>
                </c:pt>
                <c:pt idx="10691">
                  <c:v>7.0699787777162015E-3</c:v>
                </c:pt>
                <c:pt idx="10692">
                  <c:v>-2.5712901609185934E-2</c:v>
                </c:pt>
                <c:pt idx="10693">
                  <c:v>-1.9960871420465764E-3</c:v>
                </c:pt>
                <c:pt idx="10694">
                  <c:v>4.2780352085962647E-3</c:v>
                </c:pt>
                <c:pt idx="10695">
                  <c:v>-2.2194508602826346E-3</c:v>
                </c:pt>
                <c:pt idx="10696">
                  <c:v>-2.055051737478486E-2</c:v>
                </c:pt>
                <c:pt idx="10697">
                  <c:v>1.8918074786338224E-3</c:v>
                </c:pt>
                <c:pt idx="10698">
                  <c:v>-9.6353407936167201E-3</c:v>
                </c:pt>
                <c:pt idx="10699">
                  <c:v>1.3665390948341738E-2</c:v>
                </c:pt>
                <c:pt idx="10700">
                  <c:v>-1.7073497146517624E-2</c:v>
                </c:pt>
                <c:pt idx="10701">
                  <c:v>7.6526064922308734E-3</c:v>
                </c:pt>
                <c:pt idx="10702">
                  <c:v>-1.0570227854291403E-2</c:v>
                </c:pt>
                <c:pt idx="10703">
                  <c:v>-7.1512739993124796E-3</c:v>
                </c:pt>
                <c:pt idx="10704">
                  <c:v>-1.5805198455836944E-2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-2.4857230943860387E-2</c:v>
                </c:pt>
                <c:pt idx="10712">
                  <c:v>3.0622357832950087E-3</c:v>
                </c:pt>
                <c:pt idx="10713">
                  <c:v>-1.6257744430335563E-2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-1.4899158260433865E-2</c:v>
                </c:pt>
                <c:pt idx="10717">
                  <c:v>-7.074592438234717E-3</c:v>
                </c:pt>
                <c:pt idx="10718">
                  <c:v>-1.3275221663295866E-2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-1.9364213157624377E-2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-1.1157162777907459E-2</c:v>
                </c:pt>
                <c:pt idx="10725">
                  <c:v>-2.7805162206284706E-3</c:v>
                </c:pt>
                <c:pt idx="10726">
                  <c:v>1.2624370337093183E-3</c:v>
                </c:pt>
                <c:pt idx="10727">
                  <c:v>-2.7428198369783274E-4</c:v>
                </c:pt>
                <c:pt idx="10728">
                  <c:v>-1.2218133459619196E-2</c:v>
                </c:pt>
                <c:pt idx="10729">
                  <c:v>-8.4139257597026784E-3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-1.7409725670059828E-2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-9.9762271380914314E-3</c:v>
                </c:pt>
                <c:pt idx="10738">
                  <c:v>-1.0205748017114047E-2</c:v>
                </c:pt>
                <c:pt idx="10739">
                  <c:v>-3.3465393224254569E-3</c:v>
                </c:pt>
                <c:pt idx="10740">
                  <c:v>-3.207155537802997E-2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-3.7095834452152587E-2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-5.2217061757726668E-2</c:v>
                </c:pt>
                <c:pt idx="10748">
                  <c:v>1.4603495887747897E-2</c:v>
                </c:pt>
                <c:pt idx="10749">
                  <c:v>-4.631927610742359E-2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-3.3347726737817496E-2</c:v>
                </c:pt>
                <c:pt idx="10753">
                  <c:v>-1.6982178737567466E-2</c:v>
                </c:pt>
                <c:pt idx="10754">
                  <c:v>-2.1152252942364669E-3</c:v>
                </c:pt>
                <c:pt idx="10755">
                  <c:v>2.0266150032908214E-2</c:v>
                </c:pt>
                <c:pt idx="10756">
                  <c:v>-4.7413706830958802E-3</c:v>
                </c:pt>
                <c:pt idx="10757">
                  <c:v>-9.1005260441459512E-2</c:v>
                </c:pt>
                <c:pt idx="10758">
                  <c:v>4.4629009808428322E-2</c:v>
                </c:pt>
                <c:pt idx="10759">
                  <c:v>-1.7072778224793694E-3</c:v>
                </c:pt>
                <c:pt idx="10760">
                  <c:v>-4.9690779180522782E-2</c:v>
                </c:pt>
                <c:pt idx="10761">
                  <c:v>-9.3329210569184085E-3</c:v>
                </c:pt>
                <c:pt idx="10762">
                  <c:v>-4.8266143743440182E-2</c:v>
                </c:pt>
                <c:pt idx="10763">
                  <c:v>-5.578897414734918E-2</c:v>
                </c:pt>
                <c:pt idx="10764">
                  <c:v>-1.292361898787675E-2</c:v>
                </c:pt>
                <c:pt idx="10765">
                  <c:v>-8.1979952743639117E-2</c:v>
                </c:pt>
                <c:pt idx="10766">
                  <c:v>-1.8386671710079128E-2</c:v>
                </c:pt>
                <c:pt idx="10767">
                  <c:v>0.11525751965924336</c:v>
                </c:pt>
                <c:pt idx="10768">
                  <c:v>-3.1968407134588261E-3</c:v>
                </c:pt>
                <c:pt idx="10769">
                  <c:v>-0.10232060884209382</c:v>
                </c:pt>
                <c:pt idx="10770">
                  <c:v>3.5967129929849406E-2</c:v>
                </c:pt>
                <c:pt idx="10771">
                  <c:v>-3.7081676329453472E-3</c:v>
                </c:pt>
                <c:pt idx="10772">
                  <c:v>5.5389969692912544E-2</c:v>
                </c:pt>
                <c:pt idx="10773">
                  <c:v>-3.8299746116294386E-2</c:v>
                </c:pt>
                <c:pt idx="10774">
                  <c:v>-7.2086751139659455E-2</c:v>
                </c:pt>
                <c:pt idx="10775">
                  <c:v>7.3365206556381679E-3</c:v>
                </c:pt>
                <c:pt idx="10776">
                  <c:v>-4.4043479053501144E-2</c:v>
                </c:pt>
                <c:pt idx="10777">
                  <c:v>-4.349494603192916E-2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-1.008555514561138E-3</c:v>
                </c:pt>
                <c:pt idx="10783">
                  <c:v>4.6800190235767758E-2</c:v>
                </c:pt>
                <c:pt idx="10784">
                  <c:v>-5.3895525579939374E-2</c:v>
                </c:pt>
                <c:pt idx="10785">
                  <c:v>-5.9055293809084475E-2</c:v>
                </c:pt>
                <c:pt idx="10786">
                  <c:v>3.5461440417904555E-2</c:v>
                </c:pt>
                <c:pt idx="10787">
                  <c:v>-1.1980612134559365E-2</c:v>
                </c:pt>
                <c:pt idx="10788">
                  <c:v>-2.9325909006608697E-2</c:v>
                </c:pt>
                <c:pt idx="10789">
                  <c:v>-5.7280450470205579E-2</c:v>
                </c:pt>
                <c:pt idx="10790">
                  <c:v>7.1627616943141348E-2</c:v>
                </c:pt>
                <c:pt idx="10791">
                  <c:v>-4.7134487611549147E-2</c:v>
                </c:pt>
                <c:pt idx="10792">
                  <c:v>-2.399338242282667E-2</c:v>
                </c:pt>
                <c:pt idx="10793">
                  <c:v>7.9147599581972372E-3</c:v>
                </c:pt>
                <c:pt idx="10794">
                  <c:v>-6.8186328653066397E-2</c:v>
                </c:pt>
                <c:pt idx="10795">
                  <c:v>-7.4705696090331841E-2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-9.484123709151504E-2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-3.2582905084765912E-2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-2.1003951391712405E-2</c:v>
                </c:pt>
                <c:pt idx="10808">
                  <c:v>1.9476039997158523E-2</c:v>
                </c:pt>
                <c:pt idx="10809">
                  <c:v>-2.269172710749956E-2</c:v>
                </c:pt>
                <c:pt idx="10810">
                  <c:v>7.1013208026080576E-3</c:v>
                </c:pt>
                <c:pt idx="10811">
                  <c:v>-8.3428564991798737E-3</c:v>
                </c:pt>
                <c:pt idx="10812">
                  <c:v>5.4348300894575985E-2</c:v>
                </c:pt>
                <c:pt idx="10813">
                  <c:v>-6.0771001375332645E-3</c:v>
                </c:pt>
                <c:pt idx="10814">
                  <c:v>-2.6704417790739399E-2</c:v>
                </c:pt>
                <c:pt idx="10815">
                  <c:v>-2.9191143731743807E-4</c:v>
                </c:pt>
                <c:pt idx="10816">
                  <c:v>-1.711468674773009E-2</c:v>
                </c:pt>
                <c:pt idx="10817">
                  <c:v>-9.5622828460726339E-3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-6.4117377339023562E-4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-1.234727004895575E-3</c:v>
                </c:pt>
                <c:pt idx="10825">
                  <c:v>1.0172403055403123E-2</c:v>
                </c:pt>
                <c:pt idx="10826">
                  <c:v>-2.8858500124350428E-2</c:v>
                </c:pt>
                <c:pt idx="10827">
                  <c:v>6.5468969210069616E-3</c:v>
                </c:pt>
                <c:pt idx="10828">
                  <c:v>-2.3359075912695815E-2</c:v>
                </c:pt>
                <c:pt idx="10829">
                  <c:v>-2.6898441021980801E-2</c:v>
                </c:pt>
                <c:pt idx="10830">
                  <c:v>-2.1983930050097911E-3</c:v>
                </c:pt>
                <c:pt idx="10831">
                  <c:v>-3.8681478637673905E-2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-6.3098433191695946E-2</c:v>
                </c:pt>
                <c:pt idx="10835">
                  <c:v>4.1804213965763282E-2</c:v>
                </c:pt>
                <c:pt idx="10836">
                  <c:v>-1.9589614793352084E-2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-3.7136905492936023E-2</c:v>
                </c:pt>
                <c:pt idx="10842">
                  <c:v>-2.0027909181786541E-2</c:v>
                </c:pt>
                <c:pt idx="10843">
                  <c:v>-5.658978162330186E-3</c:v>
                </c:pt>
                <c:pt idx="10844">
                  <c:v>1.9464872546556933E-2</c:v>
                </c:pt>
                <c:pt idx="10845">
                  <c:v>-4.8084143484423691E-3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-4.9599710952156428E-2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-9.4981946756416136E-3</c:v>
                </c:pt>
                <c:pt idx="10853">
                  <c:v>-5.27726110898179E-2</c:v>
                </c:pt>
                <c:pt idx="10854">
                  <c:v>-2.9542481214086536E-3</c:v>
                </c:pt>
                <c:pt idx="10855">
                  <c:v>-8.8479486708319399E-3</c:v>
                </c:pt>
                <c:pt idx="10856">
                  <c:v>-1.582791708454856E-2</c:v>
                </c:pt>
                <c:pt idx="10857">
                  <c:v>-3.6182108109448663E-2</c:v>
                </c:pt>
                <c:pt idx="10858">
                  <c:v>3.9762003998633944E-2</c:v>
                </c:pt>
                <c:pt idx="10859">
                  <c:v>-1.4323159833779187E-2</c:v>
                </c:pt>
                <c:pt idx="10860">
                  <c:v>-8.4828517084876154E-3</c:v>
                </c:pt>
                <c:pt idx="10861">
                  <c:v>-2.0577301094931499E-2</c:v>
                </c:pt>
                <c:pt idx="10862">
                  <c:v>-5.7054796502921334E-2</c:v>
                </c:pt>
                <c:pt idx="10863">
                  <c:v>-6.0443494885351612E-3</c:v>
                </c:pt>
                <c:pt idx="10864">
                  <c:v>2.959215997925746E-2</c:v>
                </c:pt>
                <c:pt idx="10865">
                  <c:v>-4.5192977351710795E-2</c:v>
                </c:pt>
                <c:pt idx="10866">
                  <c:v>3.9499484463867418E-3</c:v>
                </c:pt>
                <c:pt idx="10867">
                  <c:v>-1.3672293862789786E-2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-7.6831678011686222E-3</c:v>
                </c:pt>
                <c:pt idx="10876">
                  <c:v>-2.1515123274051362E-2</c:v>
                </c:pt>
                <c:pt idx="10877">
                  <c:v>7.0648324545086183E-2</c:v>
                </c:pt>
                <c:pt idx="10878">
                  <c:v>-2.3713800578990529E-2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-2.5931044308006079E-2</c:v>
                </c:pt>
                <c:pt idx="10882">
                  <c:v>-3.9540256996490442E-2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-1.3109293070503014E-2</c:v>
                </c:pt>
                <c:pt idx="10888">
                  <c:v>-2.4843745636349723E-2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-2.0311008403608E-2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-4.8694189349442141E-2</c:v>
                </c:pt>
                <c:pt idx="10897">
                  <c:v>2.2628429233158442E-2</c:v>
                </c:pt>
                <c:pt idx="10898">
                  <c:v>-9.2153165458714881E-3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-1.4474067283449799E-2</c:v>
                </c:pt>
                <c:pt idx="10902">
                  <c:v>-3.7138655867394732E-3</c:v>
                </c:pt>
                <c:pt idx="10903">
                  <c:v>2.6878371736046347E-2</c:v>
                </c:pt>
                <c:pt idx="10904">
                  <c:v>-5.0415232945866251E-4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-5.0921378668267181E-3</c:v>
                </c:pt>
                <c:pt idx="10908">
                  <c:v>2.05455917396975E-2</c:v>
                </c:pt>
                <c:pt idx="10909">
                  <c:v>-1.5475931030696444E-2</c:v>
                </c:pt>
                <c:pt idx="10910">
                  <c:v>3.3951082170268876E-2</c:v>
                </c:pt>
                <c:pt idx="10911">
                  <c:v>-2.5502527320314883E-2</c:v>
                </c:pt>
                <c:pt idx="10912">
                  <c:v>1.6808958948679731E-3</c:v>
                </c:pt>
                <c:pt idx="10913">
                  <c:v>-3.3436471676065338E-2</c:v>
                </c:pt>
                <c:pt idx="10914">
                  <c:v>1.1751090946424014E-2</c:v>
                </c:pt>
                <c:pt idx="10915">
                  <c:v>-1.2383090990192969E-2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-3.1169867005154117E-4</c:v>
                </c:pt>
                <c:pt idx="10919">
                  <c:v>-1.5423983820760157E-2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-1.9221454404540594E-2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-2.4389032282861933E-2</c:v>
                </c:pt>
                <c:pt idx="10928">
                  <c:v>1.2657561803530726E-2</c:v>
                </c:pt>
                <c:pt idx="10929">
                  <c:v>-4.6122786217157596E-3</c:v>
                </c:pt>
                <c:pt idx="10930">
                  <c:v>-2.3174804257291015E-3</c:v>
                </c:pt>
                <c:pt idx="10931">
                  <c:v>5.4247319079543388E-3</c:v>
                </c:pt>
                <c:pt idx="10932">
                  <c:v>-5.7538878318297293E-4</c:v>
                </c:pt>
                <c:pt idx="10933">
                  <c:v>1.0614048912575669E-2</c:v>
                </c:pt>
                <c:pt idx="10934">
                  <c:v>-2.3587286657313911E-3</c:v>
                </c:pt>
                <c:pt idx="10935">
                  <c:v>-2.9938196369840853E-2</c:v>
                </c:pt>
                <c:pt idx="10936">
                  <c:v>-1.3582099690008675E-2</c:v>
                </c:pt>
                <c:pt idx="10937">
                  <c:v>-3.7800021029550379E-3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-3.5884259678960362E-2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-6.8875066713580679E-4</c:v>
                </c:pt>
                <c:pt idx="10945">
                  <c:v>9.358546141552182E-3</c:v>
                </c:pt>
                <c:pt idx="10946">
                  <c:v>-9.6650212819238135E-3</c:v>
                </c:pt>
                <c:pt idx="10947">
                  <c:v>8.2400679015588452E-3</c:v>
                </c:pt>
                <c:pt idx="10948">
                  <c:v>-3.0485048330410436E-2</c:v>
                </c:pt>
                <c:pt idx="10949">
                  <c:v>-9.0777398367514195E-4</c:v>
                </c:pt>
                <c:pt idx="10950">
                  <c:v>-2.0195609227902978E-2</c:v>
                </c:pt>
                <c:pt idx="10951">
                  <c:v>-5.3320018593723262E-3</c:v>
                </c:pt>
                <c:pt idx="10952">
                  <c:v>7.5807165449699454E-3</c:v>
                </c:pt>
                <c:pt idx="10953">
                  <c:v>-7.0563346552940942E-3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-8.1779273034499056E-4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-4.8598831109281093E-4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-5.670746797685311E-3</c:v>
                </c:pt>
                <c:pt idx="10966">
                  <c:v>-7.6293785008303416E-3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-1.668305508383483E-3</c:v>
                </c:pt>
                <c:pt idx="10972">
                  <c:v>-6.1977031151201345E-3</c:v>
                </c:pt>
                <c:pt idx="10973">
                  <c:v>1.0537038517425046E-2</c:v>
                </c:pt>
                <c:pt idx="10974">
                  <c:v>-5.5813232212802433E-3</c:v>
                </c:pt>
                <c:pt idx="10975">
                  <c:v>-1.3283102971684002E-2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-1.0086933472898352E-2</c:v>
                </c:pt>
                <c:pt idx="10979">
                  <c:v>-2.881673003997598E-2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-7.6713506574677126E-4</c:v>
                </c:pt>
                <c:pt idx="10985">
                  <c:v>3.9017666190517275E-3</c:v>
                </c:pt>
                <c:pt idx="10986">
                  <c:v>-1.3866513928650903E-3</c:v>
                </c:pt>
                <c:pt idx="10987">
                  <c:v>5.1259586148670877E-3</c:v>
                </c:pt>
                <c:pt idx="10988">
                  <c:v>-1.9759777268699708E-3</c:v>
                </c:pt>
                <c:pt idx="10989">
                  <c:v>-9.8560450068632122E-3</c:v>
                </c:pt>
                <c:pt idx="10990">
                  <c:v>-2.3674790864834705E-2</c:v>
                </c:pt>
                <c:pt idx="10991">
                  <c:v>-2.0088599941523455E-3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-1.0208725123383999E-3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-5.123860305859651E-3</c:v>
                </c:pt>
                <c:pt idx="11002">
                  <c:v>2.1042743297670086E-3</c:v>
                </c:pt>
                <c:pt idx="11003">
                  <c:v>-6.9114778362084905E-3</c:v>
                </c:pt>
                <c:pt idx="11004">
                  <c:v>1.1207538769172132E-2</c:v>
                </c:pt>
                <c:pt idx="11005">
                  <c:v>-1.176733562418697E-2</c:v>
                </c:pt>
                <c:pt idx="11006">
                  <c:v>-1.4808961167423362E-2</c:v>
                </c:pt>
                <c:pt idx="11007">
                  <c:v>-5.6701604216424784E-3</c:v>
                </c:pt>
                <c:pt idx="11008">
                  <c:v>1.6893190144111614E-2</c:v>
                </c:pt>
                <c:pt idx="11009">
                  <c:v>-1.8663500500775143E-3</c:v>
                </c:pt>
                <c:pt idx="11010">
                  <c:v>-2.3038436138769214E-3</c:v>
                </c:pt>
                <c:pt idx="11011">
                  <c:v>-2.8299059578070995E-2</c:v>
                </c:pt>
                <c:pt idx="11012">
                  <c:v>-6.493148460506859E-3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-2.7394744866597875E-3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-9.7768663085275875E-3</c:v>
                </c:pt>
                <c:pt idx="11023">
                  <c:v>1.229452034873546E-2</c:v>
                </c:pt>
                <c:pt idx="11024">
                  <c:v>-8.892660390333873E-3</c:v>
                </c:pt>
                <c:pt idx="11025">
                  <c:v>-7.1585782064929049E-3</c:v>
                </c:pt>
                <c:pt idx="11026">
                  <c:v>1.0594858895187187E-2</c:v>
                </c:pt>
                <c:pt idx="11027">
                  <c:v>-1.6296881986075817E-2</c:v>
                </c:pt>
                <c:pt idx="11028">
                  <c:v>-1.5215350278866779E-2</c:v>
                </c:pt>
                <c:pt idx="11029">
                  <c:v>-4.0382350804915035E-3</c:v>
                </c:pt>
                <c:pt idx="11030">
                  <c:v>-2.4289904536713536E-2</c:v>
                </c:pt>
                <c:pt idx="11031">
                  <c:v>2.7641161848501739E-2</c:v>
                </c:pt>
                <c:pt idx="11032">
                  <c:v>-3.152705696021485E-2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-1.249518068858535E-3</c:v>
                </c:pt>
                <c:pt idx="11040">
                  <c:v>4.0527134637216022E-3</c:v>
                </c:pt>
                <c:pt idx="11041">
                  <c:v>-1.2984765123508879E-2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-4.2015139238849031E-4</c:v>
                </c:pt>
                <c:pt idx="11045">
                  <c:v>-1.0165570191329465E-3</c:v>
                </c:pt>
                <c:pt idx="11046">
                  <c:v>-1.5207649746226792E-2</c:v>
                </c:pt>
                <c:pt idx="11047">
                  <c:v>-4.6711342878538176E-3</c:v>
                </c:pt>
                <c:pt idx="11048">
                  <c:v>1.4275526353593193E-2</c:v>
                </c:pt>
                <c:pt idx="11049">
                  <c:v>-2.2387375952899191E-3</c:v>
                </c:pt>
                <c:pt idx="11050">
                  <c:v>8.5903485275000691E-3</c:v>
                </c:pt>
                <c:pt idx="11051">
                  <c:v>-2.265904444331035E-2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-9.0922083465621029E-3</c:v>
                </c:pt>
                <c:pt idx="11056">
                  <c:v>3.5788860911996068E-3</c:v>
                </c:pt>
                <c:pt idx="11057">
                  <c:v>-3.7633121808298142E-3</c:v>
                </c:pt>
                <c:pt idx="11058">
                  <c:v>-1.3998298627818428E-2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-6.2884786440218221E-3</c:v>
                </c:pt>
                <c:pt idx="11064">
                  <c:v>5.4921940078251907E-3</c:v>
                </c:pt>
                <c:pt idx="11065">
                  <c:v>-1.643055047321873E-2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-1.2471612932234422E-3</c:v>
                </c:pt>
                <c:pt idx="11073">
                  <c:v>-1.5109893173725908E-3</c:v>
                </c:pt>
                <c:pt idx="11074">
                  <c:v>-7.8025478319148078E-3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-1.0607692165253368E-2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-1.2391656023007513E-2</c:v>
                </c:pt>
                <c:pt idx="11085">
                  <c:v>1.1741672258795077E-2</c:v>
                </c:pt>
                <c:pt idx="11086">
                  <c:v>-1.541303994827814E-2</c:v>
                </c:pt>
                <c:pt idx="11087">
                  <c:v>-2.1424841857477617E-2</c:v>
                </c:pt>
                <c:pt idx="11088">
                  <c:v>-2.0254038499938787E-2</c:v>
                </c:pt>
                <c:pt idx="11089">
                  <c:v>6.0296275439863933E-3</c:v>
                </c:pt>
                <c:pt idx="11090">
                  <c:v>-6.3554046936342701E-3</c:v>
                </c:pt>
                <c:pt idx="11091">
                  <c:v>1.036700241705546E-3</c:v>
                </c:pt>
                <c:pt idx="11092">
                  <c:v>-1.1237433471009695E-2</c:v>
                </c:pt>
                <c:pt idx="11093">
                  <c:v>-1.0579054732607673E-2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-8.3172954359600482E-3</c:v>
                </c:pt>
                <c:pt idx="11097">
                  <c:v>-3.6844574295482602E-2</c:v>
                </c:pt>
                <c:pt idx="11098">
                  <c:v>-7.5307790778467165E-4</c:v>
                </c:pt>
                <c:pt idx="11099">
                  <c:v>-1.0207071165776682E-2</c:v>
                </c:pt>
                <c:pt idx="11100">
                  <c:v>1.7904348378815271E-2</c:v>
                </c:pt>
                <c:pt idx="11101">
                  <c:v>-2.3494532201819851E-3</c:v>
                </c:pt>
                <c:pt idx="11102">
                  <c:v>1.1605469883873454E-2</c:v>
                </c:pt>
                <c:pt idx="11103">
                  <c:v>-3.5082682265255016E-3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-6.6661327127803816E-4</c:v>
                </c:pt>
                <c:pt idx="11109">
                  <c:v>-1.4791236212229109E-2</c:v>
                </c:pt>
                <c:pt idx="11110">
                  <c:v>8.007003575437821E-3</c:v>
                </c:pt>
                <c:pt idx="11111">
                  <c:v>-2.452234171412826E-3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-1.6161877230267407E-3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-4.0971600649548634E-3</c:v>
                </c:pt>
                <c:pt idx="11127">
                  <c:v>-7.6491431599503557E-3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-9.4982391952989076E-3</c:v>
                </c:pt>
                <c:pt idx="11131">
                  <c:v>-3.0499447200380558E-3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-5.6006880471137777E-4</c:v>
                </c:pt>
                <c:pt idx="11135">
                  <c:v>-1.7332925357322893E-3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-7.6907811974358253E-3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-4.4501044290257141E-4</c:v>
                </c:pt>
                <c:pt idx="11144">
                  <c:v>1.1792683654167746E-2</c:v>
                </c:pt>
                <c:pt idx="11145">
                  <c:v>-1.2039659274343251E-3</c:v>
                </c:pt>
                <c:pt idx="11146">
                  <c:v>-1.7647813732105888E-2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-3.1918914981119428E-3</c:v>
                </c:pt>
                <c:pt idx="11150">
                  <c:v>-2.4069913444080271E-4</c:v>
                </c:pt>
                <c:pt idx="11151">
                  <c:v>7.6614164796673379E-3</c:v>
                </c:pt>
                <c:pt idx="11152">
                  <c:v>-3.1158821362229361E-3</c:v>
                </c:pt>
                <c:pt idx="11153">
                  <c:v>-2.8343981320395173E-2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-1.5254212648622811E-2</c:v>
                </c:pt>
                <c:pt idx="11157">
                  <c:v>9.1520696601907758E-3</c:v>
                </c:pt>
                <c:pt idx="11158">
                  <c:v>-2.7671792021868313E-2</c:v>
                </c:pt>
                <c:pt idx="11159">
                  <c:v>-1.0857045900806384E-2</c:v>
                </c:pt>
                <c:pt idx="11160">
                  <c:v>-3.4495520265835466E-2</c:v>
                </c:pt>
                <c:pt idx="11161">
                  <c:v>-1.3747927321963616E-2</c:v>
                </c:pt>
                <c:pt idx="11162">
                  <c:v>4.8188347985393065E-2</c:v>
                </c:pt>
                <c:pt idx="11163">
                  <c:v>-4.9671025432154181E-3</c:v>
                </c:pt>
                <c:pt idx="11164">
                  <c:v>1.3028052832801507E-2</c:v>
                </c:pt>
                <c:pt idx="11165">
                  <c:v>-1.1269622055472439E-2</c:v>
                </c:pt>
                <c:pt idx="11166">
                  <c:v>-2.1902757593286637E-2</c:v>
                </c:pt>
                <c:pt idx="11167">
                  <c:v>-1.9531297920458712E-3</c:v>
                </c:pt>
                <c:pt idx="11168">
                  <c:v>-1.4921451816226394E-2</c:v>
                </c:pt>
                <c:pt idx="11169">
                  <c:v>-4.6088274477043001E-3</c:v>
                </c:pt>
                <c:pt idx="11170">
                  <c:v>-4.0389248345398698E-2</c:v>
                </c:pt>
                <c:pt idx="11171">
                  <c:v>1.8237933244842353E-2</c:v>
                </c:pt>
                <c:pt idx="11172">
                  <c:v>-1.6174794079597987E-2</c:v>
                </c:pt>
                <c:pt idx="11173">
                  <c:v>-1.3653121342827035E-4</c:v>
                </c:pt>
                <c:pt idx="11174">
                  <c:v>-5.1845980039928463E-3</c:v>
                </c:pt>
                <c:pt idx="11175">
                  <c:v>3.8738589635537224E-2</c:v>
                </c:pt>
                <c:pt idx="11176">
                  <c:v>-1.4866369028899484E-2</c:v>
                </c:pt>
                <c:pt idx="11177">
                  <c:v>-1.9397460522727172E-2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-3.8653751086769716E-2</c:v>
                </c:pt>
                <c:pt idx="11181">
                  <c:v>-1.3399449358891147E-2</c:v>
                </c:pt>
                <c:pt idx="11182">
                  <c:v>1.2770504155890094E-2</c:v>
                </c:pt>
                <c:pt idx="11183">
                  <c:v>-5.535226397345383E-3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-1.9762063660024864E-3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-1.3446072246683372E-3</c:v>
                </c:pt>
                <c:pt idx="11192">
                  <c:v>-1.7331162794304689E-2</c:v>
                </c:pt>
                <c:pt idx="11193">
                  <c:v>-1.2984741776254083E-3</c:v>
                </c:pt>
                <c:pt idx="11194">
                  <c:v>-1.7645084042959169E-2</c:v>
                </c:pt>
                <c:pt idx="11195">
                  <c:v>4.9932690895246878E-3</c:v>
                </c:pt>
                <c:pt idx="11196">
                  <c:v>-4.0487469423791111E-3</c:v>
                </c:pt>
                <c:pt idx="11197">
                  <c:v>-3.2667205556585088E-2</c:v>
                </c:pt>
                <c:pt idx="11198">
                  <c:v>-7.7661595231894864E-3</c:v>
                </c:pt>
                <c:pt idx="11199">
                  <c:v>-1.1785194292475154E-3</c:v>
                </c:pt>
                <c:pt idx="11200">
                  <c:v>-4.2211528942441845E-3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-2.0921543038401325E-3</c:v>
                </c:pt>
                <c:pt idx="11206">
                  <c:v>1.6537766645988938E-2</c:v>
                </c:pt>
                <c:pt idx="11207">
                  <c:v>-6.400517645239745E-4</c:v>
                </c:pt>
                <c:pt idx="11208">
                  <c:v>1.946459460699046E-3</c:v>
                </c:pt>
                <c:pt idx="11209">
                  <c:v>-3.0428801109472658E-2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-1.3117828123816011E-2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-1.4332080073309328E-4</c:v>
                </c:pt>
                <c:pt idx="11217">
                  <c:v>-6.5237346361008974E-3</c:v>
                </c:pt>
                <c:pt idx="11218">
                  <c:v>-6.5891589699695885E-4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-3.8974888181559919E-3</c:v>
                </c:pt>
                <c:pt idx="11222">
                  <c:v>4.9060860769358783E-3</c:v>
                </c:pt>
                <c:pt idx="11223">
                  <c:v>-1.0963907693213315E-3</c:v>
                </c:pt>
                <c:pt idx="11224">
                  <c:v>-2.8684859151404396E-3</c:v>
                </c:pt>
                <c:pt idx="11225">
                  <c:v>4.8221459680881651E-3</c:v>
                </c:pt>
                <c:pt idx="11226">
                  <c:v>-6.7769154171237744E-3</c:v>
                </c:pt>
                <c:pt idx="11227">
                  <c:v>-3.3763679263953961E-2</c:v>
                </c:pt>
                <c:pt idx="11228">
                  <c:v>-3.013502100627008E-3</c:v>
                </c:pt>
                <c:pt idx="11229">
                  <c:v>-3.0415409383479641E-3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-1.7025359722097733E-2</c:v>
                </c:pt>
                <c:pt idx="11234">
                  <c:v>-5.4598181144207558E-3</c:v>
                </c:pt>
                <c:pt idx="11235">
                  <c:v>-4.1446504512467897E-3</c:v>
                </c:pt>
                <c:pt idx="11236">
                  <c:v>-1.5437768348339986E-2</c:v>
                </c:pt>
                <c:pt idx="11237">
                  <c:v>2.2561365480022744E-3</c:v>
                </c:pt>
                <c:pt idx="11238">
                  <c:v>-4.6193441315089956E-3</c:v>
                </c:pt>
                <c:pt idx="11239">
                  <c:v>1.9264897925797442E-2</c:v>
                </c:pt>
                <c:pt idx="11240">
                  <c:v>-1.4771057028790224E-2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-1.3569961981925616E-2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-1.4370153688041398E-3</c:v>
                </c:pt>
                <c:pt idx="11253">
                  <c:v>-2.0706435114608013E-3</c:v>
                </c:pt>
                <c:pt idx="11254">
                  <c:v>1.5446207820675184E-2</c:v>
                </c:pt>
                <c:pt idx="11255">
                  <c:v>-2.7659700920210639E-3</c:v>
                </c:pt>
                <c:pt idx="11256">
                  <c:v>-4.8558692461284636E-3</c:v>
                </c:pt>
                <c:pt idx="11257">
                  <c:v>-9.6626439362808014E-3</c:v>
                </c:pt>
                <c:pt idx="11258">
                  <c:v>2.209260328275775E-2</c:v>
                </c:pt>
                <c:pt idx="11259">
                  <c:v>-5.1728845310492488E-3</c:v>
                </c:pt>
                <c:pt idx="11260">
                  <c:v>6.4430998066580258E-3</c:v>
                </c:pt>
                <c:pt idx="11261">
                  <c:v>-1.507193155793729E-3</c:v>
                </c:pt>
                <c:pt idx="11262">
                  <c:v>-2.5020259639187969E-3</c:v>
                </c:pt>
                <c:pt idx="11263">
                  <c:v>7.503682619988794E-3</c:v>
                </c:pt>
                <c:pt idx="11264">
                  <c:v>-8.6772809337585244E-3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-3.1358566878463279E-3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-1.9737982755767547E-3</c:v>
                </c:pt>
                <c:pt idx="11273">
                  <c:v>-3.4498498892467921E-3</c:v>
                </c:pt>
                <c:pt idx="11274">
                  <c:v>6.692445228873467E-3</c:v>
                </c:pt>
                <c:pt idx="11275">
                  <c:v>-1.9667543497744688E-2</c:v>
                </c:pt>
                <c:pt idx="11276">
                  <c:v>1.3401829661489728E-2</c:v>
                </c:pt>
                <c:pt idx="11277">
                  <c:v>-1.082502560617371E-3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-2.0667106007881131E-3</c:v>
                </c:pt>
                <c:pt idx="11281">
                  <c:v>-6.6521409515534202E-3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-5.5118928978181714E-4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-2.3692658753891038E-3</c:v>
                </c:pt>
                <c:pt idx="11290">
                  <c:v>-1.0318808094725185E-2</c:v>
                </c:pt>
                <c:pt idx="11291">
                  <c:v>5.8447511480625991E-3</c:v>
                </c:pt>
                <c:pt idx="11292">
                  <c:v>-3.1310472675620815E-3</c:v>
                </c:pt>
                <c:pt idx="11293">
                  <c:v>-1.3032488535182907E-2</c:v>
                </c:pt>
                <c:pt idx="11294">
                  <c:v>-7.5199294917105419E-4</c:v>
                </c:pt>
                <c:pt idx="11295">
                  <c:v>-1.9202517434548483E-2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-4.0363973655832552E-3</c:v>
                </c:pt>
                <c:pt idx="11300">
                  <c:v>-1.8504491794660183E-2</c:v>
                </c:pt>
                <c:pt idx="11301">
                  <c:v>1.4417463192925695E-2</c:v>
                </c:pt>
                <c:pt idx="11302">
                  <c:v>-1.0440515535060868E-2</c:v>
                </c:pt>
                <c:pt idx="11303">
                  <c:v>-2.2958276079680928E-3</c:v>
                </c:pt>
                <c:pt idx="11304">
                  <c:v>-7.0268386224956458E-3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-1.4058803235865724E-3</c:v>
                </c:pt>
                <c:pt idx="11309">
                  <c:v>-1.3563069990318866E-4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-7.2110226867980742E-3</c:v>
                </c:pt>
                <c:pt idx="11316">
                  <c:v>5.3021923473330901E-3</c:v>
                </c:pt>
                <c:pt idx="11317">
                  <c:v>-6.2902737963277389E-4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-8.0719619921332253E-4</c:v>
                </c:pt>
                <c:pt idx="11322">
                  <c:v>-5.5784910916578667E-4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-1.2027387089545982E-3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-2.7125418137394774E-3</c:v>
                </c:pt>
                <c:pt idx="11329">
                  <c:v>2.2238358236101874E-3</c:v>
                </c:pt>
                <c:pt idx="11330">
                  <c:v>-4.8800400500361718E-3</c:v>
                </c:pt>
                <c:pt idx="11331">
                  <c:v>-2.5755342494662159E-3</c:v>
                </c:pt>
                <c:pt idx="11332">
                  <c:v>-1.784725724903069E-3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-4.371031173846518E-4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-1.055374678440657E-2</c:v>
                </c:pt>
                <c:pt idx="11339">
                  <c:v>-3.4853989223293524E-3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-1.9989563021560741E-3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-1.7753643754980786E-2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-2.115546339540586E-3</c:v>
                </c:pt>
                <c:pt idx="11349">
                  <c:v>1.9900827722647563E-3</c:v>
                </c:pt>
                <c:pt idx="11350">
                  <c:v>-6.6331274123143658E-5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-4.2884206369784295E-3</c:v>
                </c:pt>
                <c:pt idx="11354">
                  <c:v>-8.2252886360834054E-4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-2.5589029271468888E-3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-2.1628813470265129E-2</c:v>
                </c:pt>
                <c:pt idx="11362">
                  <c:v>-3.9642467853635566E-3</c:v>
                </c:pt>
                <c:pt idx="11363">
                  <c:v>-2.0073242626654775E-3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-1.4647184495885313E-2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-6.2091487219291253E-3</c:v>
                </c:pt>
                <c:pt idx="11370">
                  <c:v>-9.078266440958771E-3</c:v>
                </c:pt>
                <c:pt idx="11371">
                  <c:v>6.816152739803627E-3</c:v>
                </c:pt>
                <c:pt idx="11372">
                  <c:v>-1.740797053281895E-3</c:v>
                </c:pt>
                <c:pt idx="11373">
                  <c:v>-2.1638408811929466E-2</c:v>
                </c:pt>
                <c:pt idx="11374">
                  <c:v>5.8923067594065515E-3</c:v>
                </c:pt>
                <c:pt idx="11375">
                  <c:v>-6.6377430164852314E-3</c:v>
                </c:pt>
                <c:pt idx="11376">
                  <c:v>-1.2507796776665359E-2</c:v>
                </c:pt>
                <c:pt idx="11377">
                  <c:v>-2.0252839131698508E-2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-3.391035716267865E-3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-3.0401138207309941E-3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-1.3922472936016561E-3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-2.2238954510438447E-3</c:v>
                </c:pt>
                <c:pt idx="11394">
                  <c:v>-6.3507479935687172E-4</c:v>
                </c:pt>
                <c:pt idx="11395">
                  <c:v>-4.5093464411554152E-3</c:v>
                </c:pt>
                <c:pt idx="11396">
                  <c:v>-1.0152223943004302E-2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-1.4774642560437812E-2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-2.2496525422006641E-3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-2.5171513999797668E-3</c:v>
                </c:pt>
                <c:pt idx="11410">
                  <c:v>-7.5350909223708129E-3</c:v>
                </c:pt>
                <c:pt idx="11411">
                  <c:v>-9.1356332713843358E-3</c:v>
                </c:pt>
                <c:pt idx="11412">
                  <c:v>-1.2921369034478047E-2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-1.4418462549414812E-2</c:v>
                </c:pt>
                <c:pt idx="11417">
                  <c:v>3.327342040170933E-3</c:v>
                </c:pt>
                <c:pt idx="11418">
                  <c:v>-1.0044120720539951E-2</c:v>
                </c:pt>
                <c:pt idx="11419">
                  <c:v>-4.1991362401336829E-3</c:v>
                </c:pt>
                <c:pt idx="11420">
                  <c:v>-4.2226788298549423E-4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-8.3906248950267326E-3</c:v>
                </c:pt>
                <c:pt idx="11424">
                  <c:v>-1.4581418309832728E-2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-2.3354715727252895E-2</c:v>
                </c:pt>
                <c:pt idx="11431">
                  <c:v>-4.6258798304243953E-4</c:v>
                </c:pt>
                <c:pt idx="11432">
                  <c:v>-6.7405925274055534E-3</c:v>
                </c:pt>
                <c:pt idx="11433">
                  <c:v>-1.3010361091307487E-2</c:v>
                </c:pt>
                <c:pt idx="11434">
                  <c:v>1.9473482717167201E-3</c:v>
                </c:pt>
                <c:pt idx="11435">
                  <c:v>-6.2098168690329913E-3</c:v>
                </c:pt>
                <c:pt idx="11436">
                  <c:v>8.4160196088500783E-3</c:v>
                </c:pt>
                <c:pt idx="11437">
                  <c:v>-1.6486756576682637E-2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-2.0491899375146616E-2</c:v>
                </c:pt>
                <c:pt idx="11441">
                  <c:v>-5.2851079176363669E-4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-6.6957819590438561E-3</c:v>
                </c:pt>
                <c:pt idx="11446">
                  <c:v>-5.9123721032623422E-3</c:v>
                </c:pt>
                <c:pt idx="11447">
                  <c:v>-9.9022397201604662E-3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-2.4777730188745295E-3</c:v>
                </c:pt>
                <c:pt idx="11454">
                  <c:v>-9.7010429291621847E-4</c:v>
                </c:pt>
                <c:pt idx="11455">
                  <c:v>9.4413376463098331E-3</c:v>
                </c:pt>
                <c:pt idx="11456">
                  <c:v>-7.8098468979703739E-3</c:v>
                </c:pt>
                <c:pt idx="11457">
                  <c:v>-2.181237072069564E-2</c:v>
                </c:pt>
                <c:pt idx="11458">
                  <c:v>-4.3821294487820239E-3</c:v>
                </c:pt>
                <c:pt idx="11459">
                  <c:v>6.5756058279102803E-3</c:v>
                </c:pt>
                <c:pt idx="11460">
                  <c:v>-6.7733754669507817E-3</c:v>
                </c:pt>
                <c:pt idx="11461">
                  <c:v>4.3744477532747794E-3</c:v>
                </c:pt>
                <c:pt idx="11462">
                  <c:v>-1.1185432249662952E-2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-3.8645274605464408E-4</c:v>
                </c:pt>
                <c:pt idx="11467">
                  <c:v>-6.039690914484197E-3</c:v>
                </c:pt>
                <c:pt idx="11468">
                  <c:v>-3.1038455230643081E-3</c:v>
                </c:pt>
                <c:pt idx="11469">
                  <c:v>-2.1652196959907499E-2</c:v>
                </c:pt>
                <c:pt idx="11470">
                  <c:v>-3.5853999467772013E-3</c:v>
                </c:pt>
                <c:pt idx="11471">
                  <c:v>-5.503754110819159E-3</c:v>
                </c:pt>
                <c:pt idx="11472">
                  <c:v>-4.7777858667554796E-3</c:v>
                </c:pt>
                <c:pt idx="11473">
                  <c:v>-2.6329420986066054E-2</c:v>
                </c:pt>
                <c:pt idx="11474">
                  <c:v>2.7057678279316377E-3</c:v>
                </c:pt>
                <c:pt idx="11475">
                  <c:v>-5.5610637728950252E-2</c:v>
                </c:pt>
                <c:pt idx="11476">
                  <c:v>-1.256790470062441E-3</c:v>
                </c:pt>
                <c:pt idx="11477">
                  <c:v>-7.3116474492554318E-2</c:v>
                </c:pt>
                <c:pt idx="11478">
                  <c:v>5.1172611127611844E-2</c:v>
                </c:pt>
                <c:pt idx="11479">
                  <c:v>-2.1840375671725809E-2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-1.1859860712531756E-2</c:v>
                </c:pt>
                <c:pt idx="11484">
                  <c:v>3.3010219662852336E-3</c:v>
                </c:pt>
                <c:pt idx="11485">
                  <c:v>-4.6845588943146055E-2</c:v>
                </c:pt>
                <c:pt idx="11486">
                  <c:v>-1.5561007003750404E-2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-1.7120528370716315E-2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-1.1345436462724123E-2</c:v>
                </c:pt>
                <c:pt idx="11496">
                  <c:v>-2.6233638570406725E-2</c:v>
                </c:pt>
                <c:pt idx="11497">
                  <c:v>-1.4251383025237985E-2</c:v>
                </c:pt>
                <c:pt idx="11498">
                  <c:v>2.8552689040402868E-2</c:v>
                </c:pt>
                <c:pt idx="11499">
                  <c:v>-1.3387349245769897E-2</c:v>
                </c:pt>
                <c:pt idx="11500">
                  <c:v>-2.9696575882892873E-2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-1.5573485152710731E-2</c:v>
                </c:pt>
                <c:pt idx="11507">
                  <c:v>-2.4246255317343923E-3</c:v>
                </c:pt>
                <c:pt idx="11508">
                  <c:v>-3.3215122573267308E-2</c:v>
                </c:pt>
                <c:pt idx="11509">
                  <c:v>-3.7166648143339032E-2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-2.3877493438414277E-2</c:v>
                </c:pt>
                <c:pt idx="11514">
                  <c:v>1.4145669778637071E-2</c:v>
                </c:pt>
                <c:pt idx="11515">
                  <c:v>-2.662554472566292E-2</c:v>
                </c:pt>
                <c:pt idx="11516">
                  <c:v>-3.2959364066746488E-2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-1.031942821957621E-2</c:v>
                </c:pt>
                <c:pt idx="11521">
                  <c:v>3.5133196906118158E-2</c:v>
                </c:pt>
                <c:pt idx="11522">
                  <c:v>-1.700827149189621E-3</c:v>
                </c:pt>
                <c:pt idx="11523">
                  <c:v>1.4202045586168666E-2</c:v>
                </c:pt>
                <c:pt idx="11524">
                  <c:v>-4.7761647700514942E-3</c:v>
                </c:pt>
                <c:pt idx="11525">
                  <c:v>1.6651099710369266E-2</c:v>
                </c:pt>
                <c:pt idx="11526">
                  <c:v>-2.2258084888120422E-2</c:v>
                </c:pt>
                <c:pt idx="11527">
                  <c:v>2.1069700847011319E-2</c:v>
                </c:pt>
                <c:pt idx="11528">
                  <c:v>-1.3917421917751582E-2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-1.9642810094683938E-2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-1.2870200179762037E-3</c:v>
                </c:pt>
                <c:pt idx="11536">
                  <c:v>-3.1310562051757529E-2</c:v>
                </c:pt>
                <c:pt idx="11537">
                  <c:v>-3.0367694264844758E-2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-6.9814712577418447E-3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-4.2396009506447285E-2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-1.1001179444773967E-2</c:v>
                </c:pt>
                <c:pt idx="11547">
                  <c:v>2.1009751760026063E-3</c:v>
                </c:pt>
                <c:pt idx="11548">
                  <c:v>-1.5707891134120189E-2</c:v>
                </c:pt>
                <c:pt idx="11549">
                  <c:v>-1.6072678749713631E-2</c:v>
                </c:pt>
                <c:pt idx="11550">
                  <c:v>1.1417559821129686E-3</c:v>
                </c:pt>
                <c:pt idx="11551">
                  <c:v>-2.053212330616816E-2</c:v>
                </c:pt>
                <c:pt idx="11552">
                  <c:v>-5.5631706697578664E-3</c:v>
                </c:pt>
                <c:pt idx="11553">
                  <c:v>-2.4970628328217614E-2</c:v>
                </c:pt>
                <c:pt idx="11554">
                  <c:v>-3.1465633889844469E-3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-4.5624429037101066E-3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-2.5480246615201096E-2</c:v>
                </c:pt>
                <c:pt idx="11564">
                  <c:v>1.7934353345923526E-2</c:v>
                </c:pt>
                <c:pt idx="11565">
                  <c:v>-1.8752894327395353E-2</c:v>
                </c:pt>
                <c:pt idx="11566">
                  <c:v>-1.1730135154369492E-2</c:v>
                </c:pt>
                <c:pt idx="11567">
                  <c:v>-1.2843177542920969E-2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-1.3242089240030452E-2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-1.3695374829776341E-3</c:v>
                </c:pt>
                <c:pt idx="11576">
                  <c:v>-1.4945221519910845E-2</c:v>
                </c:pt>
                <c:pt idx="11577">
                  <c:v>1.191197469647598E-2</c:v>
                </c:pt>
                <c:pt idx="11578">
                  <c:v>-1.1495414769662204E-3</c:v>
                </c:pt>
                <c:pt idx="11579">
                  <c:v>1.9507489545382839E-2</c:v>
                </c:pt>
                <c:pt idx="11580">
                  <c:v>-1.5974730113885727E-3</c:v>
                </c:pt>
                <c:pt idx="11581">
                  <c:v>-1.6013138877308819E-3</c:v>
                </c:pt>
                <c:pt idx="11582">
                  <c:v>-5.5800401303098823E-3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-9.0274302886861335E-4</c:v>
                </c:pt>
                <c:pt idx="11586">
                  <c:v>2.5131323588105658E-3</c:v>
                </c:pt>
                <c:pt idx="11587">
                  <c:v>-6.4297289539290148E-3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-1.8947453452167196E-3</c:v>
                </c:pt>
                <c:pt idx="11594">
                  <c:v>9.4139688556076351E-3</c:v>
                </c:pt>
                <c:pt idx="11595">
                  <c:v>-3.9130025826921155E-3</c:v>
                </c:pt>
                <c:pt idx="11596">
                  <c:v>-9.251019958878004E-4</c:v>
                </c:pt>
                <c:pt idx="11597">
                  <c:v>-5.3733099514410299E-3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-1.5383384366174369E-3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-2.1405040744149062E-4</c:v>
                </c:pt>
                <c:pt idx="11606">
                  <c:v>-1.1099290354339431E-2</c:v>
                </c:pt>
                <c:pt idx="11607">
                  <c:v>7.9984294914297038E-3</c:v>
                </c:pt>
                <c:pt idx="11608">
                  <c:v>-3.3097608282428581E-3</c:v>
                </c:pt>
                <c:pt idx="11609">
                  <c:v>-3.8631766589922734E-3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-2.5946999652664005E-3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-1.0322041204293697E-3</c:v>
                </c:pt>
                <c:pt idx="11617">
                  <c:v>3.4299522850567143E-3</c:v>
                </c:pt>
                <c:pt idx="11618">
                  <c:v>-7.1600664045323725E-3</c:v>
                </c:pt>
                <c:pt idx="11619">
                  <c:v>7.596831622867839E-3</c:v>
                </c:pt>
                <c:pt idx="11620">
                  <c:v>-6.1275141180576753E-3</c:v>
                </c:pt>
                <c:pt idx="11621">
                  <c:v>-4.1797294662035966E-3</c:v>
                </c:pt>
                <c:pt idx="11622">
                  <c:v>-2.135150286555465E-2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-1.9545276489321139E-3</c:v>
                </c:pt>
                <c:pt idx="11627">
                  <c:v>1.816150169669406E-2</c:v>
                </c:pt>
                <c:pt idx="11628">
                  <c:v>-5.9940735850680937E-3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-6.7962148069682371E-3</c:v>
                </c:pt>
                <c:pt idx="11633">
                  <c:v>-2.6645064559538412E-3</c:v>
                </c:pt>
                <c:pt idx="11634">
                  <c:v>-9.5375874824537021E-3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-5.9837865914094124E-3</c:v>
                </c:pt>
                <c:pt idx="11638">
                  <c:v>-6.2066150677697607E-3</c:v>
                </c:pt>
                <c:pt idx="11639">
                  <c:v>-2.6879083157105299E-3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-7.8290384518080458E-3</c:v>
                </c:pt>
                <c:pt idx="11643">
                  <c:v>-1.3442274752065941E-2</c:v>
                </c:pt>
                <c:pt idx="11644">
                  <c:v>-3.147975963285532E-3</c:v>
                </c:pt>
                <c:pt idx="11645">
                  <c:v>-1.1079113146562847E-2</c:v>
                </c:pt>
                <c:pt idx="11646">
                  <c:v>-1.8997389731593373E-2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-1.363242927715369E-2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-4.1840577931591127E-3</c:v>
                </c:pt>
                <c:pt idx="11653">
                  <c:v>-4.3004382203282177E-3</c:v>
                </c:pt>
                <c:pt idx="11654">
                  <c:v>3.6863083648874806E-3</c:v>
                </c:pt>
                <c:pt idx="11655">
                  <c:v>-1.0609989444839485E-2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-4.037883568051015E-3</c:v>
                </c:pt>
                <c:pt idx="11661">
                  <c:v>5.5247580791597528E-3</c:v>
                </c:pt>
                <c:pt idx="11662">
                  <c:v>-4.8771385293218117E-3</c:v>
                </c:pt>
                <c:pt idx="11663">
                  <c:v>-9.2035669826575628E-3</c:v>
                </c:pt>
                <c:pt idx="11664">
                  <c:v>-1.4590609034181412E-2</c:v>
                </c:pt>
                <c:pt idx="11665">
                  <c:v>1.9493675057926652E-3</c:v>
                </c:pt>
                <c:pt idx="11666">
                  <c:v>-7.7684323872535543E-3</c:v>
                </c:pt>
                <c:pt idx="11667">
                  <c:v>-8.5322464883859084E-3</c:v>
                </c:pt>
                <c:pt idx="11668">
                  <c:v>4.1472655627909916E-3</c:v>
                </c:pt>
                <c:pt idx="11669">
                  <c:v>-4.706242387170434E-3</c:v>
                </c:pt>
                <c:pt idx="11670">
                  <c:v>-1.4230981271147414E-2</c:v>
                </c:pt>
                <c:pt idx="11671">
                  <c:v>-9.0775341167059764E-3</c:v>
                </c:pt>
                <c:pt idx="11672">
                  <c:v>-5.6459904181735965E-3</c:v>
                </c:pt>
                <c:pt idx="11673">
                  <c:v>-1.4914111009820985E-2</c:v>
                </c:pt>
                <c:pt idx="11674">
                  <c:v>-7.0672580265860319E-3</c:v>
                </c:pt>
                <c:pt idx="11675">
                  <c:v>1.5395655062711455E-2</c:v>
                </c:pt>
                <c:pt idx="11676">
                  <c:v>-5.3017852643222341E-5</c:v>
                </c:pt>
                <c:pt idx="11677">
                  <c:v>-2.2278360287941723E-4</c:v>
                </c:pt>
                <c:pt idx="11678">
                  <c:v>1.5159030643161486E-3</c:v>
                </c:pt>
                <c:pt idx="11679">
                  <c:v>-2.3875082636575229E-3</c:v>
                </c:pt>
                <c:pt idx="11680">
                  <c:v>1.0653977601926101E-2</c:v>
                </c:pt>
                <c:pt idx="11681">
                  <c:v>-1.9041512898846591E-2</c:v>
                </c:pt>
                <c:pt idx="11682">
                  <c:v>-9.9628555101993754E-4</c:v>
                </c:pt>
                <c:pt idx="11683">
                  <c:v>-2.3276704257167324E-2</c:v>
                </c:pt>
                <c:pt idx="11684">
                  <c:v>-9.1923527068793476E-4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-1.258653837739665E-2</c:v>
                </c:pt>
                <c:pt idx="11690">
                  <c:v>1.3122524880307296E-2</c:v>
                </c:pt>
                <c:pt idx="11691">
                  <c:v>-6.8241215401645405E-3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-2.5703462761050844E-4</c:v>
                </c:pt>
                <c:pt idx="11695">
                  <c:v>1.347778010971723E-2</c:v>
                </c:pt>
                <c:pt idx="11696">
                  <c:v>-1.0744329130325525E-3</c:v>
                </c:pt>
                <c:pt idx="11697">
                  <c:v>-2.503520025032735E-2</c:v>
                </c:pt>
                <c:pt idx="11698">
                  <c:v>6.6496957703527926E-3</c:v>
                </c:pt>
                <c:pt idx="11699">
                  <c:v>-1.651029428806261E-2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-7.2363949616516265E-5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-8.1197619883113248E-3</c:v>
                </c:pt>
                <c:pt idx="11707">
                  <c:v>-1.040899226473968E-2</c:v>
                </c:pt>
                <c:pt idx="11708">
                  <c:v>-2.6089149583850002E-3</c:v>
                </c:pt>
                <c:pt idx="11709">
                  <c:v>-8.9367270018154699E-3</c:v>
                </c:pt>
                <c:pt idx="11710">
                  <c:v>2.3122693272021877E-3</c:v>
                </c:pt>
                <c:pt idx="11711">
                  <c:v>-6.0911196157391601E-3</c:v>
                </c:pt>
                <c:pt idx="11712">
                  <c:v>1.5542339731300814E-2</c:v>
                </c:pt>
                <c:pt idx="11713">
                  <c:v>-1.9714179335981186E-3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-1.1552206509822582E-2</c:v>
                </c:pt>
                <c:pt idx="11718">
                  <c:v>-1.1542455486210912E-2</c:v>
                </c:pt>
                <c:pt idx="11719">
                  <c:v>-1.0475083121423978E-2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-1.4157907225609279E-4</c:v>
                </c:pt>
                <c:pt idx="11724">
                  <c:v>-5.9727533436539915E-3</c:v>
                </c:pt>
                <c:pt idx="11725">
                  <c:v>-2.8780310844034318E-3</c:v>
                </c:pt>
                <c:pt idx="11726">
                  <c:v>-9.704736743390896E-3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-3.2520701940725871E-3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-9.5573666196990814E-4</c:v>
                </c:pt>
                <c:pt idx="11739">
                  <c:v>-1.4403037187999956E-3</c:v>
                </c:pt>
                <c:pt idx="11740">
                  <c:v>-1.0497053371629761E-3</c:v>
                </c:pt>
                <c:pt idx="11741">
                  <c:v>-7.8033043053533646E-3</c:v>
                </c:pt>
                <c:pt idx="11742">
                  <c:v>4.5369618443587001E-3</c:v>
                </c:pt>
                <c:pt idx="11743">
                  <c:v>-1.4461334538253823E-3</c:v>
                </c:pt>
                <c:pt idx="11744">
                  <c:v>-2.9746391815343998E-4</c:v>
                </c:pt>
                <c:pt idx="11745">
                  <c:v>-2.7390321045217547E-4</c:v>
                </c:pt>
                <c:pt idx="11746">
                  <c:v>-8.1786195599278244E-3</c:v>
                </c:pt>
                <c:pt idx="11747">
                  <c:v>6.0947198168843641E-3</c:v>
                </c:pt>
                <c:pt idx="11748">
                  <c:v>-1.5758169854933612E-3</c:v>
                </c:pt>
                <c:pt idx="11749">
                  <c:v>-1.2879940549712643E-3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-5.1281996980900857E-3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-5.9178093952265698E-3</c:v>
                </c:pt>
                <c:pt idx="11758">
                  <c:v>-2.5636800815131977E-3</c:v>
                </c:pt>
                <c:pt idx="11759">
                  <c:v>1.5547835921179143E-3</c:v>
                </c:pt>
                <c:pt idx="11760">
                  <c:v>-3.2873899434626708E-3</c:v>
                </c:pt>
                <c:pt idx="11761">
                  <c:v>5.4919340971970598E-4</c:v>
                </c:pt>
                <c:pt idx="11762">
                  <c:v>-2.5038986662426765E-3</c:v>
                </c:pt>
                <c:pt idx="11763">
                  <c:v>-9.8344399051715214E-3</c:v>
                </c:pt>
                <c:pt idx="11764">
                  <c:v>-6.4815496095853575E-3</c:v>
                </c:pt>
                <c:pt idx="11765">
                  <c:v>9.9752257122656118E-3</c:v>
                </c:pt>
                <c:pt idx="11766">
                  <c:v>-6.3716387792780438E-3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-2.9815099041599069E-3</c:v>
                </c:pt>
                <c:pt idx="11773">
                  <c:v>-9.6164869951476106E-3</c:v>
                </c:pt>
                <c:pt idx="11774">
                  <c:v>-6.0503676359058289E-3</c:v>
                </c:pt>
                <c:pt idx="11775">
                  <c:v>3.3265008921699035E-3</c:v>
                </c:pt>
                <c:pt idx="11776">
                  <c:v>-3.5804887704813382E-3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-4.3689750172859476E-4</c:v>
                </c:pt>
                <c:pt idx="11781">
                  <c:v>-1.4156728156402565E-2</c:v>
                </c:pt>
                <c:pt idx="11782">
                  <c:v>6.0528955845917665E-4</c:v>
                </c:pt>
                <c:pt idx="11783">
                  <c:v>-1.6202987543691094E-2</c:v>
                </c:pt>
                <c:pt idx="11784">
                  <c:v>-1.9603335892988127E-3</c:v>
                </c:pt>
                <c:pt idx="11785">
                  <c:v>3.9839051562022831E-3</c:v>
                </c:pt>
                <c:pt idx="11786">
                  <c:v>-2.6472171218951956E-3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-9.2408425196861543E-3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-2.1099588627627952E-2</c:v>
                </c:pt>
                <c:pt idx="11793">
                  <c:v>-1.0867523646343358E-2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-3.8327522869501252E-3</c:v>
                </c:pt>
                <c:pt idx="11797">
                  <c:v>-1.5045514131420745E-2</c:v>
                </c:pt>
                <c:pt idx="11798">
                  <c:v>-8.2783737703984173E-4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-3.4024652890494167E-3</c:v>
                </c:pt>
                <c:pt idx="11805">
                  <c:v>-5.7254032997118287E-3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-4.4758284800625603E-3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-5.0911121857097896E-3</c:v>
                </c:pt>
                <c:pt idx="11818">
                  <c:v>-5.4825981760764364E-4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-4.188998650390019E-3</c:v>
                </c:pt>
                <c:pt idx="11822">
                  <c:v>6.1965569806137211E-3</c:v>
                </c:pt>
                <c:pt idx="11823">
                  <c:v>-8.6416942745906056E-3</c:v>
                </c:pt>
                <c:pt idx="11824">
                  <c:v>-2.6803844077409877E-3</c:v>
                </c:pt>
                <c:pt idx="11825">
                  <c:v>-2.9804388538856585E-3</c:v>
                </c:pt>
                <c:pt idx="11826">
                  <c:v>5.1679206064036975E-4</c:v>
                </c:pt>
                <c:pt idx="11827">
                  <c:v>-1.00108482465604E-2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-2.8097475849921949E-3</c:v>
                </c:pt>
                <c:pt idx="11831">
                  <c:v>6.9335178576910295E-3</c:v>
                </c:pt>
                <c:pt idx="11832">
                  <c:v>-3.5562315784822829E-3</c:v>
                </c:pt>
                <c:pt idx="11833">
                  <c:v>-3.7735356841430701E-3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-1.5489468097307224E-4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-2.5843260652624878E-3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-4.6313901743744168E-4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-2.7575098915981755E-3</c:v>
                </c:pt>
                <c:pt idx="11847">
                  <c:v>6.2450783026672951E-3</c:v>
                </c:pt>
                <c:pt idx="11848">
                  <c:v>-3.5123541918338219E-3</c:v>
                </c:pt>
                <c:pt idx="11849">
                  <c:v>-1.0786672731111224E-3</c:v>
                </c:pt>
                <c:pt idx="11850">
                  <c:v>7.8847917897384434E-3</c:v>
                </c:pt>
                <c:pt idx="11851">
                  <c:v>-1.2608837425368336E-2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-4.5434276464355605E-3</c:v>
                </c:pt>
                <c:pt idx="11855">
                  <c:v>4.6542574541525994E-3</c:v>
                </c:pt>
                <c:pt idx="11856">
                  <c:v>-1.8159197339251421E-3</c:v>
                </c:pt>
                <c:pt idx="11857">
                  <c:v>4.3174671287182775E-3</c:v>
                </c:pt>
                <c:pt idx="11858">
                  <c:v>-2.2449834650650757E-4</c:v>
                </c:pt>
                <c:pt idx="11859">
                  <c:v>-2.8246609355520036E-4</c:v>
                </c:pt>
                <c:pt idx="11860">
                  <c:v>-2.2196435488446298E-3</c:v>
                </c:pt>
                <c:pt idx="11861">
                  <c:v>7.9353154560735106E-3</c:v>
                </c:pt>
                <c:pt idx="11862">
                  <c:v>-1.3501953008802303E-2</c:v>
                </c:pt>
                <c:pt idx="11863">
                  <c:v>-8.2898831156565933E-3</c:v>
                </c:pt>
                <c:pt idx="11864">
                  <c:v>9.5273497235801585E-3</c:v>
                </c:pt>
                <c:pt idx="11865">
                  <c:v>-1.9897237639527887E-2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-7.4507808290213973E-4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-2.456183259100797E-3</c:v>
                </c:pt>
                <c:pt idx="11877">
                  <c:v>-3.246048853906558E-4</c:v>
                </c:pt>
                <c:pt idx="11878">
                  <c:v>7.802130312581923E-3</c:v>
                </c:pt>
                <c:pt idx="11879">
                  <c:v>-1.2430919661383655E-3</c:v>
                </c:pt>
                <c:pt idx="11880">
                  <c:v>-7.8383233280554521E-3</c:v>
                </c:pt>
                <c:pt idx="11881">
                  <c:v>-3.0759166479494837E-3</c:v>
                </c:pt>
                <c:pt idx="11882">
                  <c:v>7.0093180683024059E-3</c:v>
                </c:pt>
                <c:pt idx="11883">
                  <c:v>-7.8968599088753422E-3</c:v>
                </c:pt>
                <c:pt idx="11884">
                  <c:v>6.2095634733534411E-3</c:v>
                </c:pt>
                <c:pt idx="11885">
                  <c:v>-4.7344802824174081E-3</c:v>
                </c:pt>
                <c:pt idx="11886">
                  <c:v>6.7091845010587292E-3</c:v>
                </c:pt>
                <c:pt idx="11887">
                  <c:v>-1.4607981321557162E-3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-1.6340209594059019E-3</c:v>
                </c:pt>
                <c:pt idx="11891">
                  <c:v>-1.2115473280086775E-2</c:v>
                </c:pt>
                <c:pt idx="11892">
                  <c:v>4.9347596509203839E-3</c:v>
                </c:pt>
                <c:pt idx="11893">
                  <c:v>-3.0607674655875883E-3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-4.9689453403498618E-3</c:v>
                </c:pt>
                <c:pt idx="11899">
                  <c:v>-2.5831786956171499E-2</c:v>
                </c:pt>
                <c:pt idx="11900">
                  <c:v>1.4687275742030437E-2</c:v>
                </c:pt>
                <c:pt idx="11901">
                  <c:v>-1.5311868592394973E-2</c:v>
                </c:pt>
                <c:pt idx="11902">
                  <c:v>-3.0409241883884164E-3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-2.0654953791385822E-3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-1.0957837055951103E-2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-5.7332753384322643E-3</c:v>
                </c:pt>
                <c:pt idx="11918">
                  <c:v>3.5582549196480073E-3</c:v>
                </c:pt>
                <c:pt idx="11919">
                  <c:v>-5.9214671407303854E-4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-6.5229473555437067E-3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-9.445064463529107E-3</c:v>
                </c:pt>
                <c:pt idx="11927">
                  <c:v>-4.4006894795369789E-3</c:v>
                </c:pt>
                <c:pt idx="11928">
                  <c:v>-2.544840351141886E-3</c:v>
                </c:pt>
                <c:pt idx="11929">
                  <c:v>5.4846584235743734E-3</c:v>
                </c:pt>
                <c:pt idx="11930">
                  <c:v>-7.5774794640555143E-3</c:v>
                </c:pt>
                <c:pt idx="11931">
                  <c:v>3.9782381457591498E-3</c:v>
                </c:pt>
                <c:pt idx="11932">
                  <c:v>-1.6819241870315693E-2</c:v>
                </c:pt>
                <c:pt idx="11933">
                  <c:v>5.8748783632456281E-3</c:v>
                </c:pt>
                <c:pt idx="11934">
                  <c:v>-3.9620636213371085E-3</c:v>
                </c:pt>
                <c:pt idx="11935">
                  <c:v>-1.531721670755104E-2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-1.101573323339089E-2</c:v>
                </c:pt>
                <c:pt idx="11940">
                  <c:v>-7.161982657718724E-3</c:v>
                </c:pt>
                <c:pt idx="11941">
                  <c:v>1.5327978221506555E-2</c:v>
                </c:pt>
                <c:pt idx="11942">
                  <c:v>-7.2793509529009981E-3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-1.5430715326443689E-2</c:v>
                </c:pt>
                <c:pt idx="11946">
                  <c:v>-2.8462930096283756E-2</c:v>
                </c:pt>
                <c:pt idx="11947">
                  <c:v>2.505793840976267E-3</c:v>
                </c:pt>
                <c:pt idx="11948">
                  <c:v>-1.4128270201814175E-2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-3.380696572133246E-3</c:v>
                </c:pt>
                <c:pt idx="11953">
                  <c:v>6.0380633350760604E-3</c:v>
                </c:pt>
                <c:pt idx="11954">
                  <c:v>-2.5294244226845564E-3</c:v>
                </c:pt>
                <c:pt idx="11955">
                  <c:v>-1.0536087756758405E-3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-7.7154470734086544E-5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-3.3614212300854263E-3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-5.6673683313022138E-3</c:v>
                </c:pt>
                <c:pt idx="11970">
                  <c:v>3.1205197446997346E-3</c:v>
                </c:pt>
                <c:pt idx="11971">
                  <c:v>-1.5507185767500431E-3</c:v>
                </c:pt>
                <c:pt idx="11972">
                  <c:v>-5.0375310466055367E-3</c:v>
                </c:pt>
                <c:pt idx="11973">
                  <c:v>-1.6332238779206421E-3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-1.9079665832233417E-3</c:v>
                </c:pt>
                <c:pt idx="11978">
                  <c:v>-5.9400292702171953E-3</c:v>
                </c:pt>
                <c:pt idx="11979">
                  <c:v>-4.8023399701992986E-3</c:v>
                </c:pt>
                <c:pt idx="11980">
                  <c:v>6.9198388430873337E-3</c:v>
                </c:pt>
                <c:pt idx="11981">
                  <c:v>-1.3075732103260407E-3</c:v>
                </c:pt>
                <c:pt idx="11982">
                  <c:v>-1.3603021549304373E-3</c:v>
                </c:pt>
                <c:pt idx="11983">
                  <c:v>2.2391368161081004E-3</c:v>
                </c:pt>
                <c:pt idx="11984">
                  <c:v>-3.8566607741810088E-3</c:v>
                </c:pt>
                <c:pt idx="11985">
                  <c:v>-1.0921987478472062E-2</c:v>
                </c:pt>
                <c:pt idx="11986">
                  <c:v>-2.5006971816257106E-3</c:v>
                </c:pt>
                <c:pt idx="11987">
                  <c:v>-8.4556409378269137E-3</c:v>
                </c:pt>
                <c:pt idx="11988">
                  <c:v>3.7931741147101405E-3</c:v>
                </c:pt>
                <c:pt idx="11989">
                  <c:v>-8.7607779792922003E-3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-4.4702185553724405E-3</c:v>
                </c:pt>
                <c:pt idx="11993">
                  <c:v>-1.5414150494045487E-2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-4.8594725553048335E-3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-4.9899203363779066E-3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-3.3551894436705254E-3</c:v>
                </c:pt>
                <c:pt idx="12010">
                  <c:v>-8.6656853840292314E-3</c:v>
                </c:pt>
                <c:pt idx="12011">
                  <c:v>-3.7635942732325844E-3</c:v>
                </c:pt>
                <c:pt idx="12012">
                  <c:v>-1.8325891466659527E-3</c:v>
                </c:pt>
                <c:pt idx="12013">
                  <c:v>-1.6750423063474074E-3</c:v>
                </c:pt>
                <c:pt idx="12014">
                  <c:v>2.8117677026262555E-3</c:v>
                </c:pt>
                <c:pt idx="12015">
                  <c:v>-4.3368344385790181E-3</c:v>
                </c:pt>
                <c:pt idx="12016">
                  <c:v>-6.5194067757463614E-3</c:v>
                </c:pt>
                <c:pt idx="12017">
                  <c:v>7.4586030705887651E-3</c:v>
                </c:pt>
                <c:pt idx="12018">
                  <c:v>-4.106260622123159E-4</c:v>
                </c:pt>
                <c:pt idx="12019">
                  <c:v>-7.2610495786893381E-3</c:v>
                </c:pt>
                <c:pt idx="12020">
                  <c:v>5.858510954766416E-3</c:v>
                </c:pt>
                <c:pt idx="12021">
                  <c:v>-8.1117975058155878E-3</c:v>
                </c:pt>
                <c:pt idx="12022">
                  <c:v>-1.1989209192426742E-2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-7.2280886819946488E-3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-1.9533878605670907E-4</c:v>
                </c:pt>
                <c:pt idx="12032">
                  <c:v>7.3765654008042247E-3</c:v>
                </c:pt>
                <c:pt idx="12033">
                  <c:v>-6.6104925390995106E-3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-5.3613494961819441E-3</c:v>
                </c:pt>
                <c:pt idx="12039">
                  <c:v>-4.4597553432019765E-3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-5.2002650241949055E-3</c:v>
                </c:pt>
                <c:pt idx="12043">
                  <c:v>4.7410909254601563E-3</c:v>
                </c:pt>
                <c:pt idx="12044">
                  <c:v>-1.3523130545886275E-2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-3.303300482276228E-3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-2.2252275638443564E-3</c:v>
                </c:pt>
                <c:pt idx="12052">
                  <c:v>-3.1069729650372579E-3</c:v>
                </c:pt>
                <c:pt idx="12053">
                  <c:v>-3.8720712360191811E-3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-2.8966410184452229E-3</c:v>
                </c:pt>
                <c:pt idx="12057">
                  <c:v>-8.1699869853224527E-4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-4.5482725520553657E-3</c:v>
                </c:pt>
                <c:pt idx="12061">
                  <c:v>-4.9753111856976062E-3</c:v>
                </c:pt>
                <c:pt idx="12062">
                  <c:v>-2.1685275363623191E-3</c:v>
                </c:pt>
                <c:pt idx="12063">
                  <c:v>-4.7924676018507029E-3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-3.1183040545794682E-3</c:v>
                </c:pt>
                <c:pt idx="12067">
                  <c:v>-1.2256113336338359E-2</c:v>
                </c:pt>
                <c:pt idx="12068">
                  <c:v>-4.2003771611263119E-3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-3.586449301289818E-3</c:v>
                </c:pt>
                <c:pt idx="12072">
                  <c:v>1.6394928070203818E-2</c:v>
                </c:pt>
                <c:pt idx="12073">
                  <c:v>-2.6297226978222454E-4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-1.1303723060388293E-2</c:v>
                </c:pt>
                <c:pt idx="12082">
                  <c:v>1.297326334416482E-3</c:v>
                </c:pt>
                <c:pt idx="12083">
                  <c:v>-2.5983347834497295E-3</c:v>
                </c:pt>
                <c:pt idx="12084">
                  <c:v>5.5619133101867391E-3</c:v>
                </c:pt>
                <c:pt idx="12085">
                  <c:v>-6.2183722526576446E-4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-1.1148409421101846E-2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-8.8231838773467075E-4</c:v>
                </c:pt>
                <c:pt idx="12092">
                  <c:v>-3.1632263460537047E-3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-9.6423514275532085E-3</c:v>
                </c:pt>
                <c:pt idx="12096">
                  <c:v>-2.3144372739942298E-2</c:v>
                </c:pt>
                <c:pt idx="12097">
                  <c:v>-5.3049063168071342E-3</c:v>
                </c:pt>
                <c:pt idx="12098">
                  <c:v>8.5285260679395236E-3</c:v>
                </c:pt>
                <c:pt idx="12099">
                  <c:v>-1.0376645119578143E-2</c:v>
                </c:pt>
                <c:pt idx="12100">
                  <c:v>8.5721270504279801E-3</c:v>
                </c:pt>
                <c:pt idx="12101">
                  <c:v>-8.0974322459610448E-3</c:v>
                </c:pt>
                <c:pt idx="12102">
                  <c:v>-2.2941558131355677E-2</c:v>
                </c:pt>
                <c:pt idx="12103">
                  <c:v>7.7091628086929376E-3</c:v>
                </c:pt>
                <c:pt idx="12104">
                  <c:v>-8.0907514858807872E-4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-4.913475496692854E-4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-6.307195030233359E-3</c:v>
                </c:pt>
                <c:pt idx="12114">
                  <c:v>6.0910225207138069E-3</c:v>
                </c:pt>
                <c:pt idx="12115">
                  <c:v>-9.6871212927140959E-4</c:v>
                </c:pt>
                <c:pt idx="12116">
                  <c:v>6.0570767748604482E-3</c:v>
                </c:pt>
                <c:pt idx="12117">
                  <c:v>-1.5189917798021924E-3</c:v>
                </c:pt>
                <c:pt idx="12118">
                  <c:v>-3.6904559274475446E-4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-9.257334487456248E-3</c:v>
                </c:pt>
                <c:pt idx="12122">
                  <c:v>1.5387578950752712E-2</c:v>
                </c:pt>
                <c:pt idx="12123">
                  <c:v>-6.7991684667134678E-4</c:v>
                </c:pt>
                <c:pt idx="12124">
                  <c:v>4.0631202993566262E-3</c:v>
                </c:pt>
                <c:pt idx="12125">
                  <c:v>-1.2938250633247605E-3</c:v>
                </c:pt>
                <c:pt idx="12126">
                  <c:v>-2.4535387794362151E-3</c:v>
                </c:pt>
                <c:pt idx="12127">
                  <c:v>-5.7872531977452013E-3</c:v>
                </c:pt>
                <c:pt idx="12128">
                  <c:v>-6.3799782132711869E-4</c:v>
                </c:pt>
                <c:pt idx="12129">
                  <c:v>-1.1705648695810922E-2</c:v>
                </c:pt>
                <c:pt idx="12130">
                  <c:v>-1.2301674313484057E-3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-7.8785645472319032E-3</c:v>
                </c:pt>
                <c:pt idx="12134">
                  <c:v>3.9682144957637888E-3</c:v>
                </c:pt>
                <c:pt idx="12135">
                  <c:v>-8.157073178782781E-4</c:v>
                </c:pt>
                <c:pt idx="12136">
                  <c:v>-2.9064057391856579E-3</c:v>
                </c:pt>
                <c:pt idx="12137">
                  <c:v>5.2937882567203332E-3</c:v>
                </c:pt>
                <c:pt idx="12138">
                  <c:v>-5.5543126826940181E-3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-1.7336176021398586E-3</c:v>
                </c:pt>
                <c:pt idx="12145">
                  <c:v>-7.7129076682709297E-3</c:v>
                </c:pt>
                <c:pt idx="12146">
                  <c:v>-1.0478725394296617E-2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-1.7984722204104742E-2</c:v>
                </c:pt>
                <c:pt idx="12150">
                  <c:v>-8.3175779491782009E-3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-1.6174836112945457E-3</c:v>
                </c:pt>
                <c:pt idx="12158">
                  <c:v>-5.6522816309545476E-4</c:v>
                </c:pt>
                <c:pt idx="12159">
                  <c:v>-6.7265240409621896E-3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-5.7984486047413242E-3</c:v>
                </c:pt>
                <c:pt idx="12167">
                  <c:v>5.4879807861354379E-3</c:v>
                </c:pt>
                <c:pt idx="12168">
                  <c:v>-1.5246110493105647E-3</c:v>
                </c:pt>
                <c:pt idx="12169">
                  <c:v>-3.7327590477786998E-4</c:v>
                </c:pt>
                <c:pt idx="12170">
                  <c:v>9.0858161312858954E-3</c:v>
                </c:pt>
                <c:pt idx="12171">
                  <c:v>-5.976242478311633E-5</c:v>
                </c:pt>
                <c:pt idx="12172">
                  <c:v>-4.3766423848641267E-3</c:v>
                </c:pt>
                <c:pt idx="12173">
                  <c:v>-8.2687969425485619E-3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-7.2483602142039416E-3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-1.6701077720249202E-3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-1.5594294914755835E-4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-4.0488787039016927E-4</c:v>
                </c:pt>
                <c:pt idx="12191">
                  <c:v>-3.8105313825465004E-3</c:v>
                </c:pt>
                <c:pt idx="12192">
                  <c:v>-4.3931097006399966E-3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-3.649665497640342E-4</c:v>
                </c:pt>
                <c:pt idx="12200">
                  <c:v>-8.3971384904391044E-3</c:v>
                </c:pt>
                <c:pt idx="12201">
                  <c:v>3.7359096554521187E-3</c:v>
                </c:pt>
                <c:pt idx="12202">
                  <c:v>-1.2248747267982196E-3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-6.2248177167241181E-3</c:v>
                </c:pt>
                <c:pt idx="12209">
                  <c:v>-6.6048254993571476E-3</c:v>
                </c:pt>
                <c:pt idx="12210">
                  <c:v>3.8545724793550562E-3</c:v>
                </c:pt>
                <c:pt idx="12211">
                  <c:v>-5.8468863160232587E-3</c:v>
                </c:pt>
                <c:pt idx="12212">
                  <c:v>-4.5619397763729808E-4</c:v>
                </c:pt>
                <c:pt idx="12213">
                  <c:v>5.0274250487110095E-3</c:v>
                </c:pt>
                <c:pt idx="12214">
                  <c:v>-2.3536675050728206E-3</c:v>
                </c:pt>
                <c:pt idx="12215">
                  <c:v>4.7526856354611624E-3</c:v>
                </c:pt>
                <c:pt idx="12216">
                  <c:v>-1.163313107223729E-2</c:v>
                </c:pt>
                <c:pt idx="12217">
                  <c:v>8.7290661454275664E-3</c:v>
                </c:pt>
                <c:pt idx="12218">
                  <c:v>-2.5747852386803771E-3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-4.7901577139146667E-3</c:v>
                </c:pt>
                <c:pt idx="12223">
                  <c:v>1.3021988433870035E-4</c:v>
                </c:pt>
                <c:pt idx="12224">
                  <c:v>-4.6104967936546615E-3</c:v>
                </c:pt>
                <c:pt idx="12225">
                  <c:v>-6.3203158404334658E-4</c:v>
                </c:pt>
                <c:pt idx="12226">
                  <c:v>-1.8781332225069391E-2</c:v>
                </c:pt>
                <c:pt idx="12227">
                  <c:v>-3.1990695789474444E-3</c:v>
                </c:pt>
                <c:pt idx="12228">
                  <c:v>6.9444603781985137E-3</c:v>
                </c:pt>
                <c:pt idx="12229">
                  <c:v>-1.0209141601878358E-2</c:v>
                </c:pt>
                <c:pt idx="12230">
                  <c:v>-3.6604932541450808E-4</c:v>
                </c:pt>
                <c:pt idx="12231">
                  <c:v>-6.5573710133897123E-3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-1.5875785761689798E-3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-6.1020833489067172E-4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-3.2375532833306409E-3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-2.5571473854189009E-3</c:v>
                </c:pt>
                <c:pt idx="12247">
                  <c:v>3.3179083939050003E-3</c:v>
                </c:pt>
                <c:pt idx="12248">
                  <c:v>-7.3988141996927936E-4</c:v>
                </c:pt>
                <c:pt idx="12249">
                  <c:v>2.3011563661281542E-3</c:v>
                </c:pt>
                <c:pt idx="12250">
                  <c:v>-3.0007706707735338E-3</c:v>
                </c:pt>
                <c:pt idx="12251">
                  <c:v>3.8916203330110477E-3</c:v>
                </c:pt>
                <c:pt idx="12252">
                  <c:v>-5.9799196880501171E-3</c:v>
                </c:pt>
                <c:pt idx="12253">
                  <c:v>-5.6283386405464597E-3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-5.903015704513237E-3</c:v>
                </c:pt>
                <c:pt idx="12257">
                  <c:v>-1.9065181968080935E-4</c:v>
                </c:pt>
                <c:pt idx="12258">
                  <c:v>6.4716406981268904E-3</c:v>
                </c:pt>
                <c:pt idx="12259">
                  <c:v>-5.8298708161252932E-4</c:v>
                </c:pt>
                <c:pt idx="12260">
                  <c:v>4.5749506054555411E-3</c:v>
                </c:pt>
                <c:pt idx="12261">
                  <c:v>-3.133448268432204E-3</c:v>
                </c:pt>
                <c:pt idx="12262">
                  <c:v>-8.8593701611170417E-3</c:v>
                </c:pt>
                <c:pt idx="12263">
                  <c:v>-7.1144131013891609E-3</c:v>
                </c:pt>
                <c:pt idx="12264">
                  <c:v>6.4678925850021329E-3</c:v>
                </c:pt>
                <c:pt idx="12265">
                  <c:v>-1.5123491501110919E-2</c:v>
                </c:pt>
                <c:pt idx="12266">
                  <c:v>7.1251267400249674E-3</c:v>
                </c:pt>
                <c:pt idx="12267">
                  <c:v>-4.6250537799465974E-3</c:v>
                </c:pt>
                <c:pt idx="12268">
                  <c:v>-4.2998538268790298E-3</c:v>
                </c:pt>
                <c:pt idx="12269">
                  <c:v>-1.2351094483948444E-2</c:v>
                </c:pt>
                <c:pt idx="12270">
                  <c:v>-1.4994700820931683E-3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-1.5423313646294901E-2</c:v>
                </c:pt>
                <c:pt idx="12274">
                  <c:v>1.5250503006312144E-2</c:v>
                </c:pt>
                <c:pt idx="12275">
                  <c:v>-2.2445917889276856E-2</c:v>
                </c:pt>
                <c:pt idx="12276">
                  <c:v>-1.1229691765043626E-2</c:v>
                </c:pt>
                <c:pt idx="12277">
                  <c:v>-1.2355988680898378E-2</c:v>
                </c:pt>
                <c:pt idx="12278">
                  <c:v>1.8837770316455504E-3</c:v>
                </c:pt>
                <c:pt idx="12279">
                  <c:v>-7.5109956963359537E-3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-9.0853034353397533E-3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-3.6162412300804192E-3</c:v>
                </c:pt>
                <c:pt idx="12288">
                  <c:v>1.2577498348072425E-2</c:v>
                </c:pt>
                <c:pt idx="12289">
                  <c:v>-2.9280584010873412E-3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-3.3555616410474443E-3</c:v>
                </c:pt>
                <c:pt idx="12293">
                  <c:v>-4.6923829278231466E-3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-2.156799102124296E-3</c:v>
                </c:pt>
                <c:pt idx="12300">
                  <c:v>-1.3892693446067028E-3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-1.3004353681491665E-3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-1.0919234133410782E-3</c:v>
                </c:pt>
                <c:pt idx="12309">
                  <c:v>1.6795586348568037E-3</c:v>
                </c:pt>
                <c:pt idx="12310">
                  <c:v>-8.4078715037154694E-3</c:v>
                </c:pt>
                <c:pt idx="12311">
                  <c:v>-6.1207551140167737E-3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-3.190580531390097E-3</c:v>
                </c:pt>
                <c:pt idx="12315">
                  <c:v>1.6384916149814188E-3</c:v>
                </c:pt>
                <c:pt idx="12316">
                  <c:v>-9.7757218476548502E-3</c:v>
                </c:pt>
                <c:pt idx="12317">
                  <c:v>-3.9050408118956881E-3</c:v>
                </c:pt>
                <c:pt idx="12318">
                  <c:v>-1.4798641077168995E-2</c:v>
                </c:pt>
                <c:pt idx="12319">
                  <c:v>2.6132384334971448E-3</c:v>
                </c:pt>
                <c:pt idx="12320">
                  <c:v>-1.7897983247525673E-2</c:v>
                </c:pt>
                <c:pt idx="12321">
                  <c:v>-8.5436063470556434E-3</c:v>
                </c:pt>
                <c:pt idx="12322">
                  <c:v>-2.0345138831796561E-3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-5.0198118273918624E-3</c:v>
                </c:pt>
                <c:pt idx="12332">
                  <c:v>-8.611940752256686E-3</c:v>
                </c:pt>
                <c:pt idx="12333">
                  <c:v>-7.6790502229329149E-4</c:v>
                </c:pt>
                <c:pt idx="12334">
                  <c:v>-2.0826761755122547E-2</c:v>
                </c:pt>
                <c:pt idx="12335">
                  <c:v>-8.7877807485376991E-3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-8.2865934719666967E-3</c:v>
                </c:pt>
                <c:pt idx="12339">
                  <c:v>-6.6194906609595705E-3</c:v>
                </c:pt>
                <c:pt idx="12340">
                  <c:v>-1.6723596533925189E-3</c:v>
                </c:pt>
                <c:pt idx="12341">
                  <c:v>-5.4312959051472376E-3</c:v>
                </c:pt>
                <c:pt idx="12342">
                  <c:v>-4.8216664489402206E-3</c:v>
                </c:pt>
                <c:pt idx="12343">
                  <c:v>1.3763736059349441E-2</c:v>
                </c:pt>
                <c:pt idx="12344">
                  <c:v>-1.5950098544337266E-4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-6.5614224547516642E-3</c:v>
                </c:pt>
                <c:pt idx="12348">
                  <c:v>5.4374071335914209E-3</c:v>
                </c:pt>
                <c:pt idx="12349">
                  <c:v>-6.0400915967342428E-3</c:v>
                </c:pt>
                <c:pt idx="12350">
                  <c:v>-1.6644198150450151E-2</c:v>
                </c:pt>
                <c:pt idx="12351">
                  <c:v>8.2430624523581741E-3</c:v>
                </c:pt>
                <c:pt idx="12352">
                  <c:v>-1.4547456123091607E-2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-6.6940042952907675E-3</c:v>
                </c:pt>
                <c:pt idx="12356">
                  <c:v>1.1168864636736942E-2</c:v>
                </c:pt>
                <c:pt idx="12357">
                  <c:v>-4.465677546546587E-3</c:v>
                </c:pt>
                <c:pt idx="12358">
                  <c:v>-1.930408079033441E-3</c:v>
                </c:pt>
                <c:pt idx="12359">
                  <c:v>8.1456531460339932E-3</c:v>
                </c:pt>
                <c:pt idx="12360">
                  <c:v>-2.3931048212091355E-3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-2.3373161871944603E-3</c:v>
                </c:pt>
                <c:pt idx="12366">
                  <c:v>6.3584789600010794E-3</c:v>
                </c:pt>
                <c:pt idx="12367">
                  <c:v>-3.0734784880621646E-3</c:v>
                </c:pt>
                <c:pt idx="12368">
                  <c:v>4.282651667946169E-3</c:v>
                </c:pt>
                <c:pt idx="12369">
                  <c:v>-3.759583203741812E-4</c:v>
                </c:pt>
                <c:pt idx="12370">
                  <c:v>-3.2279335879952242E-3</c:v>
                </c:pt>
                <c:pt idx="12371">
                  <c:v>-1.7439305592183985E-3</c:v>
                </c:pt>
                <c:pt idx="12372">
                  <c:v>3.6119300920667285E-3</c:v>
                </c:pt>
                <c:pt idx="12373">
                  <c:v>-4.6583538911182387E-3</c:v>
                </c:pt>
                <c:pt idx="12374">
                  <c:v>-4.220195893866574E-3</c:v>
                </c:pt>
                <c:pt idx="12375">
                  <c:v>8.7016712358156667E-4</c:v>
                </c:pt>
                <c:pt idx="12376">
                  <c:v>-1.5747622350739121E-2</c:v>
                </c:pt>
                <c:pt idx="12377">
                  <c:v>2.2525626987501823E-3</c:v>
                </c:pt>
                <c:pt idx="12378">
                  <c:v>-1.7471755330442207E-2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-6.4760974830200269E-3</c:v>
                </c:pt>
                <c:pt idx="12382">
                  <c:v>1.2034072586217803E-2</c:v>
                </c:pt>
                <c:pt idx="12383">
                  <c:v>-1.7246450967061122E-3</c:v>
                </c:pt>
                <c:pt idx="12384">
                  <c:v>1.4376352620574906E-2</c:v>
                </c:pt>
                <c:pt idx="12385">
                  <c:v>-8.0506154515838091E-3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-4.6299917223606712E-3</c:v>
                </c:pt>
                <c:pt idx="12389">
                  <c:v>-1.1154816143172042E-2</c:v>
                </c:pt>
                <c:pt idx="12390">
                  <c:v>-2.9738459007102591E-3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-8.2208325694619333E-3</c:v>
                </c:pt>
                <c:pt idx="12394">
                  <c:v>-6.9571360699960394E-4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-1.8034621653395533E-3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-5.0447861536770944E-3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-1.1723568005983509E-4</c:v>
                </c:pt>
                <c:pt idx="12405">
                  <c:v>-1.0014372210829237E-2</c:v>
                </c:pt>
                <c:pt idx="12406">
                  <c:v>5.2419569185886417E-3</c:v>
                </c:pt>
                <c:pt idx="12407">
                  <c:v>-1.4574847333435059E-3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-2.2915791656821227E-3</c:v>
                </c:pt>
                <c:pt idx="12412">
                  <c:v>3.1980255193904128E-3</c:v>
                </c:pt>
                <c:pt idx="12413">
                  <c:v>-4.3806760483047213E-3</c:v>
                </c:pt>
                <c:pt idx="12414">
                  <c:v>-9.4011519573999891E-3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-1.1154554543315598E-2</c:v>
                </c:pt>
                <c:pt idx="12418">
                  <c:v>-3.0228086573913515E-3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-4.9925488767676995E-3</c:v>
                </c:pt>
                <c:pt idx="12422">
                  <c:v>-2.4777961187343323E-3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-4.0965096141931667E-5</c:v>
                </c:pt>
                <c:pt idx="12427">
                  <c:v>-1.3135985759848978E-3</c:v>
                </c:pt>
                <c:pt idx="12428">
                  <c:v>-2.5956440442165274E-4</c:v>
                </c:pt>
                <c:pt idx="12429">
                  <c:v>2.6209415926299329E-3</c:v>
                </c:pt>
                <c:pt idx="12430">
                  <c:v>-3.7410633477659161E-3</c:v>
                </c:pt>
                <c:pt idx="12431">
                  <c:v>-1.1891624039881421E-2</c:v>
                </c:pt>
                <c:pt idx="12432">
                  <c:v>7.0269509476776904E-3</c:v>
                </c:pt>
                <c:pt idx="12433">
                  <c:v>-9.5253483685375784E-4</c:v>
                </c:pt>
                <c:pt idx="12434">
                  <c:v>-6.889953892581957E-3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-9.7295119121287854E-3</c:v>
                </c:pt>
                <c:pt idx="12439">
                  <c:v>-1.9162734290461003E-3</c:v>
                </c:pt>
                <c:pt idx="12440">
                  <c:v>-5.6180759310215933E-3</c:v>
                </c:pt>
                <c:pt idx="12441">
                  <c:v>-1.9975441466080213E-4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-6.3918975392347477E-3</c:v>
                </c:pt>
                <c:pt idx="12445">
                  <c:v>-5.4983406738351448E-3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-5.5565951905798272E-3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-7.4921647752272946E-3</c:v>
                </c:pt>
                <c:pt idx="12453">
                  <c:v>-2.7517307836184557E-3</c:v>
                </c:pt>
                <c:pt idx="12454">
                  <c:v>4.148480486154682E-4</c:v>
                </c:pt>
                <c:pt idx="12455">
                  <c:v>-2.2902711311665769E-2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-7.5889612397119777E-3</c:v>
                </c:pt>
                <c:pt idx="12460">
                  <c:v>4.3161852124065092E-3</c:v>
                </c:pt>
                <c:pt idx="12461">
                  <c:v>-1.7937630928006598E-2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-3.1368053315841138E-3</c:v>
                </c:pt>
                <c:pt idx="12467">
                  <c:v>6.0081093783210804E-3</c:v>
                </c:pt>
                <c:pt idx="12468">
                  <c:v>-3.4254191611609031E-3</c:v>
                </c:pt>
                <c:pt idx="12469">
                  <c:v>-1.6104172215012369E-3</c:v>
                </c:pt>
                <c:pt idx="12470">
                  <c:v>-4.6134130779496019E-3</c:v>
                </c:pt>
                <c:pt idx="12471">
                  <c:v>-1.7544136220202233E-3</c:v>
                </c:pt>
                <c:pt idx="12472">
                  <c:v>-5.4395972296568118E-3</c:v>
                </c:pt>
                <c:pt idx="12473">
                  <c:v>-1.1017319907873357E-2</c:v>
                </c:pt>
                <c:pt idx="12474">
                  <c:v>-6.1126703368756807E-3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-1.9849211938449685E-4</c:v>
                </c:pt>
                <c:pt idx="12478">
                  <c:v>4.872930182919788E-5</c:v>
                </c:pt>
                <c:pt idx="12479">
                  <c:v>-3.7765995488410198E-3</c:v>
                </c:pt>
                <c:pt idx="12480">
                  <c:v>-1.5286259417415238E-3</c:v>
                </c:pt>
                <c:pt idx="12481">
                  <c:v>2.1362897317889207E-3</c:v>
                </c:pt>
                <c:pt idx="12482">
                  <c:v>-4.4725468739557073E-3</c:v>
                </c:pt>
                <c:pt idx="12483">
                  <c:v>-3.3660216033783996E-3</c:v>
                </c:pt>
                <c:pt idx="12484">
                  <c:v>1.318936409822058E-2</c:v>
                </c:pt>
                <c:pt idx="12485">
                  <c:v>-9.5780437609391811E-3</c:v>
                </c:pt>
                <c:pt idx="12486">
                  <c:v>-2.0971516409531432E-3</c:v>
                </c:pt>
                <c:pt idx="12487">
                  <c:v>-3.1731275547546289E-3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-2.3849038792089772E-3</c:v>
                </c:pt>
                <c:pt idx="12491">
                  <c:v>-9.8493499862932765E-3</c:v>
                </c:pt>
                <c:pt idx="12492">
                  <c:v>-1.9966814798118904E-2</c:v>
                </c:pt>
                <c:pt idx="12493">
                  <c:v>-2.7097938144150291E-2</c:v>
                </c:pt>
                <c:pt idx="12494">
                  <c:v>-4.0609752402788857E-2</c:v>
                </c:pt>
                <c:pt idx="12495">
                  <c:v>-1.0014366543295239E-2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-6.4215886594727323E-3</c:v>
                </c:pt>
                <c:pt idx="12500">
                  <c:v>-3.0108256002513656E-2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-1.7813667928306742E-2</c:v>
                </c:pt>
                <c:pt idx="12504">
                  <c:v>2.3805028644186876E-2</c:v>
                </c:pt>
                <c:pt idx="12505">
                  <c:v>-1.2017856624225942E-2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-5.1555732433161694E-3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-2.0711350054565258E-3</c:v>
                </c:pt>
                <c:pt idx="12512">
                  <c:v>-1.8170022415688436E-2</c:v>
                </c:pt>
                <c:pt idx="12513">
                  <c:v>3.4303218169551286E-3</c:v>
                </c:pt>
                <c:pt idx="12514">
                  <c:v>-1.5363757789749855E-2</c:v>
                </c:pt>
                <c:pt idx="12515">
                  <c:v>-4.5195312642363206E-3</c:v>
                </c:pt>
                <c:pt idx="12516">
                  <c:v>-3.0540228642124134E-3</c:v>
                </c:pt>
                <c:pt idx="12517">
                  <c:v>1.975134181185112E-3</c:v>
                </c:pt>
                <c:pt idx="12518">
                  <c:v>-2.6297219712384745E-2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-1.1365509074678926E-3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-4.6042954319425178E-4</c:v>
                </c:pt>
                <c:pt idx="12529">
                  <c:v>-9.0740086293035205E-3</c:v>
                </c:pt>
                <c:pt idx="12530">
                  <c:v>-3.2470765471881435E-3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-2.9125859857046521E-3</c:v>
                </c:pt>
                <c:pt idx="12534">
                  <c:v>-7.8745412590031094E-4</c:v>
                </c:pt>
                <c:pt idx="12535">
                  <c:v>-7.4413114352829268E-3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-3.9949878663367855E-3</c:v>
                </c:pt>
                <c:pt idx="12539">
                  <c:v>-6.1769712142645261E-3</c:v>
                </c:pt>
                <c:pt idx="12540">
                  <c:v>1.318368535411274E-2</c:v>
                </c:pt>
                <c:pt idx="12541">
                  <c:v>-3.8067504724921264E-3</c:v>
                </c:pt>
                <c:pt idx="12542">
                  <c:v>-3.549789672051773E-3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-4.3412008979135663E-3</c:v>
                </c:pt>
                <c:pt idx="12546">
                  <c:v>-1.4777733198059195E-3</c:v>
                </c:pt>
                <c:pt idx="12547">
                  <c:v>-3.3235681651753168E-3</c:v>
                </c:pt>
                <c:pt idx="12548">
                  <c:v>-9.381504055154366E-3</c:v>
                </c:pt>
                <c:pt idx="12549">
                  <c:v>1.6461590041583207E-3</c:v>
                </c:pt>
                <c:pt idx="12550">
                  <c:v>-3.1152894424142374E-3</c:v>
                </c:pt>
                <c:pt idx="12551">
                  <c:v>-1.5890175697478526E-2</c:v>
                </c:pt>
                <c:pt idx="12552">
                  <c:v>-7.9329336288065377E-3</c:v>
                </c:pt>
                <c:pt idx="12553">
                  <c:v>1.4112560088328507E-2</c:v>
                </c:pt>
                <c:pt idx="12554">
                  <c:v>-1.3252874296316719E-3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-2.1844602366503096E-3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-3.9252392925988033E-3</c:v>
                </c:pt>
                <c:pt idx="12563">
                  <c:v>1.0511736678028072E-2</c:v>
                </c:pt>
                <c:pt idx="12564">
                  <c:v>-1.2472394532986542E-2</c:v>
                </c:pt>
                <c:pt idx="12565">
                  <c:v>-1.2769388701244111E-2</c:v>
                </c:pt>
                <c:pt idx="12566">
                  <c:v>1.4659965258752905E-2</c:v>
                </c:pt>
                <c:pt idx="12567">
                  <c:v>-1.0073769493297746E-2</c:v>
                </c:pt>
                <c:pt idx="12568">
                  <c:v>-1.0355715796729115E-2</c:v>
                </c:pt>
                <c:pt idx="12569">
                  <c:v>-3.536220893820996E-3</c:v>
                </c:pt>
                <c:pt idx="12570">
                  <c:v>9.5108957228084989E-4</c:v>
                </c:pt>
                <c:pt idx="12571">
                  <c:v>-1.9395381927568067E-2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-1.523058806768951E-2</c:v>
                </c:pt>
                <c:pt idx="12576">
                  <c:v>-1.4441315600484117E-2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-1.7268681882232073E-3</c:v>
                </c:pt>
                <c:pt idx="12581">
                  <c:v>-4.0192976641026945E-3</c:v>
                </c:pt>
                <c:pt idx="12582">
                  <c:v>8.6922412415013639E-3</c:v>
                </c:pt>
                <c:pt idx="12583">
                  <c:v>-7.8675489316886171E-3</c:v>
                </c:pt>
                <c:pt idx="12584">
                  <c:v>-8.0916681419846981E-3</c:v>
                </c:pt>
                <c:pt idx="12585">
                  <c:v>-1.408417388033989E-2</c:v>
                </c:pt>
                <c:pt idx="12586">
                  <c:v>2.6460828113581414E-3</c:v>
                </c:pt>
                <c:pt idx="12587">
                  <c:v>-1.6063598246910615E-2</c:v>
                </c:pt>
                <c:pt idx="12588">
                  <c:v>-2.2322092761170254E-2</c:v>
                </c:pt>
                <c:pt idx="12589">
                  <c:v>-1.2685835627326725E-2</c:v>
                </c:pt>
                <c:pt idx="12590">
                  <c:v>-1.1643051919740799E-4</c:v>
                </c:pt>
                <c:pt idx="12591">
                  <c:v>5.115056739350976E-3</c:v>
                </c:pt>
                <c:pt idx="12592">
                  <c:v>-2.1349735049332352E-2</c:v>
                </c:pt>
                <c:pt idx="12593">
                  <c:v>1.5067882492960649E-2</c:v>
                </c:pt>
                <c:pt idx="12594">
                  <c:v>-2.3057765833364385E-2</c:v>
                </c:pt>
                <c:pt idx="12595">
                  <c:v>2.2690274918346631E-4</c:v>
                </c:pt>
                <c:pt idx="12596">
                  <c:v>-1.5700380624570798E-2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-1.7541465901818043E-2</c:v>
                </c:pt>
                <c:pt idx="12600">
                  <c:v>1.7774833913806631E-2</c:v>
                </c:pt>
                <c:pt idx="12601">
                  <c:v>-5.8852907042261648E-3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-1.6634052478181616E-3</c:v>
                </c:pt>
                <c:pt idx="12605">
                  <c:v>-2.1325573083974092E-2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-1.5215357487104342E-2</c:v>
                </c:pt>
                <c:pt idx="12609">
                  <c:v>-1.7077302754239909E-2</c:v>
                </c:pt>
                <c:pt idx="12610">
                  <c:v>-4.727709013371495E-3</c:v>
                </c:pt>
                <c:pt idx="12611">
                  <c:v>-1.2056203494648088E-3</c:v>
                </c:pt>
                <c:pt idx="12612">
                  <c:v>-1.6130747214885943E-2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-2.8680410572938797E-3</c:v>
                </c:pt>
                <c:pt idx="12617">
                  <c:v>-2.0031145303249787E-3</c:v>
                </c:pt>
                <c:pt idx="12618">
                  <c:v>1.3648881063504703E-2</c:v>
                </c:pt>
                <c:pt idx="12619">
                  <c:v>-1.2767929631808173E-2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-5.6944403088365902E-4</c:v>
                </c:pt>
                <c:pt idx="12623">
                  <c:v>-6.283847738925985E-3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-1.3854099130400144E-2</c:v>
                </c:pt>
                <c:pt idx="12630">
                  <c:v>5.687794151853609E-3</c:v>
                </c:pt>
                <c:pt idx="12631">
                  <c:v>-6.7926201225354532E-4</c:v>
                </c:pt>
                <c:pt idx="12632">
                  <c:v>1.8591854386711404E-2</c:v>
                </c:pt>
                <c:pt idx="12633">
                  <c:v>-2.965629784160484E-3</c:v>
                </c:pt>
                <c:pt idx="12634">
                  <c:v>-6.0404720929376765E-3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-3.6582067904689097E-4</c:v>
                </c:pt>
                <c:pt idx="12639">
                  <c:v>-2.4973434722674881E-3</c:v>
                </c:pt>
                <c:pt idx="12640">
                  <c:v>-9.3152409529615454E-3</c:v>
                </c:pt>
                <c:pt idx="12641">
                  <c:v>-1.2959377642758341E-3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-2.8937228716454655E-3</c:v>
                </c:pt>
                <c:pt idx="12646">
                  <c:v>1.2326471982415654E-3</c:v>
                </c:pt>
                <c:pt idx="12647">
                  <c:v>-3.6230038679843091E-3</c:v>
                </c:pt>
                <c:pt idx="12648">
                  <c:v>-1.2045140662705123E-2</c:v>
                </c:pt>
                <c:pt idx="12649">
                  <c:v>9.7691172501779278E-3</c:v>
                </c:pt>
                <c:pt idx="12650">
                  <c:v>-1.1353669894951679E-2</c:v>
                </c:pt>
                <c:pt idx="12651">
                  <c:v>7.3931035884395868E-3</c:v>
                </c:pt>
                <c:pt idx="12652">
                  <c:v>-5.0511849257262043E-4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-4.5085574310732568E-4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-6.9552852520136099E-3</c:v>
                </c:pt>
                <c:pt idx="12661">
                  <c:v>5.3591818132403546E-3</c:v>
                </c:pt>
                <c:pt idx="12662">
                  <c:v>-4.3238247105552574E-3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-8.6812882705569194E-3</c:v>
                </c:pt>
                <c:pt idx="12666">
                  <c:v>-4.1621232111932471E-3</c:v>
                </c:pt>
                <c:pt idx="12667">
                  <c:v>5.676167390216591E-3</c:v>
                </c:pt>
                <c:pt idx="12668">
                  <c:v>-1.2510852298152741E-2</c:v>
                </c:pt>
                <c:pt idx="12669">
                  <c:v>-7.7077248747237093E-3</c:v>
                </c:pt>
                <c:pt idx="12670">
                  <c:v>-4.7841561789496723E-4</c:v>
                </c:pt>
                <c:pt idx="12671">
                  <c:v>2.6721302026988525E-3</c:v>
                </c:pt>
                <c:pt idx="12672">
                  <c:v>-1.6737753978013359E-3</c:v>
                </c:pt>
                <c:pt idx="12673">
                  <c:v>1.2794384404161363E-2</c:v>
                </c:pt>
                <c:pt idx="12674">
                  <c:v>-8.8522996906430507E-3</c:v>
                </c:pt>
                <c:pt idx="12675">
                  <c:v>2.0706327358155363E-4</c:v>
                </c:pt>
                <c:pt idx="12676">
                  <c:v>-1.0341308068628763E-2</c:v>
                </c:pt>
                <c:pt idx="12677">
                  <c:v>1.0156455897980976E-2</c:v>
                </c:pt>
                <c:pt idx="12678">
                  <c:v>-7.2714340647372921E-3</c:v>
                </c:pt>
                <c:pt idx="12679">
                  <c:v>-1.752425928659207E-3</c:v>
                </c:pt>
                <c:pt idx="12680">
                  <c:v>-4.6172380280857794E-3</c:v>
                </c:pt>
                <c:pt idx="12681">
                  <c:v>5.6752926514924695E-3</c:v>
                </c:pt>
                <c:pt idx="12682">
                  <c:v>-2.3373166665709988E-3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-6.6740043207680344E-4</c:v>
                </c:pt>
                <c:pt idx="12686">
                  <c:v>2.8608746099845206E-3</c:v>
                </c:pt>
                <c:pt idx="12687">
                  <c:v>-2.7277704546335713E-3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-4.5731779244775339E-3</c:v>
                </c:pt>
                <c:pt idx="12695">
                  <c:v>-1.3664526278049038E-2</c:v>
                </c:pt>
                <c:pt idx="12696">
                  <c:v>-9.3223498581824771E-3</c:v>
                </c:pt>
                <c:pt idx="12697">
                  <c:v>-5.2878163469021189E-3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-1.6905974624279452E-3</c:v>
                </c:pt>
                <c:pt idx="12704">
                  <c:v>1.5924228209723168E-2</c:v>
                </c:pt>
                <c:pt idx="12705">
                  <c:v>-4.3960710514546975E-2</c:v>
                </c:pt>
                <c:pt idx="12706">
                  <c:v>-2.0834132370572078E-2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-1.0152364872357822E-2</c:v>
                </c:pt>
                <c:pt idx="12712">
                  <c:v>3.0732223532918823E-3</c:v>
                </c:pt>
                <c:pt idx="12713">
                  <c:v>-2.6477716855985989E-3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-1.2532397424109831E-3</c:v>
                </c:pt>
                <c:pt idx="12720">
                  <c:v>1.8593657731731383E-3</c:v>
                </c:pt>
                <c:pt idx="12721">
                  <c:v>-3.2136580221511224E-3</c:v>
                </c:pt>
                <c:pt idx="12722">
                  <c:v>3.2071434180505065E-3</c:v>
                </c:pt>
                <c:pt idx="12723">
                  <c:v>-3.1997002425185883E-3</c:v>
                </c:pt>
                <c:pt idx="12724">
                  <c:v>4.3053909558015135E-3</c:v>
                </c:pt>
                <c:pt idx="12725">
                  <c:v>-4.8809490273047373E-3</c:v>
                </c:pt>
                <c:pt idx="12726">
                  <c:v>1.9103508621327592E-3</c:v>
                </c:pt>
                <c:pt idx="12727">
                  <c:v>-3.0884674741464835E-3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-5.141330956279333E-3</c:v>
                </c:pt>
                <c:pt idx="12731">
                  <c:v>-6.4578080732911047E-3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-2.7367945312644082E-3</c:v>
                </c:pt>
                <c:pt idx="12738">
                  <c:v>5.660979590006221E-3</c:v>
                </c:pt>
                <c:pt idx="12739">
                  <c:v>-1.2688042507260633E-3</c:v>
                </c:pt>
                <c:pt idx="12740">
                  <c:v>3.3291847135306085E-3</c:v>
                </c:pt>
                <c:pt idx="12741">
                  <c:v>-4.5005822140424812E-3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-3.1218101151324618E-3</c:v>
                </c:pt>
                <c:pt idx="12745">
                  <c:v>-1.2224927391226714E-3</c:v>
                </c:pt>
                <c:pt idx="12746">
                  <c:v>2.9146227783964918E-3</c:v>
                </c:pt>
                <c:pt idx="12747">
                  <c:v>-5.2046334932391858E-3</c:v>
                </c:pt>
                <c:pt idx="12748">
                  <c:v>-6.3123037768697543E-4</c:v>
                </c:pt>
                <c:pt idx="12749">
                  <c:v>-3.2544402132064221E-3</c:v>
                </c:pt>
                <c:pt idx="12750">
                  <c:v>5.7530377481214146E-3</c:v>
                </c:pt>
                <c:pt idx="12751">
                  <c:v>-1.2781380353121818E-3</c:v>
                </c:pt>
                <c:pt idx="12752">
                  <c:v>-3.0414268815697199E-3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-5.6044428490054088E-5</c:v>
                </c:pt>
                <c:pt idx="12757">
                  <c:v>-7.2105700486169155E-4</c:v>
                </c:pt>
                <c:pt idx="12758">
                  <c:v>-2.5010752070331321E-2</c:v>
                </c:pt>
                <c:pt idx="12759">
                  <c:v>1.1960932430683968E-2</c:v>
                </c:pt>
                <c:pt idx="12760">
                  <c:v>-1.9353308547854553E-2</c:v>
                </c:pt>
                <c:pt idx="12761">
                  <c:v>-2.2768322064568025E-3</c:v>
                </c:pt>
                <c:pt idx="12762">
                  <c:v>8.6709420212169874E-3</c:v>
                </c:pt>
                <c:pt idx="12763">
                  <c:v>-6.6875287744956324E-3</c:v>
                </c:pt>
                <c:pt idx="12764">
                  <c:v>3.0365409751080819E-3</c:v>
                </c:pt>
                <c:pt idx="12765">
                  <c:v>-3.8342166692295621E-4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-7.0352792775771889E-3</c:v>
                </c:pt>
                <c:pt idx="12769">
                  <c:v>-8.7252502776191676E-3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-1.0275439247264373E-2</c:v>
                </c:pt>
                <c:pt idx="12773">
                  <c:v>7.3222655233173839E-3</c:v>
                </c:pt>
                <c:pt idx="12774">
                  <c:v>-2.8927692210842793E-3</c:v>
                </c:pt>
                <c:pt idx="12775">
                  <c:v>-5.780444936144491E-3</c:v>
                </c:pt>
                <c:pt idx="12776">
                  <c:v>5.1414560333871151E-3</c:v>
                </c:pt>
                <c:pt idx="12777">
                  <c:v>-7.6782013100817892E-4</c:v>
                </c:pt>
                <c:pt idx="12778">
                  <c:v>-4.5835024464153662E-3</c:v>
                </c:pt>
                <c:pt idx="12779">
                  <c:v>5.2323979580695124E-3</c:v>
                </c:pt>
                <c:pt idx="12780">
                  <c:v>-1.2686526494670503E-2</c:v>
                </c:pt>
                <c:pt idx="12781">
                  <c:v>1.1625332302891422E-3</c:v>
                </c:pt>
                <c:pt idx="12782">
                  <c:v>-3.5411249118713073E-3</c:v>
                </c:pt>
                <c:pt idx="12783">
                  <c:v>-1.5592152389487524E-4</c:v>
                </c:pt>
                <c:pt idx="12784">
                  <c:v>-2.7066958803292351E-3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-3.3583573643092279E-4</c:v>
                </c:pt>
                <c:pt idx="12788">
                  <c:v>-2.4073118375920188E-3</c:v>
                </c:pt>
                <c:pt idx="12789">
                  <c:v>1.8352561134094003E-3</c:v>
                </c:pt>
                <c:pt idx="12790">
                  <c:v>-3.8889809900002348E-3</c:v>
                </c:pt>
                <c:pt idx="12791">
                  <c:v>-2.0874476208341264E-3</c:v>
                </c:pt>
                <c:pt idx="12792">
                  <c:v>-2.3898600379066437E-3</c:v>
                </c:pt>
                <c:pt idx="12793">
                  <c:v>-2.520483381211136E-3</c:v>
                </c:pt>
                <c:pt idx="12794">
                  <c:v>5.0285360649304778E-4</c:v>
                </c:pt>
                <c:pt idx="12795">
                  <c:v>-6.4931353290873517E-3</c:v>
                </c:pt>
                <c:pt idx="12796">
                  <c:v>-7.6680245638378608E-3</c:v>
                </c:pt>
                <c:pt idx="12797">
                  <c:v>-2.6024789695480166E-3</c:v>
                </c:pt>
                <c:pt idx="12798">
                  <c:v>-1.7759919742879049E-3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-2.9218649167752631E-3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-4.2975312678361632E-3</c:v>
                </c:pt>
                <c:pt idx="12807">
                  <c:v>3.7921052446261427E-3</c:v>
                </c:pt>
                <c:pt idx="12808">
                  <c:v>-2.8504351757714375E-3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-6.4057819156442264E-3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-8.7409709197139307E-4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-1.2973063102421634E-3</c:v>
                </c:pt>
                <c:pt idx="12824">
                  <c:v>5.3438555039502234E-3</c:v>
                </c:pt>
                <c:pt idx="12825">
                  <c:v>-1.2401752171490088E-2</c:v>
                </c:pt>
                <c:pt idx="12826">
                  <c:v>2.9886562794008142E-3</c:v>
                </c:pt>
                <c:pt idx="12827">
                  <c:v>-5.9935197219829206E-4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-2.6547570675177212E-3</c:v>
                </c:pt>
                <c:pt idx="12831">
                  <c:v>-2.5547963300684984E-3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-7.882896331894429E-3</c:v>
                </c:pt>
                <c:pt idx="12835">
                  <c:v>1.3961099665849019E-3</c:v>
                </c:pt>
                <c:pt idx="12836">
                  <c:v>-1.5751216931221279E-3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-8.9572377950908333E-4</c:v>
                </c:pt>
                <c:pt idx="12841">
                  <c:v>-6.0542726460433016E-3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-2.0177397020813004E-3</c:v>
                </c:pt>
                <c:pt idx="12845">
                  <c:v>2.0524462010858002E-3</c:v>
                </c:pt>
                <c:pt idx="12846">
                  <c:v>-2.7542495738526185E-3</c:v>
                </c:pt>
                <c:pt idx="12847">
                  <c:v>-1.7008457160017088E-5</c:v>
                </c:pt>
                <c:pt idx="12848">
                  <c:v>-4.2291499491877715E-3</c:v>
                </c:pt>
                <c:pt idx="12849">
                  <c:v>3.9335059868363942E-3</c:v>
                </c:pt>
                <c:pt idx="12850">
                  <c:v>-1.9826966556539816E-3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-2.2893788466742393E-3</c:v>
                </c:pt>
                <c:pt idx="12854">
                  <c:v>-2.6490788786670549E-3</c:v>
                </c:pt>
                <c:pt idx="12855">
                  <c:v>-6.9324987013938966E-3</c:v>
                </c:pt>
                <c:pt idx="12856">
                  <c:v>1.5801295273654148E-3</c:v>
                </c:pt>
                <c:pt idx="12857">
                  <c:v>-1.4016575364443895E-3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-4.1311412573108441E-3</c:v>
                </c:pt>
                <c:pt idx="12861">
                  <c:v>-1.8420956442177783E-3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-8.8710570937777788E-4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-2.4273438500745925E-3</c:v>
                </c:pt>
                <c:pt idx="12872">
                  <c:v>5.1680237514872829E-4</c:v>
                </c:pt>
                <c:pt idx="12873">
                  <c:v>-1.2867533175757728E-3</c:v>
                </c:pt>
                <c:pt idx="12874">
                  <c:v>1.4770423574965719E-3</c:v>
                </c:pt>
                <c:pt idx="12875">
                  <c:v>-3.9842695361347324E-3</c:v>
                </c:pt>
                <c:pt idx="12876">
                  <c:v>1.2844967127470852E-2</c:v>
                </c:pt>
                <c:pt idx="12877">
                  <c:v>-7.3425551868577799E-3</c:v>
                </c:pt>
                <c:pt idx="12878">
                  <c:v>1.9383530161594109E-3</c:v>
                </c:pt>
                <c:pt idx="12879">
                  <c:v>-4.3705010395758137E-3</c:v>
                </c:pt>
                <c:pt idx="12880">
                  <c:v>-3.5976032121389778E-3</c:v>
                </c:pt>
                <c:pt idx="12881">
                  <c:v>-5.0630943386060778E-3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-5.2353221573824271E-3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-9.6859267789994874E-4</c:v>
                </c:pt>
                <c:pt idx="12889">
                  <c:v>-2.7719850045784256E-3</c:v>
                </c:pt>
                <c:pt idx="12890">
                  <c:v>-1.1881400603513725E-2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-1.0503384691613604E-3</c:v>
                </c:pt>
                <c:pt idx="12894">
                  <c:v>-3.9938038658782204E-4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-2.3456838828579407E-3</c:v>
                </c:pt>
                <c:pt idx="12899">
                  <c:v>-2.5212154176603718E-3</c:v>
                </c:pt>
                <c:pt idx="12900">
                  <c:v>5.7815933046612145E-4</c:v>
                </c:pt>
                <c:pt idx="12901">
                  <c:v>-4.1216003374966448E-3</c:v>
                </c:pt>
                <c:pt idx="12902">
                  <c:v>2.9657995983995988E-3</c:v>
                </c:pt>
                <c:pt idx="12903">
                  <c:v>-1.0225759444626448E-3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-4.4067554060767122E-3</c:v>
                </c:pt>
                <c:pt idx="12907">
                  <c:v>-8.6725485568308613E-3</c:v>
                </c:pt>
                <c:pt idx="12908">
                  <c:v>9.0147904174830984E-3</c:v>
                </c:pt>
                <c:pt idx="12909">
                  <c:v>-4.2533364774790527E-3</c:v>
                </c:pt>
                <c:pt idx="12910">
                  <c:v>-3.1829749156475629E-3</c:v>
                </c:pt>
                <c:pt idx="12911">
                  <c:v>7.4214411671160718E-3</c:v>
                </c:pt>
                <c:pt idx="12912">
                  <c:v>-3.3117322256828174E-3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-8.9412248296660835E-4</c:v>
                </c:pt>
                <c:pt idx="12916">
                  <c:v>-1.2421009013738882E-3</c:v>
                </c:pt>
                <c:pt idx="12917">
                  <c:v>-3.6720948151103272E-3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-1.8751087803128286E-3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-1.7535397088703775E-3</c:v>
                </c:pt>
                <c:pt idx="12924">
                  <c:v>-2.395243498794386E-3</c:v>
                </c:pt>
                <c:pt idx="12925">
                  <c:v>2.7169152952239983E-3</c:v>
                </c:pt>
                <c:pt idx="12926">
                  <c:v>-3.0558458946305933E-3</c:v>
                </c:pt>
                <c:pt idx="12927">
                  <c:v>-1.4322234336674455E-3</c:v>
                </c:pt>
                <c:pt idx="12928">
                  <c:v>5.8011346185207202E-3</c:v>
                </c:pt>
                <c:pt idx="12929">
                  <c:v>-6.6666624052480472E-4</c:v>
                </c:pt>
                <c:pt idx="12930">
                  <c:v>-1.5889157387592334E-2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-6.3853156307480674E-4</c:v>
                </c:pt>
                <c:pt idx="12938">
                  <c:v>-2.6307690154663277E-3</c:v>
                </c:pt>
                <c:pt idx="12939">
                  <c:v>-2.8270606353686389E-4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-2.1373748974085061E-3</c:v>
                </c:pt>
                <c:pt idx="12943">
                  <c:v>-1.9019559935866681E-3</c:v>
                </c:pt>
                <c:pt idx="12944">
                  <c:v>-3.1959052246754993E-4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-1.4404513133943198E-3</c:v>
                </c:pt>
                <c:pt idx="12950">
                  <c:v>-3.3409460707201077E-3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-8.0085688181963377E-3</c:v>
                </c:pt>
                <c:pt idx="12954">
                  <c:v>-3.6415233219901921E-3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-3.5730846115757942E-3</c:v>
                </c:pt>
                <c:pt idx="12959">
                  <c:v>8.1497284958444993E-3</c:v>
                </c:pt>
                <c:pt idx="12960">
                  <c:v>-6.1835220452994832E-3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-2.2185892028048215E-3</c:v>
                </c:pt>
                <c:pt idx="12964">
                  <c:v>-9.1069794635956214E-3</c:v>
                </c:pt>
                <c:pt idx="12965">
                  <c:v>4.3103794756458313E-3</c:v>
                </c:pt>
                <c:pt idx="12966">
                  <c:v>-1.0129262913771697E-4</c:v>
                </c:pt>
                <c:pt idx="12967">
                  <c:v>-5.9757754645062278E-4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-5.717047106479356E-4</c:v>
                </c:pt>
                <c:pt idx="12972">
                  <c:v>-1.1014712257448878E-3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-1.6666433228103017E-3</c:v>
                </c:pt>
                <c:pt idx="12976">
                  <c:v>-1.6693435922228161E-3</c:v>
                </c:pt>
                <c:pt idx="12977">
                  <c:v>5.1117553932940041E-3</c:v>
                </c:pt>
                <c:pt idx="12978">
                  <c:v>-6.7659815414344848E-5</c:v>
                </c:pt>
                <c:pt idx="12979">
                  <c:v>-1.4039427710521579E-4</c:v>
                </c:pt>
                <c:pt idx="12980">
                  <c:v>-7.141121838287745E-4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-1.7222639447691535E-3</c:v>
                </c:pt>
                <c:pt idx="12984">
                  <c:v>-1.9093163678345348E-3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-3.1581792257675545E-3</c:v>
                </c:pt>
                <c:pt idx="12988">
                  <c:v>-1.7177772929457547E-3</c:v>
                </c:pt>
                <c:pt idx="12989">
                  <c:v>-1.3321150130593651E-2</c:v>
                </c:pt>
                <c:pt idx="12990">
                  <c:v>-7.121263379588072E-4</c:v>
                </c:pt>
                <c:pt idx="12991">
                  <c:v>7.8614016939244635E-3</c:v>
                </c:pt>
                <c:pt idx="12992">
                  <c:v>-1.0615482123768061E-3</c:v>
                </c:pt>
                <c:pt idx="12993">
                  <c:v>2.1406484398376335E-3</c:v>
                </c:pt>
                <c:pt idx="12994">
                  <c:v>-1.3242785797496381E-2</c:v>
                </c:pt>
                <c:pt idx="12995">
                  <c:v>-1.1010889808780178E-3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-1.6421473408847476E-3</c:v>
                </c:pt>
                <c:pt idx="12999">
                  <c:v>-1.0288847413839619E-3</c:v>
                </c:pt>
                <c:pt idx="13000">
                  <c:v>3.241819461527129E-3</c:v>
                </c:pt>
                <c:pt idx="13001">
                  <c:v>-1.0003745500704042E-3</c:v>
                </c:pt>
                <c:pt idx="13002">
                  <c:v>-7.0700314810956399E-4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-7.658812290177508E-3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-1.6094930967902599E-4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-1.1424607154175703E-3</c:v>
                </c:pt>
                <c:pt idx="13019">
                  <c:v>1.4963643323433473E-3</c:v>
                </c:pt>
                <c:pt idx="13020">
                  <c:v>-8.4304813084479235E-4</c:v>
                </c:pt>
                <c:pt idx="13021">
                  <c:v>-1.1240166432529008E-3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-1.7228041111572168E-3</c:v>
                </c:pt>
                <c:pt idx="13030">
                  <c:v>-1.9291881207514905E-3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-1.8881447655942907E-3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-7.7296656161252031E-4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-3.7154764870699353E-3</c:v>
                </c:pt>
                <c:pt idx="13041">
                  <c:v>1.6596051775277232E-3</c:v>
                </c:pt>
                <c:pt idx="13042">
                  <c:v>-5.529990980658539E-3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-3.8046025268094752E-3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-2.3962124104635052E-3</c:v>
                </c:pt>
                <c:pt idx="13052">
                  <c:v>1.0882004201615558E-3</c:v>
                </c:pt>
                <c:pt idx="13053">
                  <c:v>-3.6449545833328045E-3</c:v>
                </c:pt>
                <c:pt idx="13054">
                  <c:v>-1.3835349950870324E-3</c:v>
                </c:pt>
                <c:pt idx="13055">
                  <c:v>-4.691097537428135E-4</c:v>
                </c:pt>
                <c:pt idx="13056">
                  <c:v>-2.9849243189250529E-3</c:v>
                </c:pt>
                <c:pt idx="13057">
                  <c:v>-4.8791451664609298E-3</c:v>
                </c:pt>
                <c:pt idx="13058">
                  <c:v>6.7641518536305512E-3</c:v>
                </c:pt>
                <c:pt idx="13059">
                  <c:v>-3.1750166831656657E-5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-2.5107641537438496E-3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-1.0490490225212312E-3</c:v>
                </c:pt>
                <c:pt idx="13069">
                  <c:v>1.6103386824628529E-3</c:v>
                </c:pt>
                <c:pt idx="13070">
                  <c:v>-5.3749322443881198E-3</c:v>
                </c:pt>
                <c:pt idx="13071">
                  <c:v>-2.7674149562901817E-3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-5.5597604439547865E-3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-2.9984539561507262E-3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-2.1638947079161142E-4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-3.4486918478222606E-3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-1.0859036715977766E-3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-3.5763300950311105E-3</c:v>
                </c:pt>
                <c:pt idx="13098">
                  <c:v>7.9347988898597066E-3</c:v>
                </c:pt>
                <c:pt idx="13099">
                  <c:v>-2.7357960590599362E-3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-8.2741437769868753E-3</c:v>
                </c:pt>
                <c:pt idx="13107">
                  <c:v>-1.1088569902611312E-2</c:v>
                </c:pt>
                <c:pt idx="13108">
                  <c:v>-5.646092506044198E-4</c:v>
                </c:pt>
                <c:pt idx="13109">
                  <c:v>1.0474619891969184E-3</c:v>
                </c:pt>
                <c:pt idx="13110">
                  <c:v>-2.2415004211579159E-2</c:v>
                </c:pt>
                <c:pt idx="13111">
                  <c:v>-3.9947188634137376E-2</c:v>
                </c:pt>
                <c:pt idx="13112">
                  <c:v>1.3628295173806038E-2</c:v>
                </c:pt>
                <c:pt idx="13113">
                  <c:v>-4.5823502509474423E-3</c:v>
                </c:pt>
                <c:pt idx="13114">
                  <c:v>-3.3381746297816761E-2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-8.6607769895383768E-3</c:v>
                </c:pt>
                <c:pt idx="13122">
                  <c:v>-5.3270024192535459E-3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-1.3974549353639176E-2</c:v>
                </c:pt>
                <c:pt idx="13127">
                  <c:v>-1.3086825437143901E-2</c:v>
                </c:pt>
                <c:pt idx="13128">
                  <c:v>-1.0632800183575597E-2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-1.0822625273210207E-3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-1.5818841611388024E-3</c:v>
                </c:pt>
                <c:pt idx="13136">
                  <c:v>-5.1807345904997248E-3</c:v>
                </c:pt>
                <c:pt idx="13137">
                  <c:v>-5.3980708259935284E-3</c:v>
                </c:pt>
                <c:pt idx="13138">
                  <c:v>-1.4945004401081263E-3</c:v>
                </c:pt>
                <c:pt idx="13139">
                  <c:v>3.1948707839895008E-3</c:v>
                </c:pt>
                <c:pt idx="13140">
                  <c:v>-1.0452247457775954E-2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-2.445102389094167E-2</c:v>
                </c:pt>
                <c:pt idx="13144">
                  <c:v>-1.6264966372620648E-2</c:v>
                </c:pt>
                <c:pt idx="13145">
                  <c:v>2.075989770395914E-2</c:v>
                </c:pt>
                <c:pt idx="13146">
                  <c:v>-1.0560575718361775E-2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-1.9081353005605095E-2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-1.7883356412800921E-2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-4.0971936635383344E-3</c:v>
                </c:pt>
                <c:pt idx="13157">
                  <c:v>5.2305663004901248E-3</c:v>
                </c:pt>
                <c:pt idx="13158">
                  <c:v>-2.7198580371177172E-3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-4.8314015120247689E-3</c:v>
                </c:pt>
                <c:pt idx="13163">
                  <c:v>-5.0889169843522097E-3</c:v>
                </c:pt>
                <c:pt idx="13164">
                  <c:v>2.8625466637777208E-4</c:v>
                </c:pt>
                <c:pt idx="13165">
                  <c:v>-7.7031559946654227E-3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-6.2653428063192962E-3</c:v>
                </c:pt>
                <c:pt idx="13170">
                  <c:v>-1.7866672729311972E-3</c:v>
                </c:pt>
                <c:pt idx="13171">
                  <c:v>-6.0182208039822882E-3</c:v>
                </c:pt>
                <c:pt idx="13172">
                  <c:v>-2.0603790873749972E-3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-5.2911603667400442E-3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-2.3883661425436742E-3</c:v>
                </c:pt>
                <c:pt idx="13184">
                  <c:v>6.7856838205706538E-3</c:v>
                </c:pt>
                <c:pt idx="13185">
                  <c:v>-2.9220521764425911E-3</c:v>
                </c:pt>
                <c:pt idx="13186">
                  <c:v>-1.8228114586129607E-3</c:v>
                </c:pt>
                <c:pt idx="13187">
                  <c:v>-3.6721577621676715E-3</c:v>
                </c:pt>
                <c:pt idx="13188">
                  <c:v>-4.8753372928960204E-3</c:v>
                </c:pt>
                <c:pt idx="13189">
                  <c:v>-1.5332689712058922E-2</c:v>
                </c:pt>
                <c:pt idx="13190">
                  <c:v>1.4614556509409127E-2</c:v>
                </c:pt>
                <c:pt idx="13191">
                  <c:v>-7.8504303841988587E-3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-1.2008208089859806E-3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-9.5324552566289356E-4</c:v>
                </c:pt>
                <c:pt idx="13200">
                  <c:v>-4.624229520043599E-3</c:v>
                </c:pt>
                <c:pt idx="13201">
                  <c:v>-1.056445573459186E-3</c:v>
                </c:pt>
                <c:pt idx="13202">
                  <c:v>-2.9255634595735103E-3</c:v>
                </c:pt>
                <c:pt idx="13203">
                  <c:v>-2.0445307965317738E-3</c:v>
                </c:pt>
                <c:pt idx="13204">
                  <c:v>-5.495554675455594E-3</c:v>
                </c:pt>
                <c:pt idx="13205">
                  <c:v>7.7189760193974166E-4</c:v>
                </c:pt>
                <c:pt idx="13206">
                  <c:v>-7.0221136550507879E-3</c:v>
                </c:pt>
                <c:pt idx="13207">
                  <c:v>6.2968836018324481E-3</c:v>
                </c:pt>
                <c:pt idx="13208">
                  <c:v>-1.2576865390412806E-2</c:v>
                </c:pt>
                <c:pt idx="13209">
                  <c:v>2.3167442278886341E-3</c:v>
                </c:pt>
                <c:pt idx="13210">
                  <c:v>-7.9028612625560157E-3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-1.4942018745482955E-3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-1.0436916704927413E-2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-1.6239128445700857E-3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-2.8700070308946835E-3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-2.477306701957005E-3</c:v>
                </c:pt>
                <c:pt idx="13232">
                  <c:v>-1.3870527556338885E-3</c:v>
                </c:pt>
                <c:pt idx="13233">
                  <c:v>4.627623064397568E-3</c:v>
                </c:pt>
                <c:pt idx="13234">
                  <c:v>-4.7082281393233671E-3</c:v>
                </c:pt>
                <c:pt idx="13235">
                  <c:v>-3.3482620440850042E-4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-8.9886974787134477E-4</c:v>
                </c:pt>
                <c:pt idx="13240">
                  <c:v>-2.4089830540034995E-3</c:v>
                </c:pt>
                <c:pt idx="13241">
                  <c:v>-8.7728672984432876E-3</c:v>
                </c:pt>
                <c:pt idx="13242">
                  <c:v>-6.2350035362772616E-3</c:v>
                </c:pt>
                <c:pt idx="13243">
                  <c:v>5.5978503718616679E-3</c:v>
                </c:pt>
                <c:pt idx="13244">
                  <c:v>-8.7814925598177496E-3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-4.8100475602552706E-4</c:v>
                </c:pt>
                <c:pt idx="13250">
                  <c:v>-4.4013241564861971E-3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-1.3159645848901391E-3</c:v>
                </c:pt>
                <c:pt idx="13254">
                  <c:v>3.6129591370261949E-3</c:v>
                </c:pt>
                <c:pt idx="13255">
                  <c:v>-7.0480309629932236E-3</c:v>
                </c:pt>
                <c:pt idx="13256">
                  <c:v>-1.7684465404261829E-3</c:v>
                </c:pt>
                <c:pt idx="13257">
                  <c:v>-3.6194866493879374E-3</c:v>
                </c:pt>
                <c:pt idx="13258">
                  <c:v>-1.0105068068355649E-4</c:v>
                </c:pt>
                <c:pt idx="13259">
                  <c:v>-2.2881179379314887E-3</c:v>
                </c:pt>
                <c:pt idx="13260">
                  <c:v>-2.1500980395323666E-3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-1.4269666117048274E-3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-5.635990638257482E-3</c:v>
                </c:pt>
                <c:pt idx="13272">
                  <c:v>-1.1018617303015787E-4</c:v>
                </c:pt>
                <c:pt idx="13273">
                  <c:v>-4.4656534937725922E-3</c:v>
                </c:pt>
                <c:pt idx="13274">
                  <c:v>2.8692093848370348E-4</c:v>
                </c:pt>
                <c:pt idx="13275">
                  <c:v>-1.7718031243543209E-3</c:v>
                </c:pt>
                <c:pt idx="13276">
                  <c:v>3.2684928256347945E-3</c:v>
                </c:pt>
                <c:pt idx="13277">
                  <c:v>-1.4745592272031871E-3</c:v>
                </c:pt>
                <c:pt idx="13278">
                  <c:v>9.5635847929642637E-4</c:v>
                </c:pt>
                <c:pt idx="13279">
                  <c:v>-5.8293378891498548E-3</c:v>
                </c:pt>
                <c:pt idx="13280">
                  <c:v>-3.8679564630221819E-3</c:v>
                </c:pt>
                <c:pt idx="13281">
                  <c:v>6.3014965864205408E-4</c:v>
                </c:pt>
                <c:pt idx="13282">
                  <c:v>-3.0576719683637066E-3</c:v>
                </c:pt>
                <c:pt idx="13283">
                  <c:v>-2.6450814272644507E-2</c:v>
                </c:pt>
                <c:pt idx="13284">
                  <c:v>-2.1833585540923295E-2</c:v>
                </c:pt>
                <c:pt idx="13285">
                  <c:v>7.2524283837545056E-3</c:v>
                </c:pt>
                <c:pt idx="13286">
                  <c:v>-1.1051824134273858E-3</c:v>
                </c:pt>
                <c:pt idx="13287">
                  <c:v>1.7571747483090761E-2</c:v>
                </c:pt>
                <c:pt idx="13288">
                  <c:v>-2.605044428193537E-3</c:v>
                </c:pt>
                <c:pt idx="13289">
                  <c:v>-1.3374434334142649E-2</c:v>
                </c:pt>
                <c:pt idx="13290">
                  <c:v>9.4680811401914866E-4</c:v>
                </c:pt>
                <c:pt idx="13291">
                  <c:v>-6.6454551630172887E-3</c:v>
                </c:pt>
                <c:pt idx="13292">
                  <c:v>-7.0812579725814118E-3</c:v>
                </c:pt>
                <c:pt idx="13293">
                  <c:v>-2.6195819531070086E-2</c:v>
                </c:pt>
                <c:pt idx="13294">
                  <c:v>1.2380241472927267E-2</c:v>
                </c:pt>
                <c:pt idx="13295">
                  <c:v>-1.1778073817298562E-2</c:v>
                </c:pt>
                <c:pt idx="13296">
                  <c:v>-2.8797015364414591E-3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-2.8122049041510166E-3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-4.5104424171586999E-3</c:v>
                </c:pt>
                <c:pt idx="13305">
                  <c:v>-6.7179274353872387E-3</c:v>
                </c:pt>
                <c:pt idx="13306">
                  <c:v>-1.5596167964277541E-2</c:v>
                </c:pt>
                <c:pt idx="13307">
                  <c:v>-1.2329831651101131E-3</c:v>
                </c:pt>
                <c:pt idx="13308">
                  <c:v>-4.2928062721205862E-3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-9.6730381062624105E-3</c:v>
                </c:pt>
                <c:pt idx="13312">
                  <c:v>-1.9092573529471579E-2</c:v>
                </c:pt>
                <c:pt idx="13313">
                  <c:v>6.1790439855506918E-3</c:v>
                </c:pt>
                <c:pt idx="13314">
                  <c:v>-7.2103891769170758E-3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-2.2783712842855408E-3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-2.8676678309812687E-2</c:v>
                </c:pt>
                <c:pt idx="13322">
                  <c:v>-6.3670139943727833E-3</c:v>
                </c:pt>
                <c:pt idx="13323">
                  <c:v>-1.6813284140631879E-2</c:v>
                </c:pt>
                <c:pt idx="13324">
                  <c:v>-4.4177121618940163E-3</c:v>
                </c:pt>
                <c:pt idx="13325">
                  <c:v>-2.4117670498231547E-3</c:v>
                </c:pt>
                <c:pt idx="13326">
                  <c:v>6.9433865583548027E-3</c:v>
                </c:pt>
                <c:pt idx="13327">
                  <c:v>-5.971563962869908E-4</c:v>
                </c:pt>
                <c:pt idx="13328">
                  <c:v>-1.5261463080678439E-2</c:v>
                </c:pt>
                <c:pt idx="13329">
                  <c:v>-1.9174802491294329E-2</c:v>
                </c:pt>
                <c:pt idx="13330">
                  <c:v>-2.6013383131360257E-3</c:v>
                </c:pt>
                <c:pt idx="13331">
                  <c:v>-1.1394747054781718E-2</c:v>
                </c:pt>
                <c:pt idx="13332">
                  <c:v>-1.3193574567257116E-2</c:v>
                </c:pt>
                <c:pt idx="13333">
                  <c:v>-1.6707781901434515E-2</c:v>
                </c:pt>
                <c:pt idx="13334">
                  <c:v>-2.4490040158887894E-2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-1.7107717103208131E-2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-4.1357665082468742E-3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-1.2620641433207069E-2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-5.1371411265694888E-3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-2.3836904830840666E-3</c:v>
                </c:pt>
                <c:pt idx="13364">
                  <c:v>-8.3786557459788469E-3</c:v>
                </c:pt>
                <c:pt idx="13365">
                  <c:v>-2.5054166810889456E-4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-2.7830456495880895E-3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-4.1027725901887635E-3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-1.0738563471015539E-3</c:v>
                </c:pt>
                <c:pt idx="13377">
                  <c:v>2.6091511371895137E-4</c:v>
                </c:pt>
                <c:pt idx="13378">
                  <c:v>-3.5572263058014642E-3</c:v>
                </c:pt>
                <c:pt idx="13379">
                  <c:v>4.4079215359698054E-3</c:v>
                </c:pt>
                <c:pt idx="13380">
                  <c:v>-5.0043945707560766E-3</c:v>
                </c:pt>
                <c:pt idx="13381">
                  <c:v>-1.0133748088083649E-3</c:v>
                </c:pt>
                <c:pt idx="13382">
                  <c:v>-6.8729396057634062E-3</c:v>
                </c:pt>
                <c:pt idx="13383">
                  <c:v>-7.5712851462785835E-3</c:v>
                </c:pt>
                <c:pt idx="13384">
                  <c:v>-2.2768670199884156E-3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-1.1130794783635878E-3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-1.6145924252519706E-3</c:v>
                </c:pt>
                <c:pt idx="13392">
                  <c:v>-4.7555129719363265E-3</c:v>
                </c:pt>
                <c:pt idx="13393">
                  <c:v>6.458501986299936E-3</c:v>
                </c:pt>
                <c:pt idx="13394">
                  <c:v>-1.9203683199561894E-2</c:v>
                </c:pt>
                <c:pt idx="13395">
                  <c:v>-2.9754374167723086E-4</c:v>
                </c:pt>
                <c:pt idx="13396">
                  <c:v>8.3950523573754765E-3</c:v>
                </c:pt>
                <c:pt idx="13397">
                  <c:v>-3.9345723062353954E-3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-1.3237511189192475E-3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-7.2601181303806328E-3</c:v>
                </c:pt>
                <c:pt idx="13407">
                  <c:v>2.9257733999905611E-3</c:v>
                </c:pt>
                <c:pt idx="13408">
                  <c:v>-1.8641306876787667E-5</c:v>
                </c:pt>
                <c:pt idx="13409">
                  <c:v>6.3751621941783299E-3</c:v>
                </c:pt>
                <c:pt idx="13410">
                  <c:v>-9.9207305887283326E-4</c:v>
                </c:pt>
                <c:pt idx="13411">
                  <c:v>-3.42696959718225E-4</c:v>
                </c:pt>
                <c:pt idx="13412">
                  <c:v>-3.4904146311021123E-3</c:v>
                </c:pt>
                <c:pt idx="13413">
                  <c:v>1.2078760678608802E-3</c:v>
                </c:pt>
                <c:pt idx="13414">
                  <c:v>-6.5252865931952897E-4</c:v>
                </c:pt>
                <c:pt idx="13415">
                  <c:v>6.1424415068760396E-3</c:v>
                </c:pt>
                <c:pt idx="13416">
                  <c:v>-3.2544985941083127E-3</c:v>
                </c:pt>
                <c:pt idx="13417">
                  <c:v>-2.9901847310327412E-3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-8.8070300908267285E-3</c:v>
                </c:pt>
                <c:pt idx="13422">
                  <c:v>-1.2807631885678461E-3</c:v>
                </c:pt>
                <c:pt idx="13423">
                  <c:v>8.342828061907781E-3</c:v>
                </c:pt>
                <c:pt idx="13424">
                  <c:v>-4.7058338057741622E-3</c:v>
                </c:pt>
                <c:pt idx="13425">
                  <c:v>-1.5389052645875978E-2</c:v>
                </c:pt>
                <c:pt idx="13426">
                  <c:v>-9.2460229440582964E-4</c:v>
                </c:pt>
                <c:pt idx="13427">
                  <c:v>-2.7720439356535564E-3</c:v>
                </c:pt>
                <c:pt idx="13428">
                  <c:v>4.4507264368842669E-3</c:v>
                </c:pt>
                <c:pt idx="13429">
                  <c:v>-2.065498989095893E-2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-6.3577549201241368E-3</c:v>
                </c:pt>
                <c:pt idx="13434">
                  <c:v>-3.230942420678673E-3</c:v>
                </c:pt>
                <c:pt idx="13435">
                  <c:v>8.2028948869492524E-3</c:v>
                </c:pt>
                <c:pt idx="13436">
                  <c:v>-3.8380742263104395E-3</c:v>
                </c:pt>
                <c:pt idx="13437">
                  <c:v>-1.1667417425339721E-2</c:v>
                </c:pt>
                <c:pt idx="13438">
                  <c:v>4.4897345441121672E-3</c:v>
                </c:pt>
                <c:pt idx="13439">
                  <c:v>-9.2194336143389677E-3</c:v>
                </c:pt>
                <c:pt idx="13440">
                  <c:v>-6.4131940510314678E-3</c:v>
                </c:pt>
                <c:pt idx="13441">
                  <c:v>6.0131027235499346E-4</c:v>
                </c:pt>
                <c:pt idx="13442">
                  <c:v>-1.0476949933293511E-2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-2.2719938749595769E-3</c:v>
                </c:pt>
                <c:pt idx="13451">
                  <c:v>3.332747243264933E-3</c:v>
                </c:pt>
                <c:pt idx="13452">
                  <c:v>-3.1442481520507215E-3</c:v>
                </c:pt>
                <c:pt idx="13453">
                  <c:v>-9.1701396321042239E-4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-2.6254440003619095E-3</c:v>
                </c:pt>
                <c:pt idx="13458">
                  <c:v>-2.091498380099921E-3</c:v>
                </c:pt>
                <c:pt idx="13459">
                  <c:v>-6.4207380941603276E-3</c:v>
                </c:pt>
                <c:pt idx="13460">
                  <c:v>-1.9065307303431922E-3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-2.1897253897815716E-3</c:v>
                </c:pt>
                <c:pt idx="13467">
                  <c:v>-4.8327065114595058E-3</c:v>
                </c:pt>
                <c:pt idx="13468">
                  <c:v>-7.8603230449836303E-4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-1.0352956527448498E-4</c:v>
                </c:pt>
                <c:pt idx="13473">
                  <c:v>-2.8907526993950938E-3</c:v>
                </c:pt>
                <c:pt idx="13474">
                  <c:v>-5.7169257129707773E-3</c:v>
                </c:pt>
                <c:pt idx="13475">
                  <c:v>3.7073403834213536E-3</c:v>
                </c:pt>
                <c:pt idx="13476">
                  <c:v>-4.3157198760681581E-3</c:v>
                </c:pt>
                <c:pt idx="13477">
                  <c:v>-1.6937864012334103E-4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-4.9719162236954162E-3</c:v>
                </c:pt>
                <c:pt idx="13481">
                  <c:v>5.0150067217948902E-3</c:v>
                </c:pt>
                <c:pt idx="13482">
                  <c:v>-9.7434388535155847E-4</c:v>
                </c:pt>
                <c:pt idx="13483">
                  <c:v>-2.6808521816690245E-3</c:v>
                </c:pt>
                <c:pt idx="13484">
                  <c:v>-9.1880913648996199E-3</c:v>
                </c:pt>
                <c:pt idx="13485">
                  <c:v>-1.1219338093644282E-2</c:v>
                </c:pt>
                <c:pt idx="13486">
                  <c:v>-6.3128707423452113E-3</c:v>
                </c:pt>
                <c:pt idx="13487">
                  <c:v>-2.7013730572855721E-2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-6.286890616802765E-3</c:v>
                </c:pt>
                <c:pt idx="13492">
                  <c:v>-1.2803163917213922E-2</c:v>
                </c:pt>
                <c:pt idx="13493">
                  <c:v>1.0914121818482059E-2</c:v>
                </c:pt>
                <c:pt idx="13494">
                  <c:v>-2.8401775378478433E-2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-6.9995840001890741E-3</c:v>
                </c:pt>
                <c:pt idx="13499">
                  <c:v>7.7165143996307251E-3</c:v>
                </c:pt>
                <c:pt idx="13500">
                  <c:v>-6.7359835490243825E-4</c:v>
                </c:pt>
                <c:pt idx="13501">
                  <c:v>-2.1670693844770383E-2</c:v>
                </c:pt>
                <c:pt idx="13502">
                  <c:v>8.2748010732167643E-3</c:v>
                </c:pt>
                <c:pt idx="13503">
                  <c:v>-3.6465523181838932E-3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-5.7857390692586108E-3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-1.2472687833664509E-3</c:v>
                </c:pt>
                <c:pt idx="13517">
                  <c:v>1.7858412614639718E-3</c:v>
                </c:pt>
                <c:pt idx="13518">
                  <c:v>-9.2192419738346132E-4</c:v>
                </c:pt>
                <c:pt idx="13519">
                  <c:v>-6.1451759975916787E-4</c:v>
                </c:pt>
                <c:pt idx="13520">
                  <c:v>-1.3318194553484375E-3</c:v>
                </c:pt>
                <c:pt idx="13521">
                  <c:v>-6.4705949612253733E-4</c:v>
                </c:pt>
                <c:pt idx="13522">
                  <c:v>-7.1379838185787747E-3</c:v>
                </c:pt>
                <c:pt idx="13523">
                  <c:v>3.4845069668687501E-3</c:v>
                </c:pt>
                <c:pt idx="13524">
                  <c:v>-6.8057999244075518E-4</c:v>
                </c:pt>
                <c:pt idx="13525">
                  <c:v>-4.3660216816210351E-3</c:v>
                </c:pt>
                <c:pt idx="13526">
                  <c:v>2.5222415671226628E-3</c:v>
                </c:pt>
                <c:pt idx="13527">
                  <c:v>-1.3110871709175242E-2</c:v>
                </c:pt>
                <c:pt idx="13528">
                  <c:v>-1.7837439555830059E-2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-4.2023539197515447E-3</c:v>
                </c:pt>
                <c:pt idx="13532">
                  <c:v>-1.4729475392941893E-2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-2.3777286481152515E-3</c:v>
                </c:pt>
                <c:pt idx="13537">
                  <c:v>8.4796439413352687E-3</c:v>
                </c:pt>
                <c:pt idx="13538">
                  <c:v>-8.5769176854633145E-4</c:v>
                </c:pt>
                <c:pt idx="13539">
                  <c:v>3.4063654677627397E-3</c:v>
                </c:pt>
                <c:pt idx="13540">
                  <c:v>-2.5025724126663818E-3</c:v>
                </c:pt>
                <c:pt idx="13541">
                  <c:v>6.2824440163637973E-3</c:v>
                </c:pt>
                <c:pt idx="13542">
                  <c:v>-1.2805581733186244E-3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-5.4664498475336387E-3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-1.1875309898563557E-3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-1.4688573182493059E-3</c:v>
                </c:pt>
                <c:pt idx="13557">
                  <c:v>-3.7347240127161285E-5</c:v>
                </c:pt>
                <c:pt idx="13558">
                  <c:v>-1.9201013685865576E-4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-6.7839044555917383E-4</c:v>
                </c:pt>
                <c:pt idx="13562">
                  <c:v>-1.2957224724949867E-3</c:v>
                </c:pt>
                <c:pt idx="13563">
                  <c:v>-3.4999974376983545E-3</c:v>
                </c:pt>
                <c:pt idx="13564">
                  <c:v>-9.6026381553215856E-4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-4.5969621380361758E-3</c:v>
                </c:pt>
                <c:pt idx="13570">
                  <c:v>-7.1832641642757267E-3</c:v>
                </c:pt>
                <c:pt idx="13571">
                  <c:v>-6.1288213515222623E-3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-2.4477251272614353E-3</c:v>
                </c:pt>
                <c:pt idx="13576">
                  <c:v>-7.2033997044940179E-4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-5.1332463346653867E-6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-3.4902416861015695E-4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-4.8877558257505171E-3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-6.1204945067334648E-3</c:v>
                </c:pt>
                <c:pt idx="13593">
                  <c:v>1.7768146824401754E-3</c:v>
                </c:pt>
                <c:pt idx="13594">
                  <c:v>-3.1141706725996698E-3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-2.8388345871999121E-3</c:v>
                </c:pt>
                <c:pt idx="13598">
                  <c:v>6.0485033409154454E-3</c:v>
                </c:pt>
                <c:pt idx="13599">
                  <c:v>-3.9320165736711488E-4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-5.1757976825363983E-3</c:v>
                </c:pt>
                <c:pt idx="13604">
                  <c:v>1.8409848934197726E-5</c:v>
                </c:pt>
                <c:pt idx="13605">
                  <c:v>-5.8132098161323142E-4</c:v>
                </c:pt>
                <c:pt idx="13606">
                  <c:v>-8.801201309154294E-3</c:v>
                </c:pt>
                <c:pt idx="13607">
                  <c:v>-1.5055033960068798E-2</c:v>
                </c:pt>
                <c:pt idx="13608">
                  <c:v>7.8135401488363954E-3</c:v>
                </c:pt>
                <c:pt idx="13609">
                  <c:v>-2.4386051541096521E-3</c:v>
                </c:pt>
                <c:pt idx="13610">
                  <c:v>1.3073364182396574E-3</c:v>
                </c:pt>
                <c:pt idx="13611">
                  <c:v>-1.8039515020907615E-2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-7.3673554868385338E-3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-2.6873796059962984E-3</c:v>
                </c:pt>
                <c:pt idx="13621">
                  <c:v>-1.2059668717157024E-4</c:v>
                </c:pt>
                <c:pt idx="13622">
                  <c:v>-4.1462494156530028E-3</c:v>
                </c:pt>
                <c:pt idx="13623">
                  <c:v>3.4217396735503058E-3</c:v>
                </c:pt>
                <c:pt idx="13624">
                  <c:v>-1.822428942549692E-3</c:v>
                </c:pt>
                <c:pt idx="13625">
                  <c:v>-6.1133263832626739E-3</c:v>
                </c:pt>
                <c:pt idx="13626">
                  <c:v>-3.2111937997061801E-2</c:v>
                </c:pt>
                <c:pt idx="13627">
                  <c:v>-2.9269038459471375E-2</c:v>
                </c:pt>
                <c:pt idx="13628">
                  <c:v>-7.4157691565304162E-3</c:v>
                </c:pt>
                <c:pt idx="13629">
                  <c:v>-3.9027587297086441E-2</c:v>
                </c:pt>
                <c:pt idx="13630">
                  <c:v>-1.3340923742706678E-2</c:v>
                </c:pt>
                <c:pt idx="13631">
                  <c:v>3.5468926209173191E-2</c:v>
                </c:pt>
                <c:pt idx="13632">
                  <c:v>-2.2487489736608524E-2</c:v>
                </c:pt>
                <c:pt idx="13633">
                  <c:v>3.6573184173340323E-2</c:v>
                </c:pt>
                <c:pt idx="13634">
                  <c:v>-3.2571706988553828E-2</c:v>
                </c:pt>
                <c:pt idx="13635">
                  <c:v>-1.9323063837820342E-2</c:v>
                </c:pt>
                <c:pt idx="13636">
                  <c:v>-8.9156693739621318E-2</c:v>
                </c:pt>
                <c:pt idx="13637">
                  <c:v>4.2865239617022155E-2</c:v>
                </c:pt>
                <c:pt idx="13638">
                  <c:v>-5.3644945319486936E-2</c:v>
                </c:pt>
                <c:pt idx="13639">
                  <c:v>-0.10524135941640544</c:v>
                </c:pt>
                <c:pt idx="13640">
                  <c:v>7.5682772076660854E-2</c:v>
                </c:pt>
                <c:pt idx="13641">
                  <c:v>-0.12595035489356832</c:v>
                </c:pt>
                <c:pt idx="13642">
                  <c:v>5.0526037447392369E-2</c:v>
                </c:pt>
                <c:pt idx="13643">
                  <c:v>-6.9831133647459964E-2</c:v>
                </c:pt>
                <c:pt idx="13644">
                  <c:v>8.1407995675260025E-3</c:v>
                </c:pt>
                <c:pt idx="13645">
                  <c:v>-3.52990423053825E-2</c:v>
                </c:pt>
                <c:pt idx="13646">
                  <c:v>-3.9733819205688192E-2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-3.3691557473011002E-2</c:v>
                </c:pt>
                <c:pt idx="13651">
                  <c:v>2.4007638420451727E-2</c:v>
                </c:pt>
                <c:pt idx="13652">
                  <c:v>-1.2815202984276297E-2</c:v>
                </c:pt>
                <c:pt idx="13653">
                  <c:v>-4.5377007413653914E-2</c:v>
                </c:pt>
                <c:pt idx="13654">
                  <c:v>2.1854298935714667E-2</c:v>
                </c:pt>
                <c:pt idx="13655">
                  <c:v>-1.8226471966347191E-2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-1.6941353098690826E-2</c:v>
                </c:pt>
                <c:pt idx="13661">
                  <c:v>2.0132009374865589E-2</c:v>
                </c:pt>
                <c:pt idx="13662">
                  <c:v>-2.9824020209627378E-2</c:v>
                </c:pt>
                <c:pt idx="13663">
                  <c:v>-2.3903352278153989E-3</c:v>
                </c:pt>
                <c:pt idx="13664">
                  <c:v>3.5439474718094388E-2</c:v>
                </c:pt>
                <c:pt idx="13665">
                  <c:v>-1.8405759310139658E-2</c:v>
                </c:pt>
                <c:pt idx="13666">
                  <c:v>-2.7402457505962374E-2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-2.1391378989511267E-2</c:v>
                </c:pt>
                <c:pt idx="13674">
                  <c:v>-2.797835633653456E-2</c:v>
                </c:pt>
                <c:pt idx="13675">
                  <c:v>-2.0710427133785458E-4</c:v>
                </c:pt>
                <c:pt idx="13676">
                  <c:v>7.130640931892529E-3</c:v>
                </c:pt>
                <c:pt idx="13677">
                  <c:v>-1.2234872963624355E-2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-6.4473329878591557E-3</c:v>
                </c:pt>
                <c:pt idx="13681">
                  <c:v>-2.021741803035404E-2</c:v>
                </c:pt>
                <c:pt idx="13682">
                  <c:v>-2.0666893771773331E-2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-1.3532446803390386E-2</c:v>
                </c:pt>
                <c:pt idx="13687">
                  <c:v>1.5093165629229688E-2</c:v>
                </c:pt>
                <c:pt idx="13688">
                  <c:v>-6.0110415530445493E-3</c:v>
                </c:pt>
                <c:pt idx="13689">
                  <c:v>-1.7307582073513572E-3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-2.7594560550578962E-3</c:v>
                </c:pt>
                <c:pt idx="13693">
                  <c:v>-1.6604308695278291E-4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-1.2371269452184919E-3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-1.7055650869414407E-2</c:v>
                </c:pt>
                <c:pt idx="13701">
                  <c:v>-1.3586835943192099E-2</c:v>
                </c:pt>
                <c:pt idx="13702">
                  <c:v>-6.5564960251373705E-2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-6.184415686830036E-3</c:v>
                </c:pt>
                <c:pt idx="13707">
                  <c:v>-1.1507384791986652E-3</c:v>
                </c:pt>
                <c:pt idx="13708">
                  <c:v>-7.6889616777506831E-3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-2.9509455968712572E-2</c:v>
                </c:pt>
                <c:pt idx="13712">
                  <c:v>1.1747538159646354E-2</c:v>
                </c:pt>
                <c:pt idx="13713">
                  <c:v>-2.2215295602755702E-2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-1.4068063651903273E-2</c:v>
                </c:pt>
                <c:pt idx="13720">
                  <c:v>7.9953810249708823E-3</c:v>
                </c:pt>
                <c:pt idx="13721">
                  <c:v>-1.31386138750198E-2</c:v>
                </c:pt>
                <c:pt idx="13722">
                  <c:v>1.2243854809947052E-2</c:v>
                </c:pt>
                <c:pt idx="13723">
                  <c:v>-5.0568413194280737E-3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-3.3312543375334513E-3</c:v>
                </c:pt>
                <c:pt idx="13727">
                  <c:v>4.2524363912690433E-3</c:v>
                </c:pt>
                <c:pt idx="13728">
                  <c:v>-7.8721369876078029E-4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-4.6411833101895894E-3</c:v>
                </c:pt>
                <c:pt idx="13732">
                  <c:v>-3.9314935710628163E-3</c:v>
                </c:pt>
                <c:pt idx="13733">
                  <c:v>7.3036453462034245E-3</c:v>
                </c:pt>
                <c:pt idx="13734">
                  <c:v>-4.9440518977910131E-3</c:v>
                </c:pt>
                <c:pt idx="13735">
                  <c:v>1.4181035356175542E-2</c:v>
                </c:pt>
                <c:pt idx="13736">
                  <c:v>-1.0819482829081295E-2</c:v>
                </c:pt>
                <c:pt idx="13737">
                  <c:v>-5.4588156263584153E-3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-1.8694546206532436E-4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-4.300595876600255E-3</c:v>
                </c:pt>
                <c:pt idx="13747">
                  <c:v>-1.2896459409521555E-3</c:v>
                </c:pt>
                <c:pt idx="13748">
                  <c:v>2.6015618099197724E-3</c:v>
                </c:pt>
                <c:pt idx="13749">
                  <c:v>-1.9948806969622979E-3</c:v>
                </c:pt>
                <c:pt idx="13750">
                  <c:v>-3.9153937455491672E-3</c:v>
                </c:pt>
                <c:pt idx="13751">
                  <c:v>-3.6629968708830063E-3</c:v>
                </c:pt>
                <c:pt idx="13752">
                  <c:v>-2.9584335990762156E-4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-9.5635208829278895E-3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-2.3672332592578726E-2</c:v>
                </c:pt>
                <c:pt idx="13762">
                  <c:v>0</c:v>
                </c:pt>
                <c:pt idx="13763">
                  <c:v>-2.1679110447109906E-2</c:v>
                </c:pt>
                <c:pt idx="13764">
                  <c:v>1.5463708172829271E-2</c:v>
                </c:pt>
                <c:pt idx="13765">
                  <c:v>-1.3997254479857446E-2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-3.8086506856824798E-3</c:v>
                </c:pt>
                <c:pt idx="13771">
                  <c:v>-8.9116865188323402E-3</c:v>
                </c:pt>
                <c:pt idx="13772">
                  <c:v>0</c:v>
                </c:pt>
                <c:pt idx="13773">
                  <c:v>-1.8166034365542316E-2</c:v>
                </c:pt>
                <c:pt idx="13774">
                  <c:v>-1.9500882860397084E-2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-5.9256390653281699E-3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-8.6686244652529609E-3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-8.5104848449706338E-3</c:v>
                </c:pt>
                <c:pt idx="13789">
                  <c:v>-5.2202547665771704E-3</c:v>
                </c:pt>
                <c:pt idx="13790">
                  <c:v>-4.4977654949462931E-4</c:v>
                </c:pt>
                <c:pt idx="13791">
                  <c:v>2.4381991651587498E-3</c:v>
                </c:pt>
                <c:pt idx="13792">
                  <c:v>-1.1517732758225208E-2</c:v>
                </c:pt>
                <c:pt idx="13793">
                  <c:v>5.641416750352235E-3</c:v>
                </c:pt>
                <c:pt idx="13794">
                  <c:v>-3.9820728819091045E-3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-2.0162007109131963E-2</c:v>
                </c:pt>
                <c:pt idx="13798">
                  <c:v>-9.2039428626353725E-3</c:v>
                </c:pt>
                <c:pt idx="13799">
                  <c:v>-3.1901058020958217E-2</c:v>
                </c:pt>
                <c:pt idx="13800">
                  <c:v>6.9725884989146891E-3</c:v>
                </c:pt>
                <c:pt idx="13801">
                  <c:v>-5.8528221536331415E-3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-1.2707969633391158E-2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-2.3694456242822071E-3</c:v>
                </c:pt>
                <c:pt idx="13814">
                  <c:v>-1.0119726317993738E-2</c:v>
                </c:pt>
                <c:pt idx="13815">
                  <c:v>3.9448094659846333E-3</c:v>
                </c:pt>
                <c:pt idx="13816">
                  <c:v>-2.6168427681145801E-3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-4.0729818917899507E-3</c:v>
                </c:pt>
                <c:pt idx="13820">
                  <c:v>4.8748873677162408E-4</c:v>
                </c:pt>
                <c:pt idx="13821">
                  <c:v>-1.3617676247923427E-2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-4.3347559332467256E-3</c:v>
                </c:pt>
                <c:pt idx="13827">
                  <c:v>3.2826795684002263E-3</c:v>
                </c:pt>
                <c:pt idx="13828">
                  <c:v>-1.9522941955205653E-3</c:v>
                </c:pt>
                <c:pt idx="13829">
                  <c:v>1.4084728604633057E-3</c:v>
                </c:pt>
                <c:pt idx="13830">
                  <c:v>-2.7165448162840278E-3</c:v>
                </c:pt>
                <c:pt idx="13831">
                  <c:v>-9.8257193395152598E-3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-3.3749153327882198E-3</c:v>
                </c:pt>
                <c:pt idx="13836">
                  <c:v>-6.168544678375909E-3</c:v>
                </c:pt>
                <c:pt idx="13837">
                  <c:v>-4.0076280378968931E-3</c:v>
                </c:pt>
                <c:pt idx="13838">
                  <c:v>5.38165510134192E-3</c:v>
                </c:pt>
                <c:pt idx="13839">
                  <c:v>-1.1201870267818492E-3</c:v>
                </c:pt>
                <c:pt idx="13840">
                  <c:v>1.6165984581064663E-3</c:v>
                </c:pt>
                <c:pt idx="13841">
                  <c:v>-5.4504192646120941E-4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-1.0248665730367534E-2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-1.9308027865321264E-3</c:v>
                </c:pt>
                <c:pt idx="13850">
                  <c:v>4.8303469241268715E-3</c:v>
                </c:pt>
                <c:pt idx="13851">
                  <c:v>-1.7790079775341638E-3</c:v>
                </c:pt>
                <c:pt idx="13852">
                  <c:v>4.0475312192054247E-3</c:v>
                </c:pt>
                <c:pt idx="13853">
                  <c:v>-1.0034635773076062E-2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-5.1952308766338717E-3</c:v>
                </c:pt>
                <c:pt idx="13857">
                  <c:v>-4.4850235979119191E-3</c:v>
                </c:pt>
                <c:pt idx="13858">
                  <c:v>-1.1074871863812064E-3</c:v>
                </c:pt>
                <c:pt idx="13859">
                  <c:v>-4.557985041072854E-3</c:v>
                </c:pt>
                <c:pt idx="13860">
                  <c:v>-2.5866769858444272E-2</c:v>
                </c:pt>
                <c:pt idx="13861">
                  <c:v>1.2469723145096978E-2</c:v>
                </c:pt>
                <c:pt idx="13862">
                  <c:v>-1.8738083037090902E-2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-1.325501127496409E-3</c:v>
                </c:pt>
                <c:pt idx="13875">
                  <c:v>-7.2948135011152715E-3</c:v>
                </c:pt>
                <c:pt idx="13876">
                  <c:v>4.701017116737205E-3</c:v>
                </c:pt>
                <c:pt idx="13877">
                  <c:v>-1.4474540578852668E-3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-2.1645873925278281E-2</c:v>
                </c:pt>
                <c:pt idx="13881">
                  <c:v>-1.298620283468388E-2</c:v>
                </c:pt>
                <c:pt idx="13882">
                  <c:v>2.0918245872458385E-2</c:v>
                </c:pt>
                <c:pt idx="13883">
                  <c:v>-3.3164774580782819E-3</c:v>
                </c:pt>
                <c:pt idx="13884">
                  <c:v>-5.1075425909878902E-3</c:v>
                </c:pt>
                <c:pt idx="13885">
                  <c:v>-1.5901621555435952E-2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-6.7547320671597078E-3</c:v>
                </c:pt>
                <c:pt idx="13894">
                  <c:v>3.9394763835947089E-3</c:v>
                </c:pt>
                <c:pt idx="13895">
                  <c:v>-9.0715473539244584E-3</c:v>
                </c:pt>
                <c:pt idx="13896">
                  <c:v>-1.7225632256785417E-3</c:v>
                </c:pt>
                <c:pt idx="13897">
                  <c:v>-6.8780989606587184E-4</c:v>
                </c:pt>
                <c:pt idx="13898">
                  <c:v>-1.3271519851604907E-2</c:v>
                </c:pt>
                <c:pt idx="13899">
                  <c:v>-4.5698082803564688E-3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-4.5158386866361866E-3</c:v>
                </c:pt>
                <c:pt idx="13903">
                  <c:v>9.111002261885659E-4</c:v>
                </c:pt>
                <c:pt idx="13904">
                  <c:v>-1.5607941302384631E-3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-2.4662235800825272E-3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-9.4678853479379654E-4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-4.8758897395835277E-3</c:v>
                </c:pt>
                <c:pt idx="13917">
                  <c:v>-1.0167837139784197E-2</c:v>
                </c:pt>
                <c:pt idx="13918">
                  <c:v>1.1039766694544539E-2</c:v>
                </c:pt>
                <c:pt idx="13919">
                  <c:v>-5.6599792040170627E-3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-9.613102744163271E-3</c:v>
                </c:pt>
                <c:pt idx="13926">
                  <c:v>6.5086451514932975E-3</c:v>
                </c:pt>
                <c:pt idx="13927">
                  <c:v>-2.2058107170170871E-3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-4.4461385064273884E-3</c:v>
                </c:pt>
                <c:pt idx="13932">
                  <c:v>-9.808289460766062E-3</c:v>
                </c:pt>
                <c:pt idx="13933">
                  <c:v>-1.9300845945743106E-2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-5.2032272598996343E-3</c:v>
                </c:pt>
                <c:pt idx="13938">
                  <c:v>-6.4112462529291037E-3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-4.5351028625528755E-3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-2.4992938085706129E-3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-1.4265891344837911E-3</c:v>
                </c:pt>
                <c:pt idx="13952">
                  <c:v>-3.9321188253147454E-3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-1.9491822145933924E-3</c:v>
                </c:pt>
                <c:pt idx="13956">
                  <c:v>-3.9674226353980657E-4</c:v>
                </c:pt>
                <c:pt idx="13957">
                  <c:v>-6.810607620526099E-3</c:v>
                </c:pt>
                <c:pt idx="13958">
                  <c:v>-7.9570574097918012E-3</c:v>
                </c:pt>
                <c:pt idx="13959">
                  <c:v>-1.6446093758533564E-2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-6.9200789365275739E-4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-5.1195980324330037E-3</c:v>
                </c:pt>
                <c:pt idx="13966">
                  <c:v>-1.5790686070253912E-3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-7.9536334318213164E-3</c:v>
                </c:pt>
                <c:pt idx="13971">
                  <c:v>1.0005750764729981E-3</c:v>
                </c:pt>
                <c:pt idx="13972">
                  <c:v>-1.2127508937453513E-2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-5.8571166338516889E-3</c:v>
                </c:pt>
                <c:pt idx="13976">
                  <c:v>-1.9318043319209721E-3</c:v>
                </c:pt>
                <c:pt idx="13977">
                  <c:v>-2.706715131814974E-3</c:v>
                </c:pt>
                <c:pt idx="13978">
                  <c:v>-8.1793015165185778E-3</c:v>
                </c:pt>
                <c:pt idx="13979">
                  <c:v>-1.9246460978171953E-2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-2.885418273164575E-3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-2.6808481929805339E-3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-5.6969034857488055E-3</c:v>
                </c:pt>
                <c:pt idx="13989">
                  <c:v>-1.5719897143906536E-3</c:v>
                </c:pt>
                <c:pt idx="13990">
                  <c:v>8.2458474323043873E-3</c:v>
                </c:pt>
                <c:pt idx="13991">
                  <c:v>-7.144300731141584E-3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-1.2624850373796903E-3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-2.5315115859037007E-4</c:v>
                </c:pt>
                <c:pt idx="13998">
                  <c:v>-1.7841344573454876E-4</c:v>
                </c:pt>
                <c:pt idx="13999">
                  <c:v>-1.8614027608041539E-3</c:v>
                </c:pt>
                <c:pt idx="14000">
                  <c:v>-7.7277914435871509E-3</c:v>
                </c:pt>
                <c:pt idx="14001">
                  <c:v>-9.4289898372021952E-3</c:v>
                </c:pt>
                <c:pt idx="14002">
                  <c:v>-7.3500105460251319E-3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-7.0743103700028342E-3</c:v>
                </c:pt>
                <c:pt idx="14008">
                  <c:v>8.9704749919388149E-3</c:v>
                </c:pt>
                <c:pt idx="14009">
                  <c:v>-1.4923277969671744E-3</c:v>
                </c:pt>
                <c:pt idx="14010">
                  <c:v>-7.8459401020225528E-4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-1.0048338846520011E-3</c:v>
                </c:pt>
                <c:pt idx="14014">
                  <c:v>-6.4395426298169411E-3</c:v>
                </c:pt>
                <c:pt idx="14015">
                  <c:v>-4.1834826271500702E-3</c:v>
                </c:pt>
                <c:pt idx="14016">
                  <c:v>-4.0677782766653792E-3</c:v>
                </c:pt>
                <c:pt idx="14017">
                  <c:v>-5.9975424413298839E-3</c:v>
                </c:pt>
                <c:pt idx="14018">
                  <c:v>4.3320911881572499E-3</c:v>
                </c:pt>
                <c:pt idx="14019">
                  <c:v>-8.3398748563094927E-3</c:v>
                </c:pt>
                <c:pt idx="14020">
                  <c:v>7.8281980641978777E-3</c:v>
                </c:pt>
                <c:pt idx="14021">
                  <c:v>-3.0184251103708704E-3</c:v>
                </c:pt>
                <c:pt idx="14022">
                  <c:v>-7.0478544699721368E-3</c:v>
                </c:pt>
                <c:pt idx="14023">
                  <c:v>-1.7909945119821913E-2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-1.6981232106658695E-3</c:v>
                </c:pt>
                <c:pt idx="14028">
                  <c:v>3.6596668860067183E-3</c:v>
                </c:pt>
                <c:pt idx="14029">
                  <c:v>-1.6460776447425829E-2</c:v>
                </c:pt>
                <c:pt idx="14030">
                  <c:v>9.8607694478580754E-4</c:v>
                </c:pt>
                <c:pt idx="14031">
                  <c:v>-1.2309844458664898E-2</c:v>
                </c:pt>
                <c:pt idx="14032">
                  <c:v>1.1015060010644007E-2</c:v>
                </c:pt>
                <c:pt idx="14033">
                  <c:v>-7.6981814298804352E-3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-5.2908952938892639E-3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A-4CE2-96C8-1A2AE1DE5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NYA!$L$2:$L$14041</c:f>
              <c:numCache>
                <c:formatCode>General</c:formatCode>
                <c:ptCount val="14040"/>
                <c:pt idx="0">
                  <c:v>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2.3592937215886067E-3</c:v>
                </c:pt>
                <c:pt idx="13">
                  <c:v>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9.8537479200366818E-4</c:v>
                </c:pt>
                <c:pt idx="18">
                  <c:v>3.907640576326088E-4</c:v>
                </c:pt>
                <c:pt idx="19">
                  <c:v>3.1499649549191489E-3</c:v>
                </c:pt>
                <c:pt idx="20">
                  <c:v>4.3590979834373655E-3</c:v>
                </c:pt>
                <c:pt idx="21">
                  <c:v>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7.8203302315849044E-4</c:v>
                </c:pt>
                <c:pt idx="27">
                  <c:v>5.6839403881747685E-3</c:v>
                </c:pt>
                <c:pt idx="28">
                  <c:v>2.745141325998901E-3</c:v>
                </c:pt>
                <c:pt idx="29">
                  <c:v>1.857028809348904E-4</c:v>
                </c:pt>
                <c:pt idx="30">
                  <c:v>9.8499015798125811E-4</c:v>
                </c:pt>
                <c:pt idx="31">
                  <c:v>4.3420712647810333E-3</c:v>
                </c:pt>
                <c:pt idx="32">
                  <c:v>1.8684348414677032E-4</c:v>
                </c:pt>
                <c:pt idx="33">
                  <c:v>5.356594488965527E-3</c:v>
                </c:pt>
                <c:pt idx="34">
                  <c:v>1.9737921644820133E-3</c:v>
                </c:pt>
                <c:pt idx="35">
                  <c:v>6.0017014426181348E-3</c:v>
                </c:pt>
                <c:pt idx="36">
                  <c:v>4.4014640846663511E-3</c:v>
                </c:pt>
                <c:pt idx="37">
                  <c:v>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1.2777592371807422E-2</c:v>
                </c:pt>
                <c:pt idx="41">
                  <c:v>9.8377803860918434E-3</c:v>
                </c:pt>
                <c:pt idx="42">
                  <c:v>4.1059535213525677E-3</c:v>
                </c:pt>
                <c:pt idx="43">
                  <c:v>3.0925659128540062E-3</c:v>
                </c:pt>
                <c:pt idx="44">
                  <c:v>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8.2183634008003992E-4</c:v>
                </c:pt>
                <c:pt idx="49">
                  <c:v>1.16569133818194E-2</c:v>
                </c:pt>
                <c:pt idx="50">
                  <c:v>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4.1059535213525677E-3</c:v>
                </c:pt>
                <c:pt idx="61">
                  <c:v>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3.9940667012761111E-4</c:v>
                </c:pt>
                <c:pt idx="69">
                  <c:v>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2.0053679335267915E-3</c:v>
                </c:pt>
                <c:pt idx="78">
                  <c:v>1.0041362306880686E-3</c:v>
                </c:pt>
                <c:pt idx="79">
                  <c:v>2.6004284354863572E-3</c:v>
                </c:pt>
                <c:pt idx="80">
                  <c:v>3.4270342917297469E-3</c:v>
                </c:pt>
                <c:pt idx="81">
                  <c:v>6.0638964115096172E-3</c:v>
                </c:pt>
                <c:pt idx="82">
                  <c:v>0</c:v>
                </c:pt>
                <c:pt idx="83">
                  <c:v>1.2287660759993102E-3</c:v>
                </c:pt>
                <c:pt idx="84">
                  <c:v>1.1224239536733016E-2</c:v>
                </c:pt>
                <c:pt idx="85">
                  <c:v>5.3568692234540194E-3</c:v>
                </c:pt>
                <c:pt idx="86">
                  <c:v>1.7496613838431152E-2</c:v>
                </c:pt>
                <c:pt idx="87">
                  <c:v>1.8901015326049375E-3</c:v>
                </c:pt>
                <c:pt idx="88">
                  <c:v>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1.237182393509606E-2</c:v>
                </c:pt>
                <c:pt idx="92">
                  <c:v>1.0370014039119191E-2</c:v>
                </c:pt>
                <c:pt idx="93">
                  <c:v>1.3323438315146596E-2</c:v>
                </c:pt>
                <c:pt idx="94">
                  <c:v>9.2757739351663204E-3</c:v>
                </c:pt>
                <c:pt idx="95">
                  <c:v>1.8919433345650383E-2</c:v>
                </c:pt>
                <c:pt idx="96">
                  <c:v>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1.3675223398071701E-2</c:v>
                </c:pt>
                <c:pt idx="104">
                  <c:v>2.0337583868812459E-4</c:v>
                </c:pt>
                <c:pt idx="105">
                  <c:v>6.3055786477761444E-4</c:v>
                </c:pt>
                <c:pt idx="106">
                  <c:v>1.281057945393016E-3</c:v>
                </c:pt>
                <c:pt idx="107">
                  <c:v>7.1173655103278222E-3</c:v>
                </c:pt>
                <c:pt idx="108">
                  <c:v>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3.837627382560882E-3</c:v>
                </c:pt>
                <c:pt idx="115">
                  <c:v>2.3379175142475006E-3</c:v>
                </c:pt>
                <c:pt idx="116">
                  <c:v>2.2196531703944089E-4</c:v>
                </c:pt>
                <c:pt idx="117">
                  <c:v>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4.0222887843093247E-3</c:v>
                </c:pt>
                <c:pt idx="121">
                  <c:v>4.2308320062556248E-4</c:v>
                </c:pt>
                <c:pt idx="122">
                  <c:v>6.203244771927352E-3</c:v>
                </c:pt>
                <c:pt idx="123">
                  <c:v>4.7337803182063709E-3</c:v>
                </c:pt>
                <c:pt idx="124">
                  <c:v>9.9466978971420872E-3</c:v>
                </c:pt>
                <c:pt idx="125">
                  <c:v>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1.4794200829060244E-3</c:v>
                </c:pt>
                <c:pt idx="132">
                  <c:v>5.0948018833887332E-3</c:v>
                </c:pt>
                <c:pt idx="133">
                  <c:v>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1.0636464316595706E-3</c:v>
                </c:pt>
                <c:pt idx="137">
                  <c:v>7.23464501685811E-3</c:v>
                </c:pt>
                <c:pt idx="138">
                  <c:v>9.0206074319034713E-3</c:v>
                </c:pt>
                <c:pt idx="139">
                  <c:v>2.2448896490967485E-4</c:v>
                </c:pt>
                <c:pt idx="140">
                  <c:v>8.57749152423537E-4</c:v>
                </c:pt>
                <c:pt idx="141">
                  <c:v>1.8975079465021416E-2</c:v>
                </c:pt>
                <c:pt idx="142">
                  <c:v>2.4182883296655078E-3</c:v>
                </c:pt>
                <c:pt idx="143">
                  <c:v>5.0591761039644467E-3</c:v>
                </c:pt>
                <c:pt idx="144">
                  <c:v>3.7450639474974068E-3</c:v>
                </c:pt>
                <c:pt idx="145">
                  <c:v>1.7734140236065343E-3</c:v>
                </c:pt>
                <c:pt idx="146">
                  <c:v>1.5340098999480745E-2</c:v>
                </c:pt>
                <c:pt idx="147">
                  <c:v>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2.6224545122408571E-3</c:v>
                </c:pt>
                <c:pt idx="152">
                  <c:v>2.2115070362493938E-3</c:v>
                </c:pt>
                <c:pt idx="153">
                  <c:v>4.4377427625592603E-3</c:v>
                </c:pt>
                <c:pt idx="154">
                  <c:v>8.8154901845971523E-4</c:v>
                </c:pt>
                <c:pt idx="155">
                  <c:v>2.4327934893344505E-3</c:v>
                </c:pt>
                <c:pt idx="156">
                  <c:v>4.8715177944256283E-3</c:v>
                </c:pt>
                <c:pt idx="157">
                  <c:v>1.3008350784699196E-2</c:v>
                </c:pt>
                <c:pt idx="158">
                  <c:v>5.8600804158457365E-3</c:v>
                </c:pt>
                <c:pt idx="159">
                  <c:v>1.2801502427421951E-2</c:v>
                </c:pt>
                <c:pt idx="160">
                  <c:v>7.3705553811622693E-3</c:v>
                </c:pt>
                <c:pt idx="161">
                  <c:v>1.7976754730609557E-2</c:v>
                </c:pt>
                <c:pt idx="162">
                  <c:v>1.1817542639986911E-3</c:v>
                </c:pt>
                <c:pt idx="163">
                  <c:v>1.1733156540466361E-2</c:v>
                </c:pt>
                <c:pt idx="164">
                  <c:v>1.267066471197964E-2</c:v>
                </c:pt>
                <c:pt idx="165">
                  <c:v>2.2447487045312187E-2</c:v>
                </c:pt>
                <c:pt idx="166">
                  <c:v>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3.094113518347541E-3</c:v>
                </c:pt>
                <c:pt idx="171">
                  <c:v>5.5117621816389573E-3</c:v>
                </c:pt>
                <c:pt idx="172">
                  <c:v>8.9559977811877189E-3</c:v>
                </c:pt>
                <c:pt idx="173">
                  <c:v>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2.4115474414099225E-4</c:v>
                </c:pt>
                <c:pt idx="180">
                  <c:v>4.6363699287352844E-3</c:v>
                </c:pt>
                <c:pt idx="181">
                  <c:v>6.7844990485426138E-3</c:v>
                </c:pt>
                <c:pt idx="182">
                  <c:v>1.7018773378521423E-2</c:v>
                </c:pt>
                <c:pt idx="183">
                  <c:v>2.1404652199761287E-3</c:v>
                </c:pt>
                <c:pt idx="184">
                  <c:v>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1.19488871147162E-2</c:v>
                </c:pt>
                <c:pt idx="188">
                  <c:v>1.0875090119133013E-2</c:v>
                </c:pt>
                <c:pt idx="189">
                  <c:v>3.165079062346976E-3</c:v>
                </c:pt>
                <c:pt idx="190">
                  <c:v>2.1549507548171754E-2</c:v>
                </c:pt>
                <c:pt idx="191">
                  <c:v>1.2393121803428997E-3</c:v>
                </c:pt>
                <c:pt idx="192">
                  <c:v>5.6948701301937632E-3</c:v>
                </c:pt>
                <c:pt idx="193">
                  <c:v>9.7538828961898361E-3</c:v>
                </c:pt>
                <c:pt idx="194">
                  <c:v>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4.8040218568612403E-4</c:v>
                </c:pt>
                <c:pt idx="199">
                  <c:v>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7.351653795324431E-3</c:v>
                </c:pt>
                <c:pt idx="203">
                  <c:v>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3.4596376332629575E-3</c:v>
                </c:pt>
                <c:pt idx="214">
                  <c:v>3.2206412693005504E-3</c:v>
                </c:pt>
                <c:pt idx="215">
                  <c:v>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6.765903925686878E-3</c:v>
                </c:pt>
                <c:pt idx="223">
                  <c:v>6.1438508950999449E-3</c:v>
                </c:pt>
                <c:pt idx="224">
                  <c:v>1.399591486231877E-2</c:v>
                </c:pt>
                <c:pt idx="225">
                  <c:v>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9.083523201924848E-4</c:v>
                </c:pt>
                <c:pt idx="229">
                  <c:v>3.446142792911111E-3</c:v>
                </c:pt>
                <c:pt idx="230">
                  <c:v>6.9453719558065785E-4</c:v>
                </c:pt>
                <c:pt idx="231">
                  <c:v>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2.6767903094926382E-3</c:v>
                </c:pt>
                <c:pt idx="240">
                  <c:v>2.3215797053932619E-4</c:v>
                </c:pt>
                <c:pt idx="241">
                  <c:v>1.0547302086821198E-2</c:v>
                </c:pt>
                <c:pt idx="242">
                  <c:v>2.3461714791039867E-4</c:v>
                </c:pt>
                <c:pt idx="243">
                  <c:v>2.7124652120118498E-3</c:v>
                </c:pt>
                <c:pt idx="244">
                  <c:v>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2.4918452086559739E-3</c:v>
                </c:pt>
                <c:pt idx="248">
                  <c:v>5.1953550368901702E-3</c:v>
                </c:pt>
                <c:pt idx="249">
                  <c:v>4.9855222423662582E-3</c:v>
                </c:pt>
                <c:pt idx="250">
                  <c:v>3.6690420032527982E-3</c:v>
                </c:pt>
                <c:pt idx="251">
                  <c:v>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1.0591381675180145E-3</c:v>
                </c:pt>
                <c:pt idx="273">
                  <c:v>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1.8841191127831891E-3</c:v>
                </c:pt>
                <c:pt idx="277">
                  <c:v>2.0866612549985675E-3</c:v>
                </c:pt>
                <c:pt idx="278">
                  <c:v>8.7938812947276901E-3</c:v>
                </c:pt>
                <c:pt idx="279">
                  <c:v>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4.376850767578766E-3</c:v>
                </c:pt>
                <c:pt idx="285">
                  <c:v>2.1632067219901074E-4</c:v>
                </c:pt>
                <c:pt idx="286">
                  <c:v>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4.7252776189834478E-3</c:v>
                </c:pt>
                <c:pt idx="300">
                  <c:v>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2.1052964070911173E-4</c:v>
                </c:pt>
                <c:pt idx="305">
                  <c:v>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4.179098131720238E-4</c:v>
                </c:pt>
                <c:pt idx="309">
                  <c:v>8.1675520074941943E-4</c:v>
                </c:pt>
                <c:pt idx="310">
                  <c:v>1.2159265454920742E-3</c:v>
                </c:pt>
                <c:pt idx="311">
                  <c:v>3.9917134474265481E-4</c:v>
                </c:pt>
                <c:pt idx="312">
                  <c:v>5.0292812419865385E-3</c:v>
                </c:pt>
                <c:pt idx="313">
                  <c:v>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6.0874187647339539E-3</c:v>
                </c:pt>
                <c:pt idx="318">
                  <c:v>1.228691038931462E-2</c:v>
                </c:pt>
                <c:pt idx="319">
                  <c:v>6.9759155857509469E-3</c:v>
                </c:pt>
                <c:pt idx="320">
                  <c:v>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5.8726346921567085E-4</c:v>
                </c:pt>
                <c:pt idx="334">
                  <c:v>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1.0251122943881974E-2</c:v>
                </c:pt>
                <c:pt idx="340">
                  <c:v>1.7495138629843865E-3</c:v>
                </c:pt>
                <c:pt idx="341">
                  <c:v>4.8542276585692434E-3</c:v>
                </c:pt>
                <c:pt idx="342">
                  <c:v>2.129954874575013E-3</c:v>
                </c:pt>
                <c:pt idx="343">
                  <c:v>7.6206047617377592E-3</c:v>
                </c:pt>
                <c:pt idx="344">
                  <c:v>4.5092607091321568E-3</c:v>
                </c:pt>
                <c:pt idx="345">
                  <c:v>2.732771895066044E-3</c:v>
                </c:pt>
                <c:pt idx="346">
                  <c:v>2.1655733590115744E-3</c:v>
                </c:pt>
                <c:pt idx="347">
                  <c:v>4.1219787814474884E-3</c:v>
                </c:pt>
                <c:pt idx="348">
                  <c:v>3.3361114718006846E-3</c:v>
                </c:pt>
                <c:pt idx="349">
                  <c:v>4.3590979834373655E-3</c:v>
                </c:pt>
                <c:pt idx="350">
                  <c:v>1.1768931777001335E-2</c:v>
                </c:pt>
                <c:pt idx="351">
                  <c:v>9.7794828291402069E-3</c:v>
                </c:pt>
                <c:pt idx="352">
                  <c:v>1.7863920263119226E-3</c:v>
                </c:pt>
                <c:pt idx="353">
                  <c:v>5.1891313084544421E-3</c:v>
                </c:pt>
                <c:pt idx="354">
                  <c:v>1.6538530082586433E-2</c:v>
                </c:pt>
                <c:pt idx="355">
                  <c:v>1.2120717255799995E-2</c:v>
                </c:pt>
                <c:pt idx="356">
                  <c:v>4.2273950656381842E-3</c:v>
                </c:pt>
                <c:pt idx="357">
                  <c:v>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3.8824302887530138E-4</c:v>
                </c:pt>
                <c:pt idx="369">
                  <c:v>2.3508410412373948E-3</c:v>
                </c:pt>
                <c:pt idx="370">
                  <c:v>2.1707890988276191E-3</c:v>
                </c:pt>
                <c:pt idx="371">
                  <c:v>4.0858651035335924E-4</c:v>
                </c:pt>
                <c:pt idx="372">
                  <c:v>3.9436682069817763E-3</c:v>
                </c:pt>
                <c:pt idx="373">
                  <c:v>3.5477388187130643E-3</c:v>
                </c:pt>
                <c:pt idx="374">
                  <c:v>5.984030819448094E-4</c:v>
                </c:pt>
                <c:pt idx="375">
                  <c:v>4.7595524788723864E-3</c:v>
                </c:pt>
                <c:pt idx="376">
                  <c:v>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1.3173430877868597E-3</c:v>
                </c:pt>
                <c:pt idx="400">
                  <c:v>2.4375196309467384E-3</c:v>
                </c:pt>
                <c:pt idx="401">
                  <c:v>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2.6349200185684651E-3</c:v>
                </c:pt>
                <c:pt idx="405">
                  <c:v>4.5383570686183816E-3</c:v>
                </c:pt>
                <c:pt idx="406">
                  <c:v>5.8912968438731284E-3</c:v>
                </c:pt>
                <c:pt idx="407">
                  <c:v>1.1522667937722275E-3</c:v>
                </c:pt>
                <c:pt idx="408">
                  <c:v>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5.1384981881898995E-3</c:v>
                </c:pt>
                <c:pt idx="412">
                  <c:v>5.3647880345266685E-3</c:v>
                </c:pt>
                <c:pt idx="413">
                  <c:v>1.1637907214012699E-3</c:v>
                </c:pt>
                <c:pt idx="414">
                  <c:v>5.4001336877593786E-3</c:v>
                </c:pt>
                <c:pt idx="415">
                  <c:v>4.0692404256024162E-3</c:v>
                </c:pt>
                <c:pt idx="416">
                  <c:v>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1.7613078154532502E-4</c:v>
                </c:pt>
                <c:pt idx="440">
                  <c:v>3.7398961387777874E-3</c:v>
                </c:pt>
                <c:pt idx="441">
                  <c:v>3.1762653440301492E-3</c:v>
                </c:pt>
                <c:pt idx="442">
                  <c:v>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7.026936390082561E-3</c:v>
                </c:pt>
                <c:pt idx="447">
                  <c:v>4.6709049461650665E-3</c:v>
                </c:pt>
                <c:pt idx="448">
                  <c:v>6.185039002826187E-3</c:v>
                </c:pt>
                <c:pt idx="449">
                  <c:v>2.2550781586589963E-3</c:v>
                </c:pt>
                <c:pt idx="450">
                  <c:v>7.9064503290036114E-3</c:v>
                </c:pt>
                <c:pt idx="451">
                  <c:v>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1.1250392113417718E-3</c:v>
                </c:pt>
                <c:pt idx="455">
                  <c:v>4.3512850503635292E-3</c:v>
                </c:pt>
                <c:pt idx="456">
                  <c:v>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1.7056640245751709E-3</c:v>
                </c:pt>
                <c:pt idx="461">
                  <c:v>9.5512690334036421E-3</c:v>
                </c:pt>
                <c:pt idx="462">
                  <c:v>1.274398681002431E-2</c:v>
                </c:pt>
                <c:pt idx="463">
                  <c:v>4.4750073695718484E-3</c:v>
                </c:pt>
                <c:pt idx="464">
                  <c:v>5.4781765645950387E-3</c:v>
                </c:pt>
                <c:pt idx="465">
                  <c:v>3.5510117805230834E-3</c:v>
                </c:pt>
                <c:pt idx="466">
                  <c:v>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2.9459421832358501E-3</c:v>
                </c:pt>
                <c:pt idx="470">
                  <c:v>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7.4815271482364665E-4</c:v>
                </c:pt>
                <c:pt idx="487">
                  <c:v>9.4498699459855118E-4</c:v>
                </c:pt>
                <c:pt idx="488">
                  <c:v>1.8925482029858998E-3</c:v>
                </c:pt>
                <c:pt idx="489">
                  <c:v>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5.4745944460643514E-3</c:v>
                </c:pt>
                <c:pt idx="493">
                  <c:v>2.64992097769845E-3</c:v>
                </c:pt>
                <c:pt idx="494">
                  <c:v>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1.9440914425850053E-4</c:v>
                </c:pt>
                <c:pt idx="501">
                  <c:v>6.1504877512481571E-3</c:v>
                </c:pt>
                <c:pt idx="502">
                  <c:v>2.7798132629595074E-3</c:v>
                </c:pt>
                <c:pt idx="503">
                  <c:v>5.2285165100300901E-3</c:v>
                </c:pt>
                <c:pt idx="504">
                  <c:v>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1.8524391492098502E-3</c:v>
                </c:pt>
                <c:pt idx="512">
                  <c:v>5.9294316240210421E-3</c:v>
                </c:pt>
                <c:pt idx="513">
                  <c:v>9.3302649612869715E-4</c:v>
                </c:pt>
                <c:pt idx="514">
                  <c:v>3.6994919404342852E-4</c:v>
                </c:pt>
                <c:pt idx="515">
                  <c:v>3.3706744882886497E-3</c:v>
                </c:pt>
                <c:pt idx="516">
                  <c:v>1.3543876772158292E-2</c:v>
                </c:pt>
                <c:pt idx="517">
                  <c:v>4.7417556963749163E-3</c:v>
                </c:pt>
                <c:pt idx="518">
                  <c:v>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1.5158293310415516E-3</c:v>
                </c:pt>
                <c:pt idx="522">
                  <c:v>5.5594558761598023E-3</c:v>
                </c:pt>
                <c:pt idx="523">
                  <c:v>8.0954441840814795E-3</c:v>
                </c:pt>
                <c:pt idx="524">
                  <c:v>3.0891074881846947E-3</c:v>
                </c:pt>
                <c:pt idx="525">
                  <c:v>2.90598680370735E-3</c:v>
                </c:pt>
                <c:pt idx="526">
                  <c:v>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1.3490969496221084E-2</c:v>
                </c:pt>
                <c:pt idx="530">
                  <c:v>1.207350727288059E-2</c:v>
                </c:pt>
                <c:pt idx="531">
                  <c:v>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4.5243339414700046E-3</c:v>
                </c:pt>
                <c:pt idx="539">
                  <c:v>8.1318524764082412E-3</c:v>
                </c:pt>
                <c:pt idx="540">
                  <c:v>3.568191048855418E-3</c:v>
                </c:pt>
                <c:pt idx="541">
                  <c:v>4.9613234610124124E-3</c:v>
                </c:pt>
                <c:pt idx="542">
                  <c:v>8.6088948540758992E-3</c:v>
                </c:pt>
                <c:pt idx="543">
                  <c:v>3.807715214561469E-3</c:v>
                </c:pt>
                <c:pt idx="544">
                  <c:v>1.4641709119005419E-2</c:v>
                </c:pt>
                <c:pt idx="545">
                  <c:v>3.2765677569264184E-3</c:v>
                </c:pt>
                <c:pt idx="546">
                  <c:v>1.7307681344478354E-2</c:v>
                </c:pt>
                <c:pt idx="547">
                  <c:v>1.6236257124662146E-3</c:v>
                </c:pt>
                <c:pt idx="548">
                  <c:v>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1.6038647714236021E-3</c:v>
                </c:pt>
                <c:pt idx="552">
                  <c:v>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6.2535311620948164E-3</c:v>
                </c:pt>
                <c:pt idx="556">
                  <c:v>6.1220756289070977E-4</c:v>
                </c:pt>
                <c:pt idx="557">
                  <c:v>7.7035221966621492E-3</c:v>
                </c:pt>
                <c:pt idx="558">
                  <c:v>1.9290190899479143E-4</c:v>
                </c:pt>
                <c:pt idx="559">
                  <c:v>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1.2480848276350542E-2</c:v>
                </c:pt>
                <c:pt idx="577">
                  <c:v>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5.2479103418017203E-3</c:v>
                </c:pt>
                <c:pt idx="591">
                  <c:v>2.5416122740793412E-3</c:v>
                </c:pt>
                <c:pt idx="592">
                  <c:v>2.3697187324644986E-3</c:v>
                </c:pt>
                <c:pt idx="593">
                  <c:v>5.502080964250311E-4</c:v>
                </c:pt>
                <c:pt idx="594">
                  <c:v>3.6133749086619815E-4</c:v>
                </c:pt>
                <c:pt idx="595">
                  <c:v>4.5532494652826827E-3</c:v>
                </c:pt>
                <c:pt idx="596">
                  <c:v>6.0512023158887374E-3</c:v>
                </c:pt>
                <c:pt idx="597">
                  <c:v>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1.2825673759406797E-3</c:v>
                </c:pt>
                <c:pt idx="601">
                  <c:v>1.8193743905907667E-3</c:v>
                </c:pt>
                <c:pt idx="602">
                  <c:v>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3.8517499019139478E-3</c:v>
                </c:pt>
                <c:pt idx="614">
                  <c:v>1.4088974658941211E-3</c:v>
                </c:pt>
                <c:pt idx="615">
                  <c:v>1.0755668737198576E-2</c:v>
                </c:pt>
                <c:pt idx="616">
                  <c:v>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3.3541285309537372E-3</c:v>
                </c:pt>
                <c:pt idx="620">
                  <c:v>3.7177167869124617E-3</c:v>
                </c:pt>
                <c:pt idx="621">
                  <c:v>1.5950420145829369E-3</c:v>
                </c:pt>
                <c:pt idx="622">
                  <c:v>3.5689413899833156E-3</c:v>
                </c:pt>
                <c:pt idx="623">
                  <c:v>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6.8873384402490245E-4</c:v>
                </c:pt>
                <c:pt idx="630">
                  <c:v>1.5761323087879475E-3</c:v>
                </c:pt>
                <c:pt idx="631">
                  <c:v>5.2220879942010967E-3</c:v>
                </c:pt>
                <c:pt idx="632">
                  <c:v>2.9774034838094821E-3</c:v>
                </c:pt>
                <c:pt idx="633">
                  <c:v>9.671394751914697E-3</c:v>
                </c:pt>
                <c:pt idx="634">
                  <c:v>1.2997307208105546E-2</c:v>
                </c:pt>
                <c:pt idx="635">
                  <c:v>1.9675905918230541E-3</c:v>
                </c:pt>
                <c:pt idx="636">
                  <c:v>1.3022476915302228E-2</c:v>
                </c:pt>
                <c:pt idx="637">
                  <c:v>3.2800808321509223E-3</c:v>
                </c:pt>
                <c:pt idx="638">
                  <c:v>8.1946677882998031E-3</c:v>
                </c:pt>
                <c:pt idx="639">
                  <c:v>1.2783576684336495E-3</c:v>
                </c:pt>
                <c:pt idx="640">
                  <c:v>5.1232652087893626E-3</c:v>
                </c:pt>
                <c:pt idx="641">
                  <c:v>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2.3931840037878516E-3</c:v>
                </c:pt>
                <c:pt idx="645">
                  <c:v>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1.8085621533483476E-3</c:v>
                </c:pt>
                <c:pt idx="656">
                  <c:v>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4.7658950631674912E-3</c:v>
                </c:pt>
                <c:pt idx="664">
                  <c:v>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1.7874621414826208E-4</c:v>
                </c:pt>
                <c:pt idx="680">
                  <c:v>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3.388530360293629E-3</c:v>
                </c:pt>
                <c:pt idx="688">
                  <c:v>5.8080215883791197E-3</c:v>
                </c:pt>
                <c:pt idx="689">
                  <c:v>3.0856554966911531E-3</c:v>
                </c:pt>
                <c:pt idx="690">
                  <c:v>3.4255381619079373E-3</c:v>
                </c:pt>
                <c:pt idx="691">
                  <c:v>5.6648935034324666E-3</c:v>
                </c:pt>
                <c:pt idx="692">
                  <c:v>1.2038231249711373E-3</c:v>
                </c:pt>
                <c:pt idx="693">
                  <c:v>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2.1169200407804567E-3</c:v>
                </c:pt>
                <c:pt idx="711">
                  <c:v>8.2011100482670685E-4</c:v>
                </c:pt>
                <c:pt idx="712">
                  <c:v>3.4427675183641426E-3</c:v>
                </c:pt>
                <c:pt idx="713">
                  <c:v>2.4514659254171178E-3</c:v>
                </c:pt>
                <c:pt idx="714">
                  <c:v>1.9544741806498678E-3</c:v>
                </c:pt>
                <c:pt idx="715">
                  <c:v>1.6471877451929018E-3</c:v>
                </c:pt>
                <c:pt idx="716">
                  <c:v>4.9780970603308106E-4</c:v>
                </c:pt>
                <c:pt idx="717">
                  <c:v>2.9520919092451692E-3</c:v>
                </c:pt>
                <c:pt idx="718">
                  <c:v>3.9328658887827217E-3</c:v>
                </c:pt>
                <c:pt idx="719">
                  <c:v>4.2924216506303736E-3</c:v>
                </c:pt>
                <c:pt idx="720">
                  <c:v>2.4684693094965127E-3</c:v>
                </c:pt>
                <c:pt idx="721">
                  <c:v>5.1155306032546477E-3</c:v>
                </c:pt>
                <c:pt idx="722">
                  <c:v>1.0516179565887462E-2</c:v>
                </c:pt>
                <c:pt idx="723">
                  <c:v>1.665577278734176E-3</c:v>
                </c:pt>
                <c:pt idx="724">
                  <c:v>1.1741215152873963E-3</c:v>
                </c:pt>
                <c:pt idx="725">
                  <c:v>3.7016462026651098E-3</c:v>
                </c:pt>
                <c:pt idx="726">
                  <c:v>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1.4869701158633397E-2</c:v>
                </c:pt>
                <c:pt idx="731">
                  <c:v>1.2650466742969435E-2</c:v>
                </c:pt>
                <c:pt idx="732">
                  <c:v>4.8932550462907898E-3</c:v>
                </c:pt>
                <c:pt idx="733">
                  <c:v>4.0188144918493762E-3</c:v>
                </c:pt>
                <c:pt idx="734">
                  <c:v>2.7932781547859165E-3</c:v>
                </c:pt>
                <c:pt idx="735">
                  <c:v>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8.6747249024199391E-4</c:v>
                </c:pt>
                <c:pt idx="740">
                  <c:v>2.2621188701821282E-3</c:v>
                </c:pt>
                <c:pt idx="741">
                  <c:v>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3.3843130660482501E-4</c:v>
                </c:pt>
                <c:pt idx="757">
                  <c:v>3.3843130660482501E-4</c:v>
                </c:pt>
                <c:pt idx="758">
                  <c:v>1.0316833318189111E-3</c:v>
                </c:pt>
                <c:pt idx="759">
                  <c:v>1.2169746112554058E-2</c:v>
                </c:pt>
                <c:pt idx="760">
                  <c:v>1.1295482559592784E-2</c:v>
                </c:pt>
                <c:pt idx="761">
                  <c:v>7.873599959697053E-3</c:v>
                </c:pt>
                <c:pt idx="762">
                  <c:v>9.1949294482951416E-3</c:v>
                </c:pt>
                <c:pt idx="763">
                  <c:v>1.2880494702920409E-2</c:v>
                </c:pt>
                <c:pt idx="764">
                  <c:v>7.2224330459960129E-3</c:v>
                </c:pt>
                <c:pt idx="765">
                  <c:v>4.53085390826935E-3</c:v>
                </c:pt>
                <c:pt idx="766">
                  <c:v>4.1538754829328894E-3</c:v>
                </c:pt>
                <c:pt idx="767">
                  <c:v>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1.112148578855443E-2</c:v>
                </c:pt>
                <c:pt idx="772">
                  <c:v>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2.7023020481014015E-3</c:v>
                </c:pt>
                <c:pt idx="776">
                  <c:v>7.0365006523962492E-3</c:v>
                </c:pt>
                <c:pt idx="777">
                  <c:v>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1.9785458301813108E-3</c:v>
                </c:pt>
                <c:pt idx="783">
                  <c:v>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1.4149861930015106E-3</c:v>
                </c:pt>
                <c:pt idx="789">
                  <c:v>6.719545112299663E-3</c:v>
                </c:pt>
                <c:pt idx="790">
                  <c:v>5.200479897782273E-4</c:v>
                </c:pt>
                <c:pt idx="791">
                  <c:v>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1.23243359307601E-3</c:v>
                </c:pt>
                <c:pt idx="797">
                  <c:v>5.3343559058038892E-4</c:v>
                </c:pt>
                <c:pt idx="798">
                  <c:v>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3.0337300596308125E-3</c:v>
                </c:pt>
                <c:pt idx="820">
                  <c:v>3.3570395454507462E-4</c:v>
                </c:pt>
                <c:pt idx="821">
                  <c:v>8.4764804381869396E-3</c:v>
                </c:pt>
                <c:pt idx="822">
                  <c:v>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3.3959141155470718E-4</c:v>
                </c:pt>
                <c:pt idx="826">
                  <c:v>2.0558986822551972E-3</c:v>
                </c:pt>
                <c:pt idx="827">
                  <c:v>7.9070550213469204E-3</c:v>
                </c:pt>
                <c:pt idx="828">
                  <c:v>2.7641677792145103E-3</c:v>
                </c:pt>
                <c:pt idx="829">
                  <c:v>2.2414297983104348E-3</c:v>
                </c:pt>
                <c:pt idx="830">
                  <c:v>5.0133579324977973E-3</c:v>
                </c:pt>
                <c:pt idx="831">
                  <c:v>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6.4574983771201744E-3</c:v>
                </c:pt>
                <c:pt idx="835">
                  <c:v>9.5056624801541645E-3</c:v>
                </c:pt>
                <c:pt idx="836">
                  <c:v>7.9938789708702274E-3</c:v>
                </c:pt>
                <c:pt idx="837">
                  <c:v>9.4871569718000259E-3</c:v>
                </c:pt>
                <c:pt idx="838">
                  <c:v>1.3780045503270166E-2</c:v>
                </c:pt>
                <c:pt idx="839">
                  <c:v>3.6520212855197798E-3</c:v>
                </c:pt>
                <c:pt idx="840">
                  <c:v>3.4622249951645756E-3</c:v>
                </c:pt>
                <c:pt idx="841">
                  <c:v>4.9470557280875127E-3</c:v>
                </c:pt>
                <c:pt idx="842">
                  <c:v>1.839762032324721E-3</c:v>
                </c:pt>
                <c:pt idx="843">
                  <c:v>7.9182391413858966E-3</c:v>
                </c:pt>
                <c:pt idx="844">
                  <c:v>6.6938026103562365E-3</c:v>
                </c:pt>
                <c:pt idx="845">
                  <c:v>6.1712574018830679E-3</c:v>
                </c:pt>
                <c:pt idx="846">
                  <c:v>1.0814167557551713E-2</c:v>
                </c:pt>
                <c:pt idx="847">
                  <c:v>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6.1858610459566421E-3</c:v>
                </c:pt>
                <c:pt idx="855">
                  <c:v>1.3762429323159076E-2</c:v>
                </c:pt>
                <c:pt idx="856">
                  <c:v>7.7891066360438188E-3</c:v>
                </c:pt>
                <c:pt idx="857">
                  <c:v>1.5959421947239427E-2</c:v>
                </c:pt>
                <c:pt idx="858">
                  <c:v>3.7865212473304766E-3</c:v>
                </c:pt>
                <c:pt idx="859">
                  <c:v>1.2900630137377966E-2</c:v>
                </c:pt>
                <c:pt idx="860">
                  <c:v>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7.5796004476913481E-3</c:v>
                </c:pt>
                <c:pt idx="864">
                  <c:v>1.5333539170693022E-2</c:v>
                </c:pt>
                <c:pt idx="865">
                  <c:v>5.0353955710811249E-3</c:v>
                </c:pt>
                <c:pt idx="866">
                  <c:v>3.696540299062967E-3</c:v>
                </c:pt>
                <c:pt idx="867">
                  <c:v>9.9805757140396523E-3</c:v>
                </c:pt>
                <c:pt idx="868">
                  <c:v>2.1690234131570563E-2</c:v>
                </c:pt>
                <c:pt idx="869">
                  <c:v>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7.65010300369795E-4</c:v>
                </c:pt>
                <c:pt idx="878">
                  <c:v>5.9948801702844889E-3</c:v>
                </c:pt>
                <c:pt idx="879">
                  <c:v>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9.4646282039718699E-3</c:v>
                </c:pt>
                <c:pt idx="889">
                  <c:v>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7.506684202338576E-4</c:v>
                </c:pt>
                <c:pt idx="894">
                  <c:v>6.6367095616808314E-3</c:v>
                </c:pt>
                <c:pt idx="895">
                  <c:v>8.4038336713971873E-3</c:v>
                </c:pt>
                <c:pt idx="896">
                  <c:v>5.9706546356448342E-3</c:v>
                </c:pt>
                <c:pt idx="897">
                  <c:v>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1.8725548095348543E-3</c:v>
                </c:pt>
                <c:pt idx="910">
                  <c:v>7.3996860520777474E-3</c:v>
                </c:pt>
                <c:pt idx="911">
                  <c:v>6.8571048541015145E-3</c:v>
                </c:pt>
                <c:pt idx="912">
                  <c:v>7.3057060427528242E-3</c:v>
                </c:pt>
                <c:pt idx="913">
                  <c:v>3.0872997970972094E-3</c:v>
                </c:pt>
                <c:pt idx="914">
                  <c:v>6.2217723561817095E-3</c:v>
                </c:pt>
                <c:pt idx="915">
                  <c:v>8.3418393725516182E-3</c:v>
                </c:pt>
                <c:pt idx="916">
                  <c:v>5.8431406706738187E-4</c:v>
                </c:pt>
                <c:pt idx="917">
                  <c:v>1.7338849883472562E-3</c:v>
                </c:pt>
                <c:pt idx="918">
                  <c:v>2.3186503511336554E-3</c:v>
                </c:pt>
                <c:pt idx="919">
                  <c:v>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3.1193471517463323E-3</c:v>
                </c:pt>
                <c:pt idx="931">
                  <c:v>7.3149641708134538E-3</c:v>
                </c:pt>
                <c:pt idx="932">
                  <c:v>1.0860751598524843E-3</c:v>
                </c:pt>
                <c:pt idx="933">
                  <c:v>2.7463283773387914E-3</c:v>
                </c:pt>
                <c:pt idx="934">
                  <c:v>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3.2653783570353312E-3</c:v>
                </c:pt>
                <c:pt idx="944">
                  <c:v>1.4642264949404904E-3</c:v>
                </c:pt>
                <c:pt idx="945">
                  <c:v>5.4798151162289699E-3</c:v>
                </c:pt>
                <c:pt idx="946">
                  <c:v>4.2211567416368112E-3</c:v>
                </c:pt>
                <c:pt idx="947">
                  <c:v>7.5658551080488579E-3</c:v>
                </c:pt>
                <c:pt idx="948">
                  <c:v>3.8600074227357339E-4</c:v>
                </c:pt>
                <c:pt idx="949">
                  <c:v>5.0132050306803677E-3</c:v>
                </c:pt>
                <c:pt idx="950">
                  <c:v>1.1064905632946598E-2</c:v>
                </c:pt>
                <c:pt idx="951">
                  <c:v>6.8166777781835108E-3</c:v>
                </c:pt>
                <c:pt idx="952">
                  <c:v>1.0684944490813919E-2</c:v>
                </c:pt>
                <c:pt idx="953">
                  <c:v>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7.087947828001262E-3</c:v>
                </c:pt>
                <c:pt idx="957">
                  <c:v>6.5354927113787653E-3</c:v>
                </c:pt>
                <c:pt idx="958">
                  <c:v>1.1665810786209541E-2</c:v>
                </c:pt>
                <c:pt idx="959">
                  <c:v>3.5233041164897116E-3</c:v>
                </c:pt>
                <c:pt idx="960">
                  <c:v>3.1167934887035287E-3</c:v>
                </c:pt>
                <c:pt idx="961">
                  <c:v>1.3575772166214861E-2</c:v>
                </c:pt>
                <c:pt idx="962">
                  <c:v>1.5902118243333874E-3</c:v>
                </c:pt>
                <c:pt idx="963">
                  <c:v>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2.7854203800048438E-3</c:v>
                </c:pt>
                <c:pt idx="967">
                  <c:v>9.5365263085476215E-3</c:v>
                </c:pt>
                <c:pt idx="968">
                  <c:v>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9.2591263803818435E-3</c:v>
                </c:pt>
                <c:pt idx="972">
                  <c:v>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6.9055126642867393E-3</c:v>
                </c:pt>
                <c:pt idx="981">
                  <c:v>1.5289622655112467E-3</c:v>
                </c:pt>
                <c:pt idx="982">
                  <c:v>7.6471783432996432E-4</c:v>
                </c:pt>
                <c:pt idx="983">
                  <c:v>2.6973972391619583E-3</c:v>
                </c:pt>
                <c:pt idx="984">
                  <c:v>7.9338906604116133E-3</c:v>
                </c:pt>
                <c:pt idx="985">
                  <c:v>5.7010422512693282E-4</c:v>
                </c:pt>
                <c:pt idx="986">
                  <c:v>1.9323101802299902E-3</c:v>
                </c:pt>
                <c:pt idx="987">
                  <c:v>0</c:v>
                </c:pt>
                <c:pt idx="988">
                  <c:v>7.8225440997838902E-3</c:v>
                </c:pt>
                <c:pt idx="989">
                  <c:v>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9.9512082985908634E-3</c:v>
                </c:pt>
                <c:pt idx="994">
                  <c:v>1.1084996383403656E-2</c:v>
                </c:pt>
                <c:pt idx="995">
                  <c:v>6.8994807190039253E-3</c:v>
                </c:pt>
                <c:pt idx="996">
                  <c:v>9.2219131689939005E-3</c:v>
                </c:pt>
                <c:pt idx="997">
                  <c:v>1.3481481068897239E-2</c:v>
                </c:pt>
                <c:pt idx="998">
                  <c:v>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7.0207819298229168E-3</c:v>
                </c:pt>
                <c:pt idx="1002">
                  <c:v>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9.1019887658347898E-3</c:v>
                </c:pt>
                <c:pt idx="1006">
                  <c:v>9.2963565299166717E-3</c:v>
                </c:pt>
                <c:pt idx="1007">
                  <c:v>1.6342072866768476E-3</c:v>
                </c:pt>
                <c:pt idx="1008">
                  <c:v>1.6565224499922593E-3</c:v>
                </c:pt>
                <c:pt idx="1009">
                  <c:v>8.1946311350300505E-4</c:v>
                </c:pt>
                <c:pt idx="1010">
                  <c:v>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1.9878820156353783E-3</c:v>
                </c:pt>
                <c:pt idx="1021">
                  <c:v>1.8780813183294498E-4</c:v>
                </c:pt>
                <c:pt idx="1022">
                  <c:v>6.5743069169812429E-3</c:v>
                </c:pt>
                <c:pt idx="1023">
                  <c:v>1.0640169974158731E-2</c:v>
                </c:pt>
                <c:pt idx="1024">
                  <c:v>1.4125183552984311E-3</c:v>
                </c:pt>
                <c:pt idx="1025">
                  <c:v>1.0115347955785836E-3</c:v>
                </c:pt>
                <c:pt idx="1026">
                  <c:v>4.4587840348233598E-3</c:v>
                </c:pt>
                <c:pt idx="1027">
                  <c:v>5.9055253047555212E-3</c:v>
                </c:pt>
                <c:pt idx="1028">
                  <c:v>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2.2699833786328227E-3</c:v>
                </c:pt>
                <c:pt idx="1032">
                  <c:v>4.5165395737907232E-3</c:v>
                </c:pt>
                <c:pt idx="1033">
                  <c:v>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2.9912690095814654E-3</c:v>
                </c:pt>
                <c:pt idx="1038">
                  <c:v>2.0855574863709592E-4</c:v>
                </c:pt>
                <c:pt idx="1039">
                  <c:v>4.5976941642802416E-3</c:v>
                </c:pt>
                <c:pt idx="1040">
                  <c:v>3.3846962824126692E-3</c:v>
                </c:pt>
                <c:pt idx="1041">
                  <c:v>4.6323663211493837E-3</c:v>
                </c:pt>
                <c:pt idx="1042">
                  <c:v>8.0818576148304899E-3</c:v>
                </c:pt>
                <c:pt idx="1043">
                  <c:v>3.0356359413286071E-3</c:v>
                </c:pt>
                <c:pt idx="1044">
                  <c:v>1.6369673094969173E-3</c:v>
                </c:pt>
                <c:pt idx="1045">
                  <c:v>5.9764991560218306E-4</c:v>
                </c:pt>
                <c:pt idx="1046">
                  <c:v>3.6901672165168264E-3</c:v>
                </c:pt>
                <c:pt idx="1047">
                  <c:v>8.2213438020382057E-3</c:v>
                </c:pt>
                <c:pt idx="1048">
                  <c:v>8.073141992071875E-3</c:v>
                </c:pt>
                <c:pt idx="1049">
                  <c:v>2.718741227264232E-3</c:v>
                </c:pt>
                <c:pt idx="1050">
                  <c:v>1.0470882677233284E-2</c:v>
                </c:pt>
                <c:pt idx="1051">
                  <c:v>3.1747563420330138E-3</c:v>
                </c:pt>
                <c:pt idx="1052">
                  <c:v>2.1176230649846417E-3</c:v>
                </c:pt>
                <c:pt idx="1053">
                  <c:v>5.2824101440238636E-3</c:v>
                </c:pt>
                <c:pt idx="1054">
                  <c:v>1.4326281378347794E-2</c:v>
                </c:pt>
                <c:pt idx="1055">
                  <c:v>1.5836166844146682E-2</c:v>
                </c:pt>
                <c:pt idx="1056">
                  <c:v>4.6007623391064456E-3</c:v>
                </c:pt>
                <c:pt idx="1057">
                  <c:v>1.7496713099173888E-2</c:v>
                </c:pt>
                <c:pt idx="1058">
                  <c:v>1.4864643939533018E-2</c:v>
                </c:pt>
                <c:pt idx="1059">
                  <c:v>2.0219419186429555E-2</c:v>
                </c:pt>
                <c:pt idx="1060">
                  <c:v>3.5807204399294079E-3</c:v>
                </c:pt>
                <c:pt idx="1061">
                  <c:v>1.5626792611040941E-3</c:v>
                </c:pt>
                <c:pt idx="1062">
                  <c:v>2.6251954578447645E-2</c:v>
                </c:pt>
                <c:pt idx="1063">
                  <c:v>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5.4932316657660962E-3</c:v>
                </c:pt>
                <c:pt idx="1067">
                  <c:v>1.1055875654729874E-2</c:v>
                </c:pt>
                <c:pt idx="1068">
                  <c:v>9.3185403912912079E-3</c:v>
                </c:pt>
                <c:pt idx="1069">
                  <c:v>1.7481868788935095E-2</c:v>
                </c:pt>
                <c:pt idx="1070">
                  <c:v>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1.9411506107960719E-2</c:v>
                </c:pt>
                <c:pt idx="1074">
                  <c:v>2.6466778920290146E-2</c:v>
                </c:pt>
                <c:pt idx="1075">
                  <c:v>2.0308152436385285E-2</c:v>
                </c:pt>
                <c:pt idx="1076">
                  <c:v>5.0341258154684709E-4</c:v>
                </c:pt>
                <c:pt idx="1077">
                  <c:v>3.1941288523951172E-2</c:v>
                </c:pt>
                <c:pt idx="1078">
                  <c:v>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1.5243803519372712E-2</c:v>
                </c:pt>
                <c:pt idx="1086">
                  <c:v>1.6659534441172852E-2</c:v>
                </c:pt>
                <c:pt idx="1087">
                  <c:v>1.2024527003307028E-3</c:v>
                </c:pt>
                <c:pt idx="1088">
                  <c:v>2.4941549764445625E-4</c:v>
                </c:pt>
                <c:pt idx="1089">
                  <c:v>1.0120902162265466E-2</c:v>
                </c:pt>
                <c:pt idx="1090">
                  <c:v>1.414373537903213E-2</c:v>
                </c:pt>
                <c:pt idx="1091">
                  <c:v>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6.2027241119952947E-3</c:v>
                </c:pt>
                <c:pt idx="1098">
                  <c:v>2.4692609649061836E-2</c:v>
                </c:pt>
                <c:pt idx="1099">
                  <c:v>1.110036565183492E-2</c:v>
                </c:pt>
                <c:pt idx="1100">
                  <c:v>2.5801799319769003E-4</c:v>
                </c:pt>
                <c:pt idx="1101">
                  <c:v>7.4632962078053922E-3</c:v>
                </c:pt>
                <c:pt idx="1102">
                  <c:v>8.51997358487111E-3</c:v>
                </c:pt>
                <c:pt idx="1103">
                  <c:v>2.5295855854432503E-3</c:v>
                </c:pt>
                <c:pt idx="1104">
                  <c:v>3.2681596748123098E-3</c:v>
                </c:pt>
                <c:pt idx="1105">
                  <c:v>1.7639392963992861E-3</c:v>
                </c:pt>
                <c:pt idx="1106">
                  <c:v>1.5750674679489762E-2</c:v>
                </c:pt>
                <c:pt idx="1107">
                  <c:v>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7.4680983634323184E-4</c:v>
                </c:pt>
                <c:pt idx="1112">
                  <c:v>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2.3458951963677421E-3</c:v>
                </c:pt>
                <c:pt idx="1121">
                  <c:v>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9.5797534247488159E-4</c:v>
                </c:pt>
                <c:pt idx="1126">
                  <c:v>1.2560738103704949E-2</c:v>
                </c:pt>
                <c:pt idx="1127">
                  <c:v>1.4209924109991334E-3</c:v>
                </c:pt>
                <c:pt idx="1128">
                  <c:v>4.7348641794719981E-4</c:v>
                </c:pt>
                <c:pt idx="1129">
                  <c:v>1.8959829020017693E-3</c:v>
                </c:pt>
                <c:pt idx="1130">
                  <c:v>2.6173390570072286E-3</c:v>
                </c:pt>
                <c:pt idx="1131">
                  <c:v>1.4640912755080393E-2</c:v>
                </c:pt>
                <c:pt idx="1132">
                  <c:v>5.3419980411373302E-3</c:v>
                </c:pt>
                <c:pt idx="1133">
                  <c:v>4.6314211363247537E-3</c:v>
                </c:pt>
                <c:pt idx="1134">
                  <c:v>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1.1374956655503254E-3</c:v>
                </c:pt>
                <c:pt idx="1145">
                  <c:v>9.9360723013512953E-3</c:v>
                </c:pt>
                <c:pt idx="1146">
                  <c:v>3.5997737970578925E-3</c:v>
                </c:pt>
                <c:pt idx="1147">
                  <c:v>6.5725774025509054E-3</c:v>
                </c:pt>
                <c:pt idx="1148">
                  <c:v>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2.8662529922680591E-3</c:v>
                </c:pt>
                <c:pt idx="1153">
                  <c:v>5.5675211835159999E-3</c:v>
                </c:pt>
                <c:pt idx="1154">
                  <c:v>3.3442301604038605E-3</c:v>
                </c:pt>
                <c:pt idx="1155">
                  <c:v>4.9044691577817545E-3</c:v>
                </c:pt>
                <c:pt idx="1156">
                  <c:v>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8.2375548020863221E-3</c:v>
                </c:pt>
                <c:pt idx="1161">
                  <c:v>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8.6447335801409508E-4</c:v>
                </c:pt>
                <c:pt idx="1166">
                  <c:v>5.6465424577742951E-3</c:v>
                </c:pt>
                <c:pt idx="1167">
                  <c:v>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1.1234805577538864E-2</c:v>
                </c:pt>
                <c:pt idx="1174">
                  <c:v>9.6326023292272467E-3</c:v>
                </c:pt>
                <c:pt idx="1175">
                  <c:v>9.9315947441347419E-3</c:v>
                </c:pt>
                <c:pt idx="1176">
                  <c:v>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5.4154265680761426E-3</c:v>
                </c:pt>
                <c:pt idx="1180">
                  <c:v>1.3584798025921607E-2</c:v>
                </c:pt>
                <c:pt idx="1181">
                  <c:v>5.7173307821347663E-3</c:v>
                </c:pt>
                <c:pt idx="1182">
                  <c:v>4.3542658815276525E-4</c:v>
                </c:pt>
                <c:pt idx="1183">
                  <c:v>3.9483727285665182E-3</c:v>
                </c:pt>
                <c:pt idx="1184">
                  <c:v>4.8397788513403484E-3</c:v>
                </c:pt>
                <c:pt idx="1185">
                  <c:v>5.2771834473270829E-3</c:v>
                </c:pt>
                <c:pt idx="1186">
                  <c:v>2.8787882835379364E-3</c:v>
                </c:pt>
                <c:pt idx="1187">
                  <c:v>3.0870907251880908E-3</c:v>
                </c:pt>
                <c:pt idx="1188">
                  <c:v>1.5423530539750985E-3</c:v>
                </c:pt>
                <c:pt idx="1189">
                  <c:v>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1.0861988425576286E-2</c:v>
                </c:pt>
                <c:pt idx="1199">
                  <c:v>9.4170262928665593E-3</c:v>
                </c:pt>
                <c:pt idx="1200">
                  <c:v>1.7730071755801546E-3</c:v>
                </c:pt>
                <c:pt idx="1201">
                  <c:v>6.6786604591850818E-4</c:v>
                </c:pt>
                <c:pt idx="1202">
                  <c:v>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5.7200858157138157E-3</c:v>
                </c:pt>
                <c:pt idx="1220">
                  <c:v>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1.1854790835110762E-3</c:v>
                </c:pt>
                <c:pt idx="1232">
                  <c:v>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1.1800831377266618E-3</c:v>
                </c:pt>
                <c:pt idx="1237">
                  <c:v>1.1814773794220912E-3</c:v>
                </c:pt>
                <c:pt idx="1238">
                  <c:v>9.6730847017090227E-3</c:v>
                </c:pt>
                <c:pt idx="1239">
                  <c:v>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1.9386428843493064E-4</c:v>
                </c:pt>
                <c:pt idx="1259">
                  <c:v>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4.6269478369467265E-3</c:v>
                </c:pt>
                <c:pt idx="1264">
                  <c:v>6.6726287961831332E-3</c:v>
                </c:pt>
                <c:pt idx="1265">
                  <c:v>8.9901784462513845E-3</c:v>
                </c:pt>
                <c:pt idx="1266">
                  <c:v>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1.1049411920343033E-3</c:v>
                </c:pt>
                <c:pt idx="1279">
                  <c:v>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1.4425118256395919E-3</c:v>
                </c:pt>
                <c:pt idx="1286">
                  <c:v>3.9646393218362164E-3</c:v>
                </c:pt>
                <c:pt idx="1287">
                  <c:v>3.2447472423120516E-3</c:v>
                </c:pt>
                <c:pt idx="1288">
                  <c:v>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4.5500122491848316E-3</c:v>
                </c:pt>
                <c:pt idx="1307">
                  <c:v>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2.081640863783818E-3</c:v>
                </c:pt>
                <c:pt idx="1314">
                  <c:v>6.4360330139896504E-3</c:v>
                </c:pt>
                <c:pt idx="1315">
                  <c:v>6.3115697777691437E-3</c:v>
                </c:pt>
                <c:pt idx="1316">
                  <c:v>5.4360148466425784E-3</c:v>
                </c:pt>
                <c:pt idx="1317">
                  <c:v>3.4718683450041254E-4</c:v>
                </c:pt>
                <c:pt idx="1318">
                  <c:v>5.620763399045714E-3</c:v>
                </c:pt>
                <c:pt idx="1319">
                  <c:v>3.6979835789612281E-3</c:v>
                </c:pt>
                <c:pt idx="1320">
                  <c:v>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1.7697133166363344E-3</c:v>
                </c:pt>
                <c:pt idx="1324">
                  <c:v>4.4209299610917796E-3</c:v>
                </c:pt>
                <c:pt idx="1325">
                  <c:v>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3.6002332989664154E-3</c:v>
                </c:pt>
                <c:pt idx="1330">
                  <c:v>8.113946924173554E-3</c:v>
                </c:pt>
                <c:pt idx="1331">
                  <c:v>6.7460555471807737E-3</c:v>
                </c:pt>
                <c:pt idx="1332">
                  <c:v>1.6390966296393472E-3</c:v>
                </c:pt>
                <c:pt idx="1333">
                  <c:v>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1.6070242409629287E-3</c:v>
                </c:pt>
                <c:pt idx="1340">
                  <c:v>7.3750094995617133E-3</c:v>
                </c:pt>
                <c:pt idx="1341">
                  <c:v>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3.5807852076708002E-4</c:v>
                </c:pt>
                <c:pt idx="1348">
                  <c:v>1.508536418727946E-2</c:v>
                </c:pt>
                <c:pt idx="1349">
                  <c:v>1.1771824516097595E-2</c:v>
                </c:pt>
                <c:pt idx="1350">
                  <c:v>2.789106983095202E-3</c:v>
                </c:pt>
                <c:pt idx="1351">
                  <c:v>8.8838475257144722E-3</c:v>
                </c:pt>
                <c:pt idx="1352">
                  <c:v>1.8472001043337016E-3</c:v>
                </c:pt>
                <c:pt idx="1353">
                  <c:v>2.217698602398066E-3</c:v>
                </c:pt>
                <c:pt idx="1354">
                  <c:v>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1.2803328536135972E-2</c:v>
                </c:pt>
                <c:pt idx="1365">
                  <c:v>1.6313563421332944E-3</c:v>
                </c:pt>
                <c:pt idx="1366">
                  <c:v>5.4981188063507602E-4</c:v>
                </c:pt>
                <c:pt idx="1367">
                  <c:v>1.6331231233159826E-3</c:v>
                </c:pt>
                <c:pt idx="1368">
                  <c:v>2.3770660227659945E-3</c:v>
                </c:pt>
                <c:pt idx="1369">
                  <c:v>4.0101891460819772E-3</c:v>
                </c:pt>
                <c:pt idx="1370">
                  <c:v>3.6080985685238431E-4</c:v>
                </c:pt>
                <c:pt idx="1371">
                  <c:v>2.1845178041397517E-3</c:v>
                </c:pt>
                <c:pt idx="1372">
                  <c:v>1.8270161895168613E-3</c:v>
                </c:pt>
                <c:pt idx="1373">
                  <c:v>3.1102366325255204E-3</c:v>
                </c:pt>
                <c:pt idx="1374">
                  <c:v>9.5461400569272215E-3</c:v>
                </c:pt>
                <c:pt idx="1375">
                  <c:v>7.7876040339157626E-3</c:v>
                </c:pt>
                <c:pt idx="1376">
                  <c:v>1.2188368781572478E-2</c:v>
                </c:pt>
                <c:pt idx="1377">
                  <c:v>4.7165705876590636E-3</c:v>
                </c:pt>
                <c:pt idx="1378">
                  <c:v>4.1460260447445663E-3</c:v>
                </c:pt>
                <c:pt idx="1379">
                  <c:v>1.6344079731459793E-2</c:v>
                </c:pt>
                <c:pt idx="1380">
                  <c:v>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1.3471256261615494E-2</c:v>
                </c:pt>
                <c:pt idx="1391">
                  <c:v>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1.2626740269068293E-3</c:v>
                </c:pt>
                <c:pt idx="1397">
                  <c:v>2.3364212485637026E-3</c:v>
                </c:pt>
                <c:pt idx="1398">
                  <c:v>9.2239364692181525E-3</c:v>
                </c:pt>
                <c:pt idx="1399">
                  <c:v>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5.0078115084639663E-3</c:v>
                </c:pt>
                <c:pt idx="1406">
                  <c:v>3.585257032589162E-3</c:v>
                </c:pt>
                <c:pt idx="1407">
                  <c:v>3.2564250611555323E-3</c:v>
                </c:pt>
                <c:pt idx="1408">
                  <c:v>7.6112512022712409E-3</c:v>
                </c:pt>
                <c:pt idx="1409">
                  <c:v>3.6414183230171204E-3</c:v>
                </c:pt>
                <c:pt idx="1410">
                  <c:v>1.6301526663990984E-3</c:v>
                </c:pt>
                <c:pt idx="1411">
                  <c:v>3.0693685342173538E-3</c:v>
                </c:pt>
                <c:pt idx="1412">
                  <c:v>3.0693685342173538E-3</c:v>
                </c:pt>
                <c:pt idx="1413">
                  <c:v>3.095957097193569E-3</c:v>
                </c:pt>
                <c:pt idx="1414">
                  <c:v>8.7896217392779974E-3</c:v>
                </c:pt>
                <c:pt idx="1415">
                  <c:v>9.2143515820719557E-4</c:v>
                </c:pt>
                <c:pt idx="1416">
                  <c:v>2.0198767206771606E-3</c:v>
                </c:pt>
                <c:pt idx="1417">
                  <c:v>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5.9897206214429843E-3</c:v>
                </c:pt>
                <c:pt idx="1427">
                  <c:v>2.1885099549718845E-3</c:v>
                </c:pt>
                <c:pt idx="1428">
                  <c:v>3.650700477389357E-3</c:v>
                </c:pt>
                <c:pt idx="1429">
                  <c:v>4.7381611662151712E-3</c:v>
                </c:pt>
                <c:pt idx="1430">
                  <c:v>8.9863949622586148E-3</c:v>
                </c:pt>
                <c:pt idx="1431">
                  <c:v>3.8762326699472993E-3</c:v>
                </c:pt>
                <c:pt idx="1432">
                  <c:v>5.0158560893915904E-3</c:v>
                </c:pt>
                <c:pt idx="1433">
                  <c:v>4.1050753898339565E-3</c:v>
                </c:pt>
                <c:pt idx="1434">
                  <c:v>1.3526064471054866E-2</c:v>
                </c:pt>
                <c:pt idx="1435">
                  <c:v>0</c:v>
                </c:pt>
                <c:pt idx="1436">
                  <c:v>5.728117401373467E-4</c:v>
                </c:pt>
                <c:pt idx="1437">
                  <c:v>4.1626482301451162E-3</c:v>
                </c:pt>
                <c:pt idx="1438">
                  <c:v>4.9567067079010485E-3</c:v>
                </c:pt>
                <c:pt idx="1439">
                  <c:v>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1.8074004170731683E-4</c:v>
                </c:pt>
                <c:pt idx="1446">
                  <c:v>3.4389766772990882E-3</c:v>
                </c:pt>
                <c:pt idx="1447">
                  <c:v>7.8004955398647269E-4</c:v>
                </c:pt>
                <c:pt idx="1448">
                  <c:v>7.8004955398647269E-4</c:v>
                </c:pt>
                <c:pt idx="1449">
                  <c:v>1.1195124314109073E-2</c:v>
                </c:pt>
                <c:pt idx="1450">
                  <c:v>1.3847056402810587E-2</c:v>
                </c:pt>
                <c:pt idx="1451">
                  <c:v>4.091487289938911E-4</c:v>
                </c:pt>
                <c:pt idx="1452">
                  <c:v>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7.6624555730955279E-3</c:v>
                </c:pt>
                <c:pt idx="1456">
                  <c:v>6.1088376932971755E-3</c:v>
                </c:pt>
                <c:pt idx="1457">
                  <c:v>9.9620950611765124E-3</c:v>
                </c:pt>
                <c:pt idx="1458">
                  <c:v>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5.3525888970096247E-3</c:v>
                </c:pt>
                <c:pt idx="1479">
                  <c:v>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3.5431301578974228E-3</c:v>
                </c:pt>
                <c:pt idx="1484">
                  <c:v>3.7274771100221926E-3</c:v>
                </c:pt>
                <c:pt idx="1485">
                  <c:v>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6.9451972480294444E-4</c:v>
                </c:pt>
                <c:pt idx="1491">
                  <c:v>3.8470438954503194E-3</c:v>
                </c:pt>
                <c:pt idx="1492">
                  <c:v>5.274811681781344E-4</c:v>
                </c:pt>
                <c:pt idx="1493">
                  <c:v>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1.560505246589905E-3</c:v>
                </c:pt>
                <c:pt idx="1498">
                  <c:v>5.2619914583740268E-4</c:v>
                </c:pt>
                <c:pt idx="1499">
                  <c:v>1.9097040645501551E-3</c:v>
                </c:pt>
                <c:pt idx="1500">
                  <c:v>1.0869126635446591E-2</c:v>
                </c:pt>
                <c:pt idx="1501">
                  <c:v>1.5812885751183003E-3</c:v>
                </c:pt>
                <c:pt idx="1502">
                  <c:v>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5.208548569610727E-4</c:v>
                </c:pt>
                <c:pt idx="1509">
                  <c:v>2.9262924444335425E-3</c:v>
                </c:pt>
                <c:pt idx="1510">
                  <c:v>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4.4326437697952414E-3</c:v>
                </c:pt>
                <c:pt idx="1515">
                  <c:v>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1.6125421672796847E-4</c:v>
                </c:pt>
                <c:pt idx="1519">
                  <c:v>2.5681010136873184E-3</c:v>
                </c:pt>
                <c:pt idx="1520">
                  <c:v>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5.4506106295448831E-3</c:v>
                </c:pt>
                <c:pt idx="1534">
                  <c:v>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2.5068825673209005E-3</c:v>
                </c:pt>
                <c:pt idx="1538">
                  <c:v>2.8375399538864698E-3</c:v>
                </c:pt>
                <c:pt idx="1539">
                  <c:v>3.342738052870331E-3</c:v>
                </c:pt>
                <c:pt idx="1540">
                  <c:v>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2.177935917952567E-3</c:v>
                </c:pt>
                <c:pt idx="1544">
                  <c:v>2.1668401614576283E-3</c:v>
                </c:pt>
                <c:pt idx="1545">
                  <c:v>8.3957680904056531E-4</c:v>
                </c:pt>
                <c:pt idx="1546">
                  <c:v>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2.4513051409575937E-3</c:v>
                </c:pt>
                <c:pt idx="1557">
                  <c:v>1.6984897544336519E-4</c:v>
                </c:pt>
                <c:pt idx="1558">
                  <c:v>2.4569125013798043E-3</c:v>
                </c:pt>
                <c:pt idx="1559">
                  <c:v>1.8084462494005749E-3</c:v>
                </c:pt>
                <c:pt idx="1560">
                  <c:v>5.5749765846808685E-3</c:v>
                </c:pt>
                <c:pt idx="1561">
                  <c:v>1.6474677639193303E-3</c:v>
                </c:pt>
                <c:pt idx="1562">
                  <c:v>1.3075166248315284E-3</c:v>
                </c:pt>
                <c:pt idx="1563">
                  <c:v>6.2809106164243289E-3</c:v>
                </c:pt>
                <c:pt idx="1564">
                  <c:v>9.8283839810360263E-3</c:v>
                </c:pt>
                <c:pt idx="1565">
                  <c:v>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9.0410327865306783E-3</c:v>
                </c:pt>
                <c:pt idx="1569">
                  <c:v>5.7265127839505325E-3</c:v>
                </c:pt>
                <c:pt idx="1570">
                  <c:v>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4.8921709383984435E-3</c:v>
                </c:pt>
                <c:pt idx="1574">
                  <c:v>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2.7773408775733088E-3</c:v>
                </c:pt>
                <c:pt idx="1589">
                  <c:v>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8.2421346866130563E-3</c:v>
                </c:pt>
                <c:pt idx="1593">
                  <c:v>5.4750676253849662E-3</c:v>
                </c:pt>
                <c:pt idx="1594">
                  <c:v>5.1731509810473142E-3</c:v>
                </c:pt>
                <c:pt idx="1595">
                  <c:v>3.0088437255901823E-3</c:v>
                </c:pt>
                <c:pt idx="1596">
                  <c:v>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3.3049087960179691E-4</c:v>
                </c:pt>
                <c:pt idx="1601">
                  <c:v>8.3454026229912159E-4</c:v>
                </c:pt>
                <c:pt idx="1602">
                  <c:v>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1.3357578444210816E-3</c:v>
                </c:pt>
                <c:pt idx="1606">
                  <c:v>4.1602599152232855E-3</c:v>
                </c:pt>
                <c:pt idx="1607">
                  <c:v>7.2109600076748492E-3</c:v>
                </c:pt>
                <c:pt idx="1608">
                  <c:v>8.2746442794512376E-4</c:v>
                </c:pt>
                <c:pt idx="1609">
                  <c:v>3.5561652233155883E-3</c:v>
                </c:pt>
                <c:pt idx="1610">
                  <c:v>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2.9828630276522716E-3</c:v>
                </c:pt>
                <c:pt idx="1616">
                  <c:v>5.1705429534028013E-3</c:v>
                </c:pt>
                <c:pt idx="1617">
                  <c:v>7.3761852999574273E-3</c:v>
                </c:pt>
                <c:pt idx="1618">
                  <c:v>4.8999083484693173E-3</c:v>
                </c:pt>
                <c:pt idx="1619">
                  <c:v>5.9375166029491666E-3</c:v>
                </c:pt>
                <c:pt idx="1620">
                  <c:v>4.4163653830793237E-3</c:v>
                </c:pt>
                <c:pt idx="1621">
                  <c:v>8.8523216016263007E-3</c:v>
                </c:pt>
                <c:pt idx="1622">
                  <c:v>8.5714589455854195E-4</c:v>
                </c:pt>
                <c:pt idx="1623">
                  <c:v>2.5693319498136802E-3</c:v>
                </c:pt>
                <c:pt idx="1624">
                  <c:v>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2.5149907380406233E-3</c:v>
                </c:pt>
                <c:pt idx="1628">
                  <c:v>6.8553573361107567E-4</c:v>
                </c:pt>
                <c:pt idx="1629">
                  <c:v>3.2108043395897568E-3</c:v>
                </c:pt>
                <c:pt idx="1630">
                  <c:v>3.3587580711547105E-4</c:v>
                </c:pt>
                <c:pt idx="1631">
                  <c:v>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4.3689175616759002E-3</c:v>
                </c:pt>
                <c:pt idx="1643">
                  <c:v>2.5997061876150696E-3</c:v>
                </c:pt>
                <c:pt idx="1644">
                  <c:v>1.8037329156133097E-3</c:v>
                </c:pt>
                <c:pt idx="1645">
                  <c:v>4.0808266849312602E-3</c:v>
                </c:pt>
                <c:pt idx="1646">
                  <c:v>6.6102429503889226E-4</c:v>
                </c:pt>
                <c:pt idx="1647">
                  <c:v>5.6889615674702299E-3</c:v>
                </c:pt>
                <c:pt idx="1648">
                  <c:v>1.1321411289442196E-3</c:v>
                </c:pt>
                <c:pt idx="1649">
                  <c:v>1.0587816897452029E-2</c:v>
                </c:pt>
                <c:pt idx="1650">
                  <c:v>3.2697006448572097E-3</c:v>
                </c:pt>
                <c:pt idx="1651">
                  <c:v>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2.7637084100451403E-3</c:v>
                </c:pt>
                <c:pt idx="1657">
                  <c:v>5.9079526852663378E-3</c:v>
                </c:pt>
                <c:pt idx="1658">
                  <c:v>3.1309324811807926E-3</c:v>
                </c:pt>
                <c:pt idx="1659">
                  <c:v>1.4831284181342497E-3</c:v>
                </c:pt>
                <c:pt idx="1660">
                  <c:v>6.8040692912498812E-3</c:v>
                </c:pt>
                <c:pt idx="1661">
                  <c:v>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6.6442495037399851E-4</c:v>
                </c:pt>
                <c:pt idx="1665">
                  <c:v>2.1863205360785898E-3</c:v>
                </c:pt>
                <c:pt idx="1666">
                  <c:v>6.6632239126107606E-4</c:v>
                </c:pt>
                <c:pt idx="1667">
                  <c:v>3.3337618611728459E-4</c:v>
                </c:pt>
                <c:pt idx="1668">
                  <c:v>1.859196897981974E-3</c:v>
                </c:pt>
                <c:pt idx="1669">
                  <c:v>8.4258996986985579E-4</c:v>
                </c:pt>
                <c:pt idx="1670">
                  <c:v>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2.9852948290578496E-3</c:v>
                </c:pt>
                <c:pt idx="1676">
                  <c:v>6.7283656639638423E-4</c:v>
                </c:pt>
                <c:pt idx="1677">
                  <c:v>2.317720915088195E-3</c:v>
                </c:pt>
                <c:pt idx="1678">
                  <c:v>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4.4844764814131466E-3</c:v>
                </c:pt>
                <c:pt idx="1683">
                  <c:v>8.2024656905161919E-3</c:v>
                </c:pt>
                <c:pt idx="1684">
                  <c:v>6.4123554579538222E-3</c:v>
                </c:pt>
                <c:pt idx="1685">
                  <c:v>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1.5620862139353875E-4</c:v>
                </c:pt>
                <c:pt idx="1693">
                  <c:v>3.4609067523385662E-3</c:v>
                </c:pt>
                <c:pt idx="1694">
                  <c:v>2.8051617536455353E-3</c:v>
                </c:pt>
                <c:pt idx="1695">
                  <c:v>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1.4381158838538965E-3</c:v>
                </c:pt>
                <c:pt idx="1701">
                  <c:v>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4.5383836776409225E-3</c:v>
                </c:pt>
                <c:pt idx="1714">
                  <c:v>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3.8403057626918979E-3</c:v>
                </c:pt>
                <c:pt idx="1725">
                  <c:v>1.5460883924651725E-3</c:v>
                </c:pt>
                <c:pt idx="1726">
                  <c:v>3.2458520625393561E-3</c:v>
                </c:pt>
                <c:pt idx="1727">
                  <c:v>7.7590015438389059E-4</c:v>
                </c:pt>
                <c:pt idx="1728">
                  <c:v>1.1050338672716542E-2</c:v>
                </c:pt>
                <c:pt idx="1729">
                  <c:v>4.5377736255884926E-3</c:v>
                </c:pt>
                <c:pt idx="1730">
                  <c:v>3.4691248724261214E-3</c:v>
                </c:pt>
                <c:pt idx="1731">
                  <c:v>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1.8412531773366325E-3</c:v>
                </c:pt>
                <c:pt idx="1739">
                  <c:v>3.0573090928855962E-3</c:v>
                </c:pt>
                <c:pt idx="1740">
                  <c:v>3.0389744002334851E-4</c:v>
                </c:pt>
                <c:pt idx="1741">
                  <c:v>9.1215847552561513E-4</c:v>
                </c:pt>
                <c:pt idx="1742">
                  <c:v>2.9157842924405486E-3</c:v>
                </c:pt>
                <c:pt idx="1743">
                  <c:v>5.8230929425224787E-3</c:v>
                </c:pt>
                <c:pt idx="1744">
                  <c:v>8.1355868153512034E-3</c:v>
                </c:pt>
                <c:pt idx="1745">
                  <c:v>8.187713249999895E-3</c:v>
                </c:pt>
                <c:pt idx="1746">
                  <c:v>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1.3917873454349916E-3</c:v>
                </c:pt>
                <c:pt idx="1750">
                  <c:v>5.1295961783708321E-3</c:v>
                </c:pt>
                <c:pt idx="1751">
                  <c:v>1.091028490090018E-3</c:v>
                </c:pt>
                <c:pt idx="1752">
                  <c:v>1.3500211890740133E-2</c:v>
                </c:pt>
                <c:pt idx="1753">
                  <c:v>3.174931248767443E-3</c:v>
                </c:pt>
                <c:pt idx="1754">
                  <c:v>4.4498051278560879E-3</c:v>
                </c:pt>
                <c:pt idx="1755">
                  <c:v>1.5833428429905538E-3</c:v>
                </c:pt>
                <c:pt idx="1756">
                  <c:v>1.2668563815090295E-3</c:v>
                </c:pt>
                <c:pt idx="1757">
                  <c:v>1.1383324090936675E-2</c:v>
                </c:pt>
                <c:pt idx="1758">
                  <c:v>4.0325929799287508E-3</c:v>
                </c:pt>
                <c:pt idx="1759">
                  <c:v>1.7770031171595591E-3</c:v>
                </c:pt>
                <c:pt idx="1760">
                  <c:v>1.9454223983537133E-3</c:v>
                </c:pt>
                <c:pt idx="1761">
                  <c:v>6.9873653874257258E-3</c:v>
                </c:pt>
                <c:pt idx="1762">
                  <c:v>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1.3924868939824364E-2</c:v>
                </c:pt>
                <c:pt idx="1767">
                  <c:v>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6.6314869683887778E-3</c:v>
                </c:pt>
                <c:pt idx="1771">
                  <c:v>2.9170085630116915E-3</c:v>
                </c:pt>
                <c:pt idx="1772">
                  <c:v>1.1287480701255959E-2</c:v>
                </c:pt>
                <c:pt idx="1773">
                  <c:v>8.7461503749599601E-3</c:v>
                </c:pt>
                <c:pt idx="1774">
                  <c:v>1.1342697468008645E-2</c:v>
                </c:pt>
                <c:pt idx="1775">
                  <c:v>6.515291398266676E-3</c:v>
                </c:pt>
                <c:pt idx="1776">
                  <c:v>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2.1127723131817433E-3</c:v>
                </c:pt>
                <c:pt idx="1782">
                  <c:v>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7.5147059305837871E-3</c:v>
                </c:pt>
                <c:pt idx="1787">
                  <c:v>5.093302907167363E-3</c:v>
                </c:pt>
                <c:pt idx="1788">
                  <c:v>1.2579719115226595E-2</c:v>
                </c:pt>
                <c:pt idx="1789">
                  <c:v>2.667829016691492E-3</c:v>
                </c:pt>
                <c:pt idx="1790">
                  <c:v>1.2790263280279213E-2</c:v>
                </c:pt>
                <c:pt idx="1791">
                  <c:v>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9.5262611070996428E-3</c:v>
                </c:pt>
                <c:pt idx="1798">
                  <c:v>1.1639235239026213E-2</c:v>
                </c:pt>
                <c:pt idx="1799">
                  <c:v>9.5525905029001379E-3</c:v>
                </c:pt>
                <c:pt idx="1800">
                  <c:v>4.9899864123705839E-3</c:v>
                </c:pt>
                <c:pt idx="1801">
                  <c:v>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1.1676556565047846E-3</c:v>
                </c:pt>
                <c:pt idx="1807">
                  <c:v>4.1927836679924724E-3</c:v>
                </c:pt>
                <c:pt idx="1808">
                  <c:v>5.5487103464315624E-3</c:v>
                </c:pt>
                <c:pt idx="1809">
                  <c:v>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5.043795507176263E-3</c:v>
                </c:pt>
                <c:pt idx="1813">
                  <c:v>1.4783680261207799E-2</c:v>
                </c:pt>
                <c:pt idx="1814">
                  <c:v>1.535061624727696E-2</c:v>
                </c:pt>
                <c:pt idx="1815">
                  <c:v>3.6428627315938655E-3</c:v>
                </c:pt>
                <c:pt idx="1816">
                  <c:v>1.5366604002309714E-2</c:v>
                </c:pt>
                <c:pt idx="1817">
                  <c:v>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4.4351693558875027E-3</c:v>
                </c:pt>
                <c:pt idx="1823">
                  <c:v>6.6373628708245036E-3</c:v>
                </c:pt>
                <c:pt idx="1824">
                  <c:v>5.7810063317180749E-3</c:v>
                </c:pt>
                <c:pt idx="1825">
                  <c:v>7.0337664355006879E-3</c:v>
                </c:pt>
                <c:pt idx="1826">
                  <c:v>1.2454007337579398E-2</c:v>
                </c:pt>
                <c:pt idx="1827">
                  <c:v>2.1657306546158495E-2</c:v>
                </c:pt>
                <c:pt idx="1828">
                  <c:v>5.5045281843701943E-3</c:v>
                </c:pt>
                <c:pt idx="1829">
                  <c:v>1.2392046627072162E-3</c:v>
                </c:pt>
                <c:pt idx="1830">
                  <c:v>8.5318976812622793E-3</c:v>
                </c:pt>
                <c:pt idx="1831">
                  <c:v>1.8042194598002048E-2</c:v>
                </c:pt>
                <c:pt idx="1832">
                  <c:v>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2.8099512554442541E-3</c:v>
                </c:pt>
                <c:pt idx="1838">
                  <c:v>1.5081860081067155E-2</c:v>
                </c:pt>
                <c:pt idx="1839">
                  <c:v>9.5109006916800354E-3</c:v>
                </c:pt>
                <c:pt idx="1840">
                  <c:v>1.0170991596275769E-2</c:v>
                </c:pt>
                <c:pt idx="1841">
                  <c:v>1.0623933256811213E-2</c:v>
                </c:pt>
                <c:pt idx="1842">
                  <c:v>1.4632673367341198E-2</c:v>
                </c:pt>
                <c:pt idx="1843">
                  <c:v>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2.8602896304494863E-3</c:v>
                </c:pt>
                <c:pt idx="1847">
                  <c:v>1.4502555189322308E-2</c:v>
                </c:pt>
                <c:pt idx="1848">
                  <c:v>4.9276115417287158E-3</c:v>
                </c:pt>
                <c:pt idx="1849">
                  <c:v>1.0991324506086642E-2</c:v>
                </c:pt>
                <c:pt idx="1850">
                  <c:v>1.2393816240711786E-2</c:v>
                </c:pt>
                <c:pt idx="1851">
                  <c:v>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1.1700713325905276E-2</c:v>
                </c:pt>
                <c:pt idx="1855">
                  <c:v>4.3952036118906079E-3</c:v>
                </c:pt>
                <c:pt idx="1856">
                  <c:v>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3.6493792892295929E-3</c:v>
                </c:pt>
                <c:pt idx="1861">
                  <c:v>1.2284919759140145E-2</c:v>
                </c:pt>
                <c:pt idx="1862">
                  <c:v>9.0848464634030179E-3</c:v>
                </c:pt>
                <c:pt idx="1863">
                  <c:v>1.675031469445365E-3</c:v>
                </c:pt>
                <c:pt idx="1864">
                  <c:v>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1.0841631701916654E-3</c:v>
                </c:pt>
                <c:pt idx="1869">
                  <c:v>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3.0903986170578435E-3</c:v>
                </c:pt>
                <c:pt idx="1880">
                  <c:v>3.0838061615687806E-3</c:v>
                </c:pt>
                <c:pt idx="1881">
                  <c:v>9.1446732079392135E-3</c:v>
                </c:pt>
                <c:pt idx="1882">
                  <c:v>1.309430254885946E-2</c:v>
                </c:pt>
                <c:pt idx="1883">
                  <c:v>1.0643308039242072E-3</c:v>
                </c:pt>
                <c:pt idx="1884">
                  <c:v>8.8228789052635648E-4</c:v>
                </c:pt>
                <c:pt idx="1885">
                  <c:v>2.4617323857736295E-3</c:v>
                </c:pt>
                <c:pt idx="1886">
                  <c:v>1.7459064921290235E-3</c:v>
                </c:pt>
                <c:pt idx="1887">
                  <c:v>9.5476242934946498E-3</c:v>
                </c:pt>
                <c:pt idx="1888">
                  <c:v>1.6795632126864746E-4</c:v>
                </c:pt>
                <c:pt idx="1889">
                  <c:v>8.1974349453401985E-3</c:v>
                </c:pt>
                <c:pt idx="1890">
                  <c:v>1.09841827857311E-2</c:v>
                </c:pt>
                <c:pt idx="1891">
                  <c:v>9.4625991571302137E-3</c:v>
                </c:pt>
                <c:pt idx="1892">
                  <c:v>3.2790740961550213E-3</c:v>
                </c:pt>
                <c:pt idx="1893">
                  <c:v>5.8407024982232159E-3</c:v>
                </c:pt>
                <c:pt idx="1894">
                  <c:v>1.7324888344916189E-4</c:v>
                </c:pt>
                <c:pt idx="1895">
                  <c:v>7.16461649146094E-3</c:v>
                </c:pt>
                <c:pt idx="1896">
                  <c:v>7.7790081387512089E-3</c:v>
                </c:pt>
                <c:pt idx="1897">
                  <c:v>4.1065949199543539E-3</c:v>
                </c:pt>
                <c:pt idx="1898">
                  <c:v>1.3368014825166696E-2</c:v>
                </c:pt>
                <c:pt idx="1899">
                  <c:v>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2.4909646365207649E-3</c:v>
                </c:pt>
                <c:pt idx="1909">
                  <c:v>9.1247767383677569E-3</c:v>
                </c:pt>
                <c:pt idx="1910">
                  <c:v>5.5938035384093254E-3</c:v>
                </c:pt>
                <c:pt idx="1911">
                  <c:v>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3.5526197118329605E-4</c:v>
                </c:pt>
                <c:pt idx="1915">
                  <c:v>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4.9499977191205247E-3</c:v>
                </c:pt>
                <c:pt idx="1924">
                  <c:v>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1.0002048859245605E-3</c:v>
                </c:pt>
                <c:pt idx="1931">
                  <c:v>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1.2033109355850335E-2</c:v>
                </c:pt>
                <c:pt idx="1935">
                  <c:v>0</c:v>
                </c:pt>
                <c:pt idx="1936">
                  <c:v>2.1788673199152342E-3</c:v>
                </c:pt>
                <c:pt idx="1937">
                  <c:v>1.7522551066129211E-4</c:v>
                </c:pt>
                <c:pt idx="1938">
                  <c:v>1.6866479734334305E-3</c:v>
                </c:pt>
                <c:pt idx="1939">
                  <c:v>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2.1812062393182785E-3</c:v>
                </c:pt>
                <c:pt idx="1945">
                  <c:v>1.5515527513679572E-2</c:v>
                </c:pt>
                <c:pt idx="1946">
                  <c:v>9.7215460828845579E-3</c:v>
                </c:pt>
                <c:pt idx="1947">
                  <c:v>5.8589696040822759E-3</c:v>
                </c:pt>
                <c:pt idx="1948">
                  <c:v>5.7129300136056216E-3</c:v>
                </c:pt>
                <c:pt idx="1949">
                  <c:v>1.5735082040455595E-2</c:v>
                </c:pt>
                <c:pt idx="1950">
                  <c:v>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1.5625662103483151E-2</c:v>
                </c:pt>
                <c:pt idx="1954">
                  <c:v>9.7711023439694955E-3</c:v>
                </c:pt>
                <c:pt idx="1955">
                  <c:v>2.690789600010568E-3</c:v>
                </c:pt>
                <c:pt idx="1956">
                  <c:v>1.7901383055808573E-2</c:v>
                </c:pt>
                <c:pt idx="1957">
                  <c:v>7.2491373903194045E-4</c:v>
                </c:pt>
                <c:pt idx="1958">
                  <c:v>1.2694705152468622E-2</c:v>
                </c:pt>
                <c:pt idx="1959">
                  <c:v>3.1498535692080054E-2</c:v>
                </c:pt>
                <c:pt idx="1960">
                  <c:v>2.1803799962951231E-2</c:v>
                </c:pt>
                <c:pt idx="1961">
                  <c:v>1.1334754277227077E-2</c:v>
                </c:pt>
                <c:pt idx="1962">
                  <c:v>2.0643403331250809E-3</c:v>
                </c:pt>
                <c:pt idx="1963">
                  <c:v>3.0218953629763234E-2</c:v>
                </c:pt>
                <c:pt idx="1964">
                  <c:v>9.5563082414136247E-3</c:v>
                </c:pt>
                <c:pt idx="1965">
                  <c:v>1.9985459952692075E-2</c:v>
                </c:pt>
                <c:pt idx="1966">
                  <c:v>3.2576771878760624E-3</c:v>
                </c:pt>
                <c:pt idx="1967">
                  <c:v>1.3599971274516065E-2</c:v>
                </c:pt>
                <c:pt idx="1968">
                  <c:v>2.1725058416492971E-2</c:v>
                </c:pt>
                <c:pt idx="1969">
                  <c:v>3.9927125771246352E-3</c:v>
                </c:pt>
                <c:pt idx="1970">
                  <c:v>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1.8375293941685911E-2</c:v>
                </c:pt>
                <c:pt idx="1975">
                  <c:v>2.7129617899428027E-2</c:v>
                </c:pt>
                <c:pt idx="1976">
                  <c:v>1.4356024424981406E-2</c:v>
                </c:pt>
                <c:pt idx="1977">
                  <c:v>1.0133658982177884E-2</c:v>
                </c:pt>
                <c:pt idx="1978">
                  <c:v>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2.5781603439316569E-3</c:v>
                </c:pt>
                <c:pt idx="1982">
                  <c:v>1.0227407329667315E-2</c:v>
                </c:pt>
                <c:pt idx="1983">
                  <c:v>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6.2223115219310898E-3</c:v>
                </c:pt>
                <c:pt idx="1991">
                  <c:v>7.0175095587279301E-3</c:v>
                </c:pt>
                <c:pt idx="1992">
                  <c:v>1.9037057236339194E-2</c:v>
                </c:pt>
                <c:pt idx="1993">
                  <c:v>2.8941179433489062E-2</c:v>
                </c:pt>
                <c:pt idx="1994">
                  <c:v>1.1058133673898851E-2</c:v>
                </c:pt>
                <c:pt idx="1995">
                  <c:v>1.2455537562412466E-2</c:v>
                </c:pt>
                <c:pt idx="1996">
                  <c:v>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1.6864136623608417E-2</c:v>
                </c:pt>
                <c:pt idx="2001">
                  <c:v>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2.1371317718523741E-3</c:v>
                </c:pt>
                <c:pt idx="2005">
                  <c:v>1.1526837708952797E-3</c:v>
                </c:pt>
                <c:pt idx="2006">
                  <c:v>5.2495210824883287E-3</c:v>
                </c:pt>
                <c:pt idx="2007">
                  <c:v>1.1600914582148292E-3</c:v>
                </c:pt>
                <c:pt idx="2008">
                  <c:v>1.0666096358450616E-2</c:v>
                </c:pt>
                <c:pt idx="2009">
                  <c:v>4.6409327157919122E-3</c:v>
                </c:pt>
                <c:pt idx="2010">
                  <c:v>1.2476124485351292E-2</c:v>
                </c:pt>
                <c:pt idx="2011">
                  <c:v>2.140458928357436E-2</c:v>
                </c:pt>
                <c:pt idx="2012">
                  <c:v>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1.0468111583977091E-2</c:v>
                </c:pt>
                <c:pt idx="2016">
                  <c:v>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1.5579698771110984E-3</c:v>
                </c:pt>
                <c:pt idx="2029">
                  <c:v>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1.9491727738163434E-4</c:v>
                </c:pt>
                <c:pt idx="2039">
                  <c:v>3.3732659303922219E-3</c:v>
                </c:pt>
                <c:pt idx="2040">
                  <c:v>1.2868998100045381E-2</c:v>
                </c:pt>
                <c:pt idx="2041">
                  <c:v>8.6117152795042173E-3</c:v>
                </c:pt>
                <c:pt idx="2042">
                  <c:v>3.2652281460947563E-3</c:v>
                </c:pt>
                <c:pt idx="2043">
                  <c:v>2.3026310229585789E-3</c:v>
                </c:pt>
                <c:pt idx="2044">
                  <c:v>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1.3673297351206593E-2</c:v>
                </c:pt>
                <c:pt idx="2048">
                  <c:v>1.8782111499332288E-2</c:v>
                </c:pt>
                <c:pt idx="2049">
                  <c:v>8.3282292786677203E-3</c:v>
                </c:pt>
                <c:pt idx="2050">
                  <c:v>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3.9508313099201331E-4</c:v>
                </c:pt>
                <c:pt idx="2054">
                  <c:v>1.4025254881255833E-2</c:v>
                </c:pt>
                <c:pt idx="2055">
                  <c:v>1.0553074018870845E-2</c:v>
                </c:pt>
                <c:pt idx="2056">
                  <c:v>5.6933507199223854E-3</c:v>
                </c:pt>
                <c:pt idx="2057">
                  <c:v>1.6316589296776485E-3</c:v>
                </c:pt>
                <c:pt idx="2058">
                  <c:v>2.847212454731185E-3</c:v>
                </c:pt>
                <c:pt idx="2059">
                  <c:v>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1.0574418725249224E-2</c:v>
                </c:pt>
                <c:pt idx="2064">
                  <c:v>4.4058925812597849E-3</c:v>
                </c:pt>
                <c:pt idx="2065">
                  <c:v>1.7878360147431493E-2</c:v>
                </c:pt>
                <c:pt idx="2066">
                  <c:v>1.7552846535752842E-2</c:v>
                </c:pt>
                <c:pt idx="2067">
                  <c:v>9.0127044739150008E-3</c:v>
                </c:pt>
                <c:pt idx="2068">
                  <c:v>6.5052468707262889E-3</c:v>
                </c:pt>
                <c:pt idx="2069">
                  <c:v>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1.0251932598261959E-3</c:v>
                </c:pt>
                <c:pt idx="2073">
                  <c:v>8.4342104440882082E-3</c:v>
                </c:pt>
                <c:pt idx="2074">
                  <c:v>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1.6413419526049466E-2</c:v>
                </c:pt>
                <c:pt idx="2079">
                  <c:v>9.1681861476420323E-3</c:v>
                </c:pt>
                <c:pt idx="2080">
                  <c:v>2.1736148723139337E-4</c:v>
                </c:pt>
                <c:pt idx="2081">
                  <c:v>2.7306841913929958E-3</c:v>
                </c:pt>
                <c:pt idx="2082">
                  <c:v>7.3583491040478677E-3</c:v>
                </c:pt>
                <c:pt idx="2083">
                  <c:v>1.7457606772558698E-2</c:v>
                </c:pt>
                <c:pt idx="2084">
                  <c:v>4.2950997389432644E-3</c:v>
                </c:pt>
                <c:pt idx="2085">
                  <c:v>2.0392860856066619E-4</c:v>
                </c:pt>
                <c:pt idx="2086">
                  <c:v>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2.154030475367108E-3</c:v>
                </c:pt>
                <c:pt idx="2090">
                  <c:v>1.6263505525244248E-2</c:v>
                </c:pt>
                <c:pt idx="2091">
                  <c:v>5.6699427486872622E-3</c:v>
                </c:pt>
                <c:pt idx="2092">
                  <c:v>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8.8223940027818415E-3</c:v>
                </c:pt>
                <c:pt idx="2100">
                  <c:v>3.7072957388035732E-3</c:v>
                </c:pt>
                <c:pt idx="2101">
                  <c:v>2.4795627292357736E-3</c:v>
                </c:pt>
                <c:pt idx="2102">
                  <c:v>1.0782785579388943E-2</c:v>
                </c:pt>
                <c:pt idx="2103">
                  <c:v>1.3653936161909463E-2</c:v>
                </c:pt>
                <c:pt idx="2104">
                  <c:v>6.9780535295311807E-3</c:v>
                </c:pt>
                <c:pt idx="2105">
                  <c:v>7.2702745958377335E-3</c:v>
                </c:pt>
                <c:pt idx="2106">
                  <c:v>7.7523650892405982E-3</c:v>
                </c:pt>
                <c:pt idx="2107">
                  <c:v>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1.580866576734774E-2</c:v>
                </c:pt>
                <c:pt idx="2111">
                  <c:v>1.5182032021463954E-2</c:v>
                </c:pt>
                <c:pt idx="2112">
                  <c:v>5.1053043696320799E-3</c:v>
                </c:pt>
                <c:pt idx="2113">
                  <c:v>8.8507854759978244E-4</c:v>
                </c:pt>
                <c:pt idx="2114">
                  <c:v>2.1178118800138535E-2</c:v>
                </c:pt>
                <c:pt idx="2115">
                  <c:v>1.1419071258824687E-3</c:v>
                </c:pt>
                <c:pt idx="2116">
                  <c:v>6.1845733511036727E-3</c:v>
                </c:pt>
                <c:pt idx="2117">
                  <c:v>3.1443008905827519E-2</c:v>
                </c:pt>
                <c:pt idx="2118">
                  <c:v>3.552791878427719E-3</c:v>
                </c:pt>
                <c:pt idx="2119">
                  <c:v>1.7846148174907484E-2</c:v>
                </c:pt>
                <c:pt idx="2120">
                  <c:v>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1.1516079845420357E-2</c:v>
                </c:pt>
                <c:pt idx="2131">
                  <c:v>1.8566037138916691E-2</c:v>
                </c:pt>
                <c:pt idx="2132">
                  <c:v>1.8471208486836588E-2</c:v>
                </c:pt>
                <c:pt idx="2133">
                  <c:v>5.9045685941025994E-3</c:v>
                </c:pt>
                <c:pt idx="2134">
                  <c:v>1.4574417623911096E-2</c:v>
                </c:pt>
                <c:pt idx="2135">
                  <c:v>7.0122991572363347E-3</c:v>
                </c:pt>
                <c:pt idx="2136">
                  <c:v>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1.2318148535511497E-2</c:v>
                </c:pt>
                <c:pt idx="2141">
                  <c:v>7.9997003834817448E-3</c:v>
                </c:pt>
                <c:pt idx="2142">
                  <c:v>1.282109987744029E-2</c:v>
                </c:pt>
                <c:pt idx="2143">
                  <c:v>1.5899407699556889E-2</c:v>
                </c:pt>
                <c:pt idx="2144">
                  <c:v>2.2335612226244805E-2</c:v>
                </c:pt>
                <c:pt idx="2145">
                  <c:v>5.4856981665709625E-3</c:v>
                </c:pt>
                <c:pt idx="2146">
                  <c:v>7.5119324646140129E-3</c:v>
                </c:pt>
                <c:pt idx="2147">
                  <c:v>1.5195376540561689E-2</c:v>
                </c:pt>
                <c:pt idx="2148">
                  <c:v>4.0731361890227191E-3</c:v>
                </c:pt>
                <c:pt idx="2149">
                  <c:v>1.8742963881544839E-2</c:v>
                </c:pt>
                <c:pt idx="2150">
                  <c:v>1.0148360135728396E-2</c:v>
                </c:pt>
                <c:pt idx="2151">
                  <c:v>1.7179816788323699E-2</c:v>
                </c:pt>
                <c:pt idx="2152">
                  <c:v>7.1774469020944309E-3</c:v>
                </c:pt>
                <c:pt idx="2153">
                  <c:v>1.7074142155803607E-2</c:v>
                </c:pt>
                <c:pt idx="2154">
                  <c:v>3.2357638295748004E-3</c:v>
                </c:pt>
                <c:pt idx="2155">
                  <c:v>1.193743659163804E-2</c:v>
                </c:pt>
                <c:pt idx="2156">
                  <c:v>2.9066522639476844E-2</c:v>
                </c:pt>
                <c:pt idx="2157">
                  <c:v>2.1451106008771426E-2</c:v>
                </c:pt>
                <c:pt idx="2158">
                  <c:v>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2.3583611515301861E-2</c:v>
                </c:pt>
                <c:pt idx="2162">
                  <c:v>7.9950866546614208E-3</c:v>
                </c:pt>
                <c:pt idx="2163">
                  <c:v>9.7216003209465995E-3</c:v>
                </c:pt>
                <c:pt idx="2164">
                  <c:v>2.659475596412797E-2</c:v>
                </c:pt>
                <c:pt idx="2165">
                  <c:v>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7.9340036563779748E-3</c:v>
                </c:pt>
                <c:pt idx="2172">
                  <c:v>1.9096120756318058E-2</c:v>
                </c:pt>
                <c:pt idx="2173">
                  <c:v>4.2138696492344252E-3</c:v>
                </c:pt>
                <c:pt idx="2174">
                  <c:v>1.6711215955412584E-2</c:v>
                </c:pt>
                <c:pt idx="2175">
                  <c:v>2.2228032655606356E-2</c:v>
                </c:pt>
                <c:pt idx="2176">
                  <c:v>2.363764515454303E-2</c:v>
                </c:pt>
                <c:pt idx="2177">
                  <c:v>1.7828204226937316E-3</c:v>
                </c:pt>
                <c:pt idx="2178">
                  <c:v>1.5000300116847498E-3</c:v>
                </c:pt>
                <c:pt idx="2179">
                  <c:v>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1.8161478269352216E-2</c:v>
                </c:pt>
                <c:pt idx="2188">
                  <c:v>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3.8667196564974304E-3</c:v>
                </c:pt>
                <c:pt idx="2193">
                  <c:v>2.7065248229134475E-2</c:v>
                </c:pt>
                <c:pt idx="2194">
                  <c:v>1.1783755665729423E-2</c:v>
                </c:pt>
                <c:pt idx="2195">
                  <c:v>8.1607633611202601E-4</c:v>
                </c:pt>
                <c:pt idx="2196">
                  <c:v>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3.8271016195396967E-3</c:v>
                </c:pt>
                <c:pt idx="2200">
                  <c:v>7.769070666610034E-4</c:v>
                </c:pt>
                <c:pt idx="2201">
                  <c:v>1.0571998683576389E-2</c:v>
                </c:pt>
                <c:pt idx="2202">
                  <c:v>2.587665157572161E-2</c:v>
                </c:pt>
                <c:pt idx="2203">
                  <c:v>2.0351389453869828E-3</c:v>
                </c:pt>
                <c:pt idx="2204">
                  <c:v>7.0692451279805724E-3</c:v>
                </c:pt>
                <c:pt idx="2205">
                  <c:v>2.764414731664111E-3</c:v>
                </c:pt>
                <c:pt idx="2206">
                  <c:v>3.5256123124751682E-3</c:v>
                </c:pt>
                <c:pt idx="2207">
                  <c:v>1.9546748063231867E-2</c:v>
                </c:pt>
                <c:pt idx="2208">
                  <c:v>4.642419435979761E-3</c:v>
                </c:pt>
                <c:pt idx="2209">
                  <c:v>3.0987836473439501E-3</c:v>
                </c:pt>
                <c:pt idx="2210">
                  <c:v>1.4572956108276358E-2</c:v>
                </c:pt>
                <c:pt idx="2211">
                  <c:v>3.6848991403561016E-2</c:v>
                </c:pt>
                <c:pt idx="2212">
                  <c:v>1.5635238981146493E-2</c:v>
                </c:pt>
                <c:pt idx="2213">
                  <c:v>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2.6454861942427854E-2</c:v>
                </c:pt>
                <c:pt idx="2221">
                  <c:v>1.4223850690491702E-2</c:v>
                </c:pt>
                <c:pt idx="2222">
                  <c:v>2.5434981246812427E-3</c:v>
                </c:pt>
                <c:pt idx="2223">
                  <c:v>1.8642735928353638E-2</c:v>
                </c:pt>
                <c:pt idx="2224">
                  <c:v>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4.2151009521322891E-3</c:v>
                </c:pt>
                <c:pt idx="2229">
                  <c:v>5.9151298899067228E-3</c:v>
                </c:pt>
                <c:pt idx="2230">
                  <c:v>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3.3662187191128012E-3</c:v>
                </c:pt>
                <c:pt idx="2234">
                  <c:v>1.1025953955962287E-2</c:v>
                </c:pt>
                <c:pt idx="2235">
                  <c:v>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4.2169005753525113E-3</c:v>
                </c:pt>
                <c:pt idx="2239">
                  <c:v>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2.5144193682358207E-4</c:v>
                </c:pt>
                <c:pt idx="2245">
                  <c:v>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3.3894393152849034E-3</c:v>
                </c:pt>
                <c:pt idx="2249">
                  <c:v>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1.3374351715973454E-2</c:v>
                </c:pt>
                <c:pt idx="2253">
                  <c:v>2.7470746348168262E-4</c:v>
                </c:pt>
                <c:pt idx="2254">
                  <c:v>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2.9068582350708638E-3</c:v>
                </c:pt>
                <c:pt idx="2265">
                  <c:v>1.659434795197523E-2</c:v>
                </c:pt>
                <c:pt idx="2266">
                  <c:v>3.115981987347638E-3</c:v>
                </c:pt>
                <c:pt idx="2267">
                  <c:v>4.7500141570200327E-4</c:v>
                </c:pt>
                <c:pt idx="2268">
                  <c:v>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1.3596505437587503E-2</c:v>
                </c:pt>
                <c:pt idx="2278">
                  <c:v>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6.2570057434490067E-3</c:v>
                </c:pt>
                <c:pt idx="2289">
                  <c:v>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9.7036351200330273E-3</c:v>
                </c:pt>
                <c:pt idx="2294">
                  <c:v>9.1424789151526298E-3</c:v>
                </c:pt>
                <c:pt idx="2295">
                  <c:v>7.4130714930031871E-3</c:v>
                </c:pt>
                <c:pt idx="2296">
                  <c:v>2.2624401883213352E-3</c:v>
                </c:pt>
                <c:pt idx="2297">
                  <c:v>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5.6529136483467468E-3</c:v>
                </c:pt>
                <c:pt idx="2302">
                  <c:v>8.3995361520212697E-3</c:v>
                </c:pt>
                <c:pt idx="2303">
                  <c:v>2.7434622217663573E-3</c:v>
                </c:pt>
                <c:pt idx="2304">
                  <c:v>1.0328311793496248E-2</c:v>
                </c:pt>
                <c:pt idx="2305">
                  <c:v>6.7325730106251314E-3</c:v>
                </c:pt>
                <c:pt idx="2306">
                  <c:v>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9.5850088453026672E-3</c:v>
                </c:pt>
                <c:pt idx="2316">
                  <c:v>1.0444361899314636E-2</c:v>
                </c:pt>
                <c:pt idx="2317">
                  <c:v>2.1703489539470766E-3</c:v>
                </c:pt>
                <c:pt idx="2318">
                  <c:v>1.088154307929301E-2</c:v>
                </c:pt>
                <c:pt idx="2319">
                  <c:v>2.2793165195977849E-4</c:v>
                </c:pt>
                <c:pt idx="2320">
                  <c:v>6.9809937432419034E-3</c:v>
                </c:pt>
                <c:pt idx="2321">
                  <c:v>3.9182456081467976E-3</c:v>
                </c:pt>
                <c:pt idx="2322">
                  <c:v>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8.031088005082232E-3</c:v>
                </c:pt>
                <c:pt idx="2335">
                  <c:v>9.9480017397413079E-3</c:v>
                </c:pt>
                <c:pt idx="2336">
                  <c:v>1.0249123741505883E-3</c:v>
                </c:pt>
                <c:pt idx="2337">
                  <c:v>4.3827719824118816E-3</c:v>
                </c:pt>
                <c:pt idx="2338">
                  <c:v>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1.6744106450286012E-3</c:v>
                </c:pt>
                <c:pt idx="2342">
                  <c:v>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2.2254560448660143E-3</c:v>
                </c:pt>
                <c:pt idx="2348">
                  <c:v>8.063260957964502E-4</c:v>
                </c:pt>
                <c:pt idx="2349">
                  <c:v>1.8248585979740994E-3</c:v>
                </c:pt>
                <c:pt idx="2350">
                  <c:v>1.329648867090949E-2</c:v>
                </c:pt>
                <c:pt idx="2351">
                  <c:v>8.6883939089599238E-3</c:v>
                </c:pt>
                <c:pt idx="2352">
                  <c:v>1.2374251517597301E-3</c:v>
                </c:pt>
                <c:pt idx="2353">
                  <c:v>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8.6616133514834104E-3</c:v>
                </c:pt>
                <c:pt idx="2357">
                  <c:v>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3.3346927087647416E-3</c:v>
                </c:pt>
                <c:pt idx="2367">
                  <c:v>7.736810658885318E-3</c:v>
                </c:pt>
                <c:pt idx="2368">
                  <c:v>3.1731492313324949E-3</c:v>
                </c:pt>
                <c:pt idx="2369">
                  <c:v>8.3581714533798035E-3</c:v>
                </c:pt>
                <c:pt idx="2370">
                  <c:v>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1.0203223889256208E-2</c:v>
                </c:pt>
                <c:pt idx="2377">
                  <c:v>9.5174901487959929E-3</c:v>
                </c:pt>
                <c:pt idx="2378">
                  <c:v>3.3752505729260918E-3</c:v>
                </c:pt>
                <c:pt idx="2379">
                  <c:v>7.8314377757946474E-3</c:v>
                </c:pt>
                <c:pt idx="2380">
                  <c:v>1.1333702970114601E-2</c:v>
                </c:pt>
                <c:pt idx="2381">
                  <c:v>1.4760518279205215E-2</c:v>
                </c:pt>
                <c:pt idx="2382">
                  <c:v>2.7001151150605196E-3</c:v>
                </c:pt>
                <c:pt idx="2383">
                  <c:v>8.3223360101785104E-3</c:v>
                </c:pt>
                <c:pt idx="2384">
                  <c:v>7.5358684504074347E-3</c:v>
                </c:pt>
                <c:pt idx="2385">
                  <c:v>6.5505867959680941E-3</c:v>
                </c:pt>
                <c:pt idx="2386">
                  <c:v>6.9685701475039608E-3</c:v>
                </c:pt>
                <c:pt idx="2387">
                  <c:v>2.1893077949552975E-4</c:v>
                </c:pt>
                <c:pt idx="2388">
                  <c:v>8.8758020895616241E-3</c:v>
                </c:pt>
                <c:pt idx="2389">
                  <c:v>1.0232441409049109E-2</c:v>
                </c:pt>
                <c:pt idx="2390">
                  <c:v>1.1445750133506571E-2</c:v>
                </c:pt>
                <c:pt idx="2391">
                  <c:v>2.0522892279206673E-4</c:v>
                </c:pt>
                <c:pt idx="2392">
                  <c:v>4.3095138519788634E-4</c:v>
                </c:pt>
                <c:pt idx="2393">
                  <c:v>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1.3004629411959456E-2</c:v>
                </c:pt>
                <c:pt idx="2397">
                  <c:v>5.2288491136600612E-3</c:v>
                </c:pt>
                <c:pt idx="2398">
                  <c:v>8.2750190863150053E-3</c:v>
                </c:pt>
                <c:pt idx="2399">
                  <c:v>1.7277473263703769E-3</c:v>
                </c:pt>
                <c:pt idx="2400">
                  <c:v>1.558108703314609E-2</c:v>
                </c:pt>
                <c:pt idx="2401">
                  <c:v>2.0768251207236688E-2</c:v>
                </c:pt>
                <c:pt idx="2402">
                  <c:v>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6.5587862898768279E-3</c:v>
                </c:pt>
                <c:pt idx="2413">
                  <c:v>1.9701011274095848E-3</c:v>
                </c:pt>
                <c:pt idx="2414">
                  <c:v>1.4334983628828901E-2</c:v>
                </c:pt>
                <c:pt idx="2415">
                  <c:v>1.0733742794482026E-2</c:v>
                </c:pt>
                <c:pt idx="2416">
                  <c:v>3.596556382327698E-3</c:v>
                </c:pt>
                <c:pt idx="2417">
                  <c:v>2.2624401883213352E-3</c:v>
                </c:pt>
                <c:pt idx="2418">
                  <c:v>5.657083274771324E-3</c:v>
                </c:pt>
                <c:pt idx="2419">
                  <c:v>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8.5948981113128653E-3</c:v>
                </c:pt>
                <c:pt idx="2424">
                  <c:v>1.7823878899596579E-3</c:v>
                </c:pt>
                <c:pt idx="2425">
                  <c:v>9.9409355811532762E-3</c:v>
                </c:pt>
                <c:pt idx="2426">
                  <c:v>1.5389529827043447E-3</c:v>
                </c:pt>
                <c:pt idx="2427">
                  <c:v>5.7072449830410932E-3</c:v>
                </c:pt>
                <c:pt idx="2428">
                  <c:v>1.276689461018865E-2</c:v>
                </c:pt>
                <c:pt idx="2429">
                  <c:v>1.4057988770725949E-2</c:v>
                </c:pt>
                <c:pt idx="2430">
                  <c:v>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1.053163693988779E-3</c:v>
                </c:pt>
                <c:pt idx="2438">
                  <c:v>1.4025364149512498E-2</c:v>
                </c:pt>
                <c:pt idx="2439">
                  <c:v>1.0396430241295107E-3</c:v>
                </c:pt>
                <c:pt idx="2440">
                  <c:v>8.6047653070853158E-4</c:v>
                </c:pt>
                <c:pt idx="2441">
                  <c:v>1.9001195548380423E-3</c:v>
                </c:pt>
                <c:pt idx="2442">
                  <c:v>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1.419332159981046E-2</c:v>
                </c:pt>
                <c:pt idx="2448">
                  <c:v>1.0542524423975408E-3</c:v>
                </c:pt>
                <c:pt idx="2449">
                  <c:v>7.7713685903715302E-3</c:v>
                </c:pt>
                <c:pt idx="2450">
                  <c:v>1.3259473306592717E-2</c:v>
                </c:pt>
                <c:pt idx="2451">
                  <c:v>1.682381401398203E-3</c:v>
                </c:pt>
                <c:pt idx="2452">
                  <c:v>2.7700949520710338E-3</c:v>
                </c:pt>
                <c:pt idx="2453">
                  <c:v>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2.1198696059743227E-3</c:v>
                </c:pt>
                <c:pt idx="2458">
                  <c:v>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4.3157761650292059E-4</c:v>
                </c:pt>
                <c:pt idx="2462">
                  <c:v>8.2440134603789517E-4</c:v>
                </c:pt>
                <c:pt idx="2463">
                  <c:v>4.9754813709084189E-3</c:v>
                </c:pt>
                <c:pt idx="2464">
                  <c:v>5.1718873545487654E-3</c:v>
                </c:pt>
                <c:pt idx="2465">
                  <c:v>1.1079985042064422E-2</c:v>
                </c:pt>
                <c:pt idx="2466">
                  <c:v>3.9998441474633495E-3</c:v>
                </c:pt>
                <c:pt idx="2467">
                  <c:v>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5.8198985592854413E-3</c:v>
                </c:pt>
                <c:pt idx="2473">
                  <c:v>1.5560544823970623E-2</c:v>
                </c:pt>
                <c:pt idx="2474">
                  <c:v>2.0742803168467994E-2</c:v>
                </c:pt>
                <c:pt idx="2475">
                  <c:v>2.1447354225143656E-3</c:v>
                </c:pt>
                <c:pt idx="2476">
                  <c:v>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2.367163003509809E-3</c:v>
                </c:pt>
                <c:pt idx="2481">
                  <c:v>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6.6036036625742867E-3</c:v>
                </c:pt>
                <c:pt idx="2487">
                  <c:v>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1.2525076551410663E-3</c:v>
                </c:pt>
                <c:pt idx="2492">
                  <c:v>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7.4654469063757389E-3</c:v>
                </c:pt>
                <c:pt idx="2502">
                  <c:v>1.6255319415785507E-2</c:v>
                </c:pt>
                <c:pt idx="2503">
                  <c:v>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5.3639263527944792E-3</c:v>
                </c:pt>
                <c:pt idx="2508">
                  <c:v>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5.50975848251678E-3</c:v>
                </c:pt>
                <c:pt idx="2512">
                  <c:v>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1.4860927757981202E-2</c:v>
                </c:pt>
                <c:pt idx="2519">
                  <c:v>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3.9131261976077525E-3</c:v>
                </c:pt>
                <c:pt idx="2524">
                  <c:v>5.241293030275429E-3</c:v>
                </c:pt>
                <c:pt idx="2525">
                  <c:v>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4.025910038405911E-3</c:v>
                </c:pt>
                <c:pt idx="2530">
                  <c:v>4.2163652071014468E-3</c:v>
                </c:pt>
                <c:pt idx="2531">
                  <c:v>2.9304975365720409E-3</c:v>
                </c:pt>
                <c:pt idx="2532">
                  <c:v>1.5558375131952573E-2</c:v>
                </c:pt>
                <c:pt idx="2533">
                  <c:v>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5.7804139971837643E-3</c:v>
                </c:pt>
                <c:pt idx="2537">
                  <c:v>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9.602363878402187E-3</c:v>
                </c:pt>
                <c:pt idx="2544">
                  <c:v>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5.640651241113126E-3</c:v>
                </c:pt>
                <c:pt idx="2553">
                  <c:v>5.5171893070316003E-4</c:v>
                </c:pt>
                <c:pt idx="2554">
                  <c:v>4.1971390013451071E-3</c:v>
                </c:pt>
                <c:pt idx="2555">
                  <c:v>3.8498433790232767E-3</c:v>
                </c:pt>
                <c:pt idx="2556">
                  <c:v>6.7707175632119032E-3</c:v>
                </c:pt>
                <c:pt idx="2557">
                  <c:v>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1.2686269749178081E-3</c:v>
                </c:pt>
                <c:pt idx="2561">
                  <c:v>1.149076294985818E-2</c:v>
                </c:pt>
                <c:pt idx="2562">
                  <c:v>9.7827971641724076E-3</c:v>
                </c:pt>
                <c:pt idx="2563">
                  <c:v>1.0428107874609793E-2</c:v>
                </c:pt>
                <c:pt idx="2564">
                  <c:v>1.4884571602280516E-3</c:v>
                </c:pt>
                <c:pt idx="2565">
                  <c:v>7.4733012000329779E-3</c:v>
                </c:pt>
                <c:pt idx="2566">
                  <c:v>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2.9274753990664593E-3</c:v>
                </c:pt>
                <c:pt idx="2572">
                  <c:v>6.7657970174748172E-3</c:v>
                </c:pt>
                <c:pt idx="2573">
                  <c:v>1.2839916932891882E-3</c:v>
                </c:pt>
                <c:pt idx="2574">
                  <c:v>5.3377164364780683E-3</c:v>
                </c:pt>
                <c:pt idx="2575">
                  <c:v>1.8462044973581726E-3</c:v>
                </c:pt>
                <c:pt idx="2576">
                  <c:v>1.7398325771811329E-4</c:v>
                </c:pt>
                <c:pt idx="2577">
                  <c:v>4.255625809874708E-3</c:v>
                </c:pt>
                <c:pt idx="2578">
                  <c:v>7.9668398916448169E-3</c:v>
                </c:pt>
                <c:pt idx="2579">
                  <c:v>5.376635406122432E-3</c:v>
                </c:pt>
                <c:pt idx="2580">
                  <c:v>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1.1031319128145256E-3</c:v>
                </c:pt>
                <c:pt idx="2585">
                  <c:v>1.8124009473297065E-3</c:v>
                </c:pt>
                <c:pt idx="2586">
                  <c:v>5.6828625023355173E-3</c:v>
                </c:pt>
                <c:pt idx="2587">
                  <c:v>7.7445430482310229E-3</c:v>
                </c:pt>
                <c:pt idx="2588">
                  <c:v>3.1569310003334294E-3</c:v>
                </c:pt>
                <c:pt idx="2589">
                  <c:v>1.4920392879194111E-3</c:v>
                </c:pt>
                <c:pt idx="2590">
                  <c:v>1.9292911775714572E-4</c:v>
                </c:pt>
                <c:pt idx="2591">
                  <c:v>7.3932309525206463E-3</c:v>
                </c:pt>
                <c:pt idx="2592">
                  <c:v>6.2887344408739665E-3</c:v>
                </c:pt>
                <c:pt idx="2593">
                  <c:v>1.7946437001551629E-2</c:v>
                </c:pt>
                <c:pt idx="2594">
                  <c:v>5.5321716023026823E-4</c:v>
                </c:pt>
                <c:pt idx="2595">
                  <c:v>1.3218121309526154E-3</c:v>
                </c:pt>
                <c:pt idx="2596">
                  <c:v>3.933708777639211E-4</c:v>
                </c:pt>
                <c:pt idx="2597">
                  <c:v>7.9257573074231757E-3</c:v>
                </c:pt>
                <c:pt idx="2598">
                  <c:v>2.8247312346367792E-3</c:v>
                </c:pt>
                <c:pt idx="2599">
                  <c:v>3.1972460628741928E-3</c:v>
                </c:pt>
                <c:pt idx="2600">
                  <c:v>9.403763608109017E-4</c:v>
                </c:pt>
                <c:pt idx="2601">
                  <c:v>9.434245270920627E-3</c:v>
                </c:pt>
                <c:pt idx="2602">
                  <c:v>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7.0415522066946679E-3</c:v>
                </c:pt>
                <c:pt idx="2614">
                  <c:v>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7.2068068626860438E-3</c:v>
                </c:pt>
                <c:pt idx="2621">
                  <c:v>4.6912001153200933E-3</c:v>
                </c:pt>
                <c:pt idx="2622">
                  <c:v>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1.942260230470616E-3</c:v>
                </c:pt>
                <c:pt idx="2628">
                  <c:v>3.1792674138104715E-3</c:v>
                </c:pt>
                <c:pt idx="2629">
                  <c:v>6.7385791463721034E-3</c:v>
                </c:pt>
                <c:pt idx="2630">
                  <c:v>5.1768726232657158E-3</c:v>
                </c:pt>
                <c:pt idx="2631">
                  <c:v>3.3870208570077054E-3</c:v>
                </c:pt>
                <c:pt idx="2632">
                  <c:v>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1.8699855386561381E-4</c:v>
                </c:pt>
                <c:pt idx="2637">
                  <c:v>5.5927439491432196E-3</c:v>
                </c:pt>
                <c:pt idx="2638">
                  <c:v>4.3354775425283876E-3</c:v>
                </c:pt>
                <c:pt idx="2639">
                  <c:v>9.1054323704575779E-4</c:v>
                </c:pt>
                <c:pt idx="2640">
                  <c:v>4.3393140249019524E-3</c:v>
                </c:pt>
                <c:pt idx="2641">
                  <c:v>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5.0312197547199844E-3</c:v>
                </c:pt>
                <c:pt idx="2645">
                  <c:v>7.1602886720079084E-4</c:v>
                </c:pt>
                <c:pt idx="2646">
                  <c:v>2.8860593885369212E-3</c:v>
                </c:pt>
                <c:pt idx="2647">
                  <c:v>8.2772578497003479E-3</c:v>
                </c:pt>
                <c:pt idx="2648">
                  <c:v>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2.3341266039524911E-3</c:v>
                </c:pt>
                <c:pt idx="2654">
                  <c:v>1.1341844467464668E-2</c:v>
                </c:pt>
                <c:pt idx="2655">
                  <c:v>9.2742477125415945E-3</c:v>
                </c:pt>
                <c:pt idx="2656">
                  <c:v>4.2094246475130603E-3</c:v>
                </c:pt>
                <c:pt idx="2657">
                  <c:v>6.0768075438524249E-3</c:v>
                </c:pt>
                <c:pt idx="2658">
                  <c:v>6.8056013845971819E-3</c:v>
                </c:pt>
                <c:pt idx="2659">
                  <c:v>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3.7146234260010402E-4</c:v>
                </c:pt>
                <c:pt idx="2668">
                  <c:v>5.1803012339322052E-3</c:v>
                </c:pt>
                <c:pt idx="2669">
                  <c:v>2.5089280866392727E-3</c:v>
                </c:pt>
                <c:pt idx="2670">
                  <c:v>2.865359043038751E-3</c:v>
                </c:pt>
                <c:pt idx="2671">
                  <c:v>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2.7994287528727568E-3</c:v>
                </c:pt>
                <c:pt idx="2678">
                  <c:v>4.7110066412239249E-3</c:v>
                </c:pt>
                <c:pt idx="2679">
                  <c:v>1.0609801911822814E-3</c:v>
                </c:pt>
                <c:pt idx="2680">
                  <c:v>4.2041159467522959E-3</c:v>
                </c:pt>
                <c:pt idx="2681">
                  <c:v>1.1762719662685051E-2</c:v>
                </c:pt>
                <c:pt idx="2682">
                  <c:v>5.1438233562173252E-3</c:v>
                </c:pt>
                <c:pt idx="2683">
                  <c:v>1.2438271798540512E-3</c:v>
                </c:pt>
                <c:pt idx="2684">
                  <c:v>9.4633258368963524E-3</c:v>
                </c:pt>
                <c:pt idx="2685">
                  <c:v>1.4443272578787969E-3</c:v>
                </c:pt>
                <c:pt idx="2686">
                  <c:v>7.5782542291520372E-3</c:v>
                </c:pt>
                <c:pt idx="2687">
                  <c:v>2.8996769832980718E-3</c:v>
                </c:pt>
                <c:pt idx="2688">
                  <c:v>5.2441348440668278E-3</c:v>
                </c:pt>
                <c:pt idx="2689">
                  <c:v>8.7038552962210858E-3</c:v>
                </c:pt>
                <c:pt idx="2690">
                  <c:v>9.7025488095905388E-3</c:v>
                </c:pt>
                <c:pt idx="2691">
                  <c:v>8.3218894629908391E-3</c:v>
                </c:pt>
                <c:pt idx="2692">
                  <c:v>1.1988722516845129E-2</c:v>
                </c:pt>
                <c:pt idx="2693">
                  <c:v>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5.5843746260197946E-4</c:v>
                </c:pt>
                <c:pt idx="2697">
                  <c:v>2.7715466963549318E-3</c:v>
                </c:pt>
                <c:pt idx="2698">
                  <c:v>8.8646091293034246E-3</c:v>
                </c:pt>
                <c:pt idx="2699">
                  <c:v>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1.1344103826847807E-2</c:v>
                </c:pt>
                <c:pt idx="2707">
                  <c:v>5.8610599475903413E-3</c:v>
                </c:pt>
                <c:pt idx="2708">
                  <c:v>1.39809353504603E-2</c:v>
                </c:pt>
                <c:pt idx="2709">
                  <c:v>1.2136123485463557E-2</c:v>
                </c:pt>
                <c:pt idx="2710">
                  <c:v>2.8079140146024528E-3</c:v>
                </c:pt>
                <c:pt idx="2711">
                  <c:v>4.5307755084218471E-3</c:v>
                </c:pt>
                <c:pt idx="2712">
                  <c:v>7.3386895230242999E-3</c:v>
                </c:pt>
                <c:pt idx="2713">
                  <c:v>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6.1551789813165669E-3</c:v>
                </c:pt>
                <c:pt idx="2724">
                  <c:v>3.4628810384331743E-3</c:v>
                </c:pt>
                <c:pt idx="2725">
                  <c:v>4.1849231519002217E-3</c:v>
                </c:pt>
                <c:pt idx="2726">
                  <c:v>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3.1780486589347845E-3</c:v>
                </c:pt>
                <c:pt idx="2737">
                  <c:v>3.726265689512509E-3</c:v>
                </c:pt>
                <c:pt idx="2738">
                  <c:v>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3.2896814203580149E-3</c:v>
                </c:pt>
                <c:pt idx="2748">
                  <c:v>1.0812338307650826E-2</c:v>
                </c:pt>
                <c:pt idx="2749">
                  <c:v>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9.5394319392001492E-3</c:v>
                </c:pt>
                <c:pt idx="2754">
                  <c:v>6.9400190683852614E-3</c:v>
                </c:pt>
                <c:pt idx="2755">
                  <c:v>7.8293519338590301E-3</c:v>
                </c:pt>
                <c:pt idx="2756">
                  <c:v>5.200479897782273E-4</c:v>
                </c:pt>
                <c:pt idx="2757">
                  <c:v>2.31836139118613E-3</c:v>
                </c:pt>
                <c:pt idx="2758">
                  <c:v>3.3863954385848771E-3</c:v>
                </c:pt>
                <c:pt idx="2759">
                  <c:v>5.7047568297710072E-3</c:v>
                </c:pt>
                <c:pt idx="2760">
                  <c:v>7.6642706028042795E-3</c:v>
                </c:pt>
                <c:pt idx="2761">
                  <c:v>3.9152981036032486E-3</c:v>
                </c:pt>
                <c:pt idx="2762">
                  <c:v>1.6850891022990311E-4</c:v>
                </c:pt>
                <c:pt idx="2763">
                  <c:v>0</c:v>
                </c:pt>
                <c:pt idx="2764">
                  <c:v>6.9647734620286172E-3</c:v>
                </c:pt>
                <c:pt idx="2765">
                  <c:v>5.5796146565887383E-3</c:v>
                </c:pt>
                <c:pt idx="2766">
                  <c:v>9.0364982419011142E-4</c:v>
                </c:pt>
                <c:pt idx="2767">
                  <c:v>1.8746857477314194E-4</c:v>
                </c:pt>
                <c:pt idx="2768">
                  <c:v>4.8634334071717689E-3</c:v>
                </c:pt>
                <c:pt idx="2769">
                  <c:v>1.2560940106860485E-3</c:v>
                </c:pt>
                <c:pt idx="2770">
                  <c:v>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2.7141225757132403E-3</c:v>
                </c:pt>
                <c:pt idx="2774">
                  <c:v>8.5313853776920467E-3</c:v>
                </c:pt>
                <c:pt idx="2775">
                  <c:v>5.5151922865803726E-4</c:v>
                </c:pt>
                <c:pt idx="2776">
                  <c:v>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5.619330106418019E-3</c:v>
                </c:pt>
                <c:pt idx="2781">
                  <c:v>3.6600269978341871E-3</c:v>
                </c:pt>
                <c:pt idx="2782">
                  <c:v>5.5363578402367608E-4</c:v>
                </c:pt>
                <c:pt idx="2783">
                  <c:v>2.7379423152957827E-3</c:v>
                </c:pt>
                <c:pt idx="2784">
                  <c:v>6.0745861068918217E-3</c:v>
                </c:pt>
                <c:pt idx="2785">
                  <c:v>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3.4609729485524099E-3</c:v>
                </c:pt>
                <c:pt idx="2793">
                  <c:v>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9.0359975240783541E-4</c:v>
                </c:pt>
                <c:pt idx="2800">
                  <c:v>1.6216395776496029E-3</c:v>
                </c:pt>
                <c:pt idx="2801">
                  <c:v>4.8806471089584136E-3</c:v>
                </c:pt>
                <c:pt idx="2802">
                  <c:v>2.905459610218486E-3</c:v>
                </c:pt>
                <c:pt idx="2803">
                  <c:v>7.5002979248699475E-3</c:v>
                </c:pt>
                <c:pt idx="2804">
                  <c:v>4.9734648420027838E-3</c:v>
                </c:pt>
                <c:pt idx="2805">
                  <c:v>6.0851764496465677E-3</c:v>
                </c:pt>
                <c:pt idx="2806">
                  <c:v>1.2987540212545667E-3</c:v>
                </c:pt>
                <c:pt idx="2807">
                  <c:v>6.2850301095922489E-3</c:v>
                </c:pt>
                <c:pt idx="2808">
                  <c:v>1.0755913905391878E-2</c:v>
                </c:pt>
                <c:pt idx="2809">
                  <c:v>1.5005696386038991E-3</c:v>
                </c:pt>
                <c:pt idx="2810">
                  <c:v>7.6384018353170546E-3</c:v>
                </c:pt>
                <c:pt idx="2811">
                  <c:v>9.1236246285335554E-3</c:v>
                </c:pt>
                <c:pt idx="2812">
                  <c:v>2.817217367161895E-3</c:v>
                </c:pt>
                <c:pt idx="2813">
                  <c:v>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4.3819237307358705E-3</c:v>
                </c:pt>
                <c:pt idx="2821">
                  <c:v>3.6547651720573171E-3</c:v>
                </c:pt>
                <c:pt idx="2822">
                  <c:v>3.6547651720573171E-3</c:v>
                </c:pt>
                <c:pt idx="2823">
                  <c:v>6.5917320408326319E-3</c:v>
                </c:pt>
                <c:pt idx="2824">
                  <c:v>1.2046237389503389E-2</c:v>
                </c:pt>
                <c:pt idx="2825">
                  <c:v>1.2924520793116123E-2</c:v>
                </c:pt>
                <c:pt idx="2826">
                  <c:v>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5.3317833618597987E-3</c:v>
                </c:pt>
                <c:pt idx="2835">
                  <c:v>2.947261927711331E-3</c:v>
                </c:pt>
                <c:pt idx="2836">
                  <c:v>2.7557171012464465E-3</c:v>
                </c:pt>
                <c:pt idx="2837">
                  <c:v>5.9043665748603757E-3</c:v>
                </c:pt>
                <c:pt idx="2838">
                  <c:v>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3.2862752578406429E-3</c:v>
                </c:pt>
                <c:pt idx="2844">
                  <c:v>3.4881963333388555E-3</c:v>
                </c:pt>
                <c:pt idx="2845">
                  <c:v>1.2384955186011126E-2</c:v>
                </c:pt>
                <c:pt idx="2846">
                  <c:v>5.4183579149045258E-3</c:v>
                </c:pt>
                <c:pt idx="2847">
                  <c:v>9.2094326760721046E-3</c:v>
                </c:pt>
                <c:pt idx="2848">
                  <c:v>1.8914675137935433E-3</c:v>
                </c:pt>
                <c:pt idx="2849">
                  <c:v>7.0127696659856298E-3</c:v>
                </c:pt>
                <c:pt idx="2850">
                  <c:v>2.2646174527336527E-3</c:v>
                </c:pt>
                <c:pt idx="2851">
                  <c:v>7.7609689302846618E-3</c:v>
                </c:pt>
                <c:pt idx="2852">
                  <c:v>1.697617455757694E-3</c:v>
                </c:pt>
                <c:pt idx="2853">
                  <c:v>9.0266457621384077E-3</c:v>
                </c:pt>
                <c:pt idx="2854">
                  <c:v>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1.451523941113031E-3</c:v>
                </c:pt>
                <c:pt idx="2870">
                  <c:v>7.2552411602222477E-3</c:v>
                </c:pt>
                <c:pt idx="2871">
                  <c:v>7.2322333773033876E-4</c:v>
                </c:pt>
                <c:pt idx="2872">
                  <c:v>3.6281819291597017E-3</c:v>
                </c:pt>
                <c:pt idx="2873">
                  <c:v>3.2664523568843862E-3</c:v>
                </c:pt>
                <c:pt idx="2874">
                  <c:v>0</c:v>
                </c:pt>
                <c:pt idx="2875">
                  <c:v>4.5565499950415145E-3</c:v>
                </c:pt>
                <c:pt idx="2876">
                  <c:v>3.0916885099516733E-3</c:v>
                </c:pt>
                <c:pt idx="2877">
                  <c:v>5.3474959609811634E-4</c:v>
                </c:pt>
                <c:pt idx="2878">
                  <c:v>2.9376417408544242E-3</c:v>
                </c:pt>
                <c:pt idx="2879">
                  <c:v>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5.4290924300026688E-4</c:v>
                </c:pt>
                <c:pt idx="2885">
                  <c:v>1.613487180288864E-3</c:v>
                </c:pt>
                <c:pt idx="2886">
                  <c:v>1.2570131891056491E-3</c:v>
                </c:pt>
                <c:pt idx="2887">
                  <c:v>7.5659876743543464E-3</c:v>
                </c:pt>
                <c:pt idx="2888">
                  <c:v>5.798319718102185E-3</c:v>
                </c:pt>
                <c:pt idx="2889">
                  <c:v>1.6321961109691863E-2</c:v>
                </c:pt>
                <c:pt idx="2890">
                  <c:v>9.2636369304610611E-4</c:v>
                </c:pt>
                <c:pt idx="2891">
                  <c:v>1.921789985761535E-4</c:v>
                </c:pt>
                <c:pt idx="2892">
                  <c:v>2.7747000369444663E-3</c:v>
                </c:pt>
                <c:pt idx="2893">
                  <c:v>6.293351563706473E-3</c:v>
                </c:pt>
                <c:pt idx="2894">
                  <c:v>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5.9273550649994178E-3</c:v>
                </c:pt>
                <c:pt idx="2901">
                  <c:v>2.9769057666406695E-3</c:v>
                </c:pt>
                <c:pt idx="2902">
                  <c:v>2.2379413761388633E-3</c:v>
                </c:pt>
                <c:pt idx="2903">
                  <c:v>3.7385110147427625E-3</c:v>
                </c:pt>
                <c:pt idx="2904">
                  <c:v>3.7112590060495165E-4</c:v>
                </c:pt>
                <c:pt idx="2905">
                  <c:v>5.657450279104026E-4</c:v>
                </c:pt>
                <c:pt idx="2906">
                  <c:v>1.8585326748574715E-3</c:v>
                </c:pt>
                <c:pt idx="2907">
                  <c:v>2.0531218685695407E-3</c:v>
                </c:pt>
                <c:pt idx="2908">
                  <c:v>1.3093151405803027E-3</c:v>
                </c:pt>
                <c:pt idx="2909">
                  <c:v>3.7602628296209417E-3</c:v>
                </c:pt>
                <c:pt idx="2910">
                  <c:v>1.0378331338105617E-2</c:v>
                </c:pt>
                <c:pt idx="2911">
                  <c:v>1.3296022369431171E-3</c:v>
                </c:pt>
                <c:pt idx="2912">
                  <c:v>8.3258893298108205E-3</c:v>
                </c:pt>
                <c:pt idx="2913">
                  <c:v>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6.9419676789843621E-3</c:v>
                </c:pt>
                <c:pt idx="2920">
                  <c:v>9.0504945961242811E-3</c:v>
                </c:pt>
                <c:pt idx="2921">
                  <c:v>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2.826611007370694E-3</c:v>
                </c:pt>
                <c:pt idx="2926">
                  <c:v>5.8935200208285465E-3</c:v>
                </c:pt>
                <c:pt idx="2927">
                  <c:v>1.9829538989757367E-4</c:v>
                </c:pt>
                <c:pt idx="2928">
                  <c:v>7.8503196847394818E-3</c:v>
                </c:pt>
                <c:pt idx="2929">
                  <c:v>0</c:v>
                </c:pt>
                <c:pt idx="2930">
                  <c:v>1.9974756025487039E-4</c:v>
                </c:pt>
                <c:pt idx="2931">
                  <c:v>2.5033662825295622E-3</c:v>
                </c:pt>
                <c:pt idx="2932">
                  <c:v>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6.4340505271163195E-3</c:v>
                </c:pt>
                <c:pt idx="2938">
                  <c:v>3.2415890711270379E-3</c:v>
                </c:pt>
                <c:pt idx="2939">
                  <c:v>3.421435534445294E-3</c:v>
                </c:pt>
                <c:pt idx="2940">
                  <c:v>3.7761854757700775E-4</c:v>
                </c:pt>
                <c:pt idx="2941">
                  <c:v>1.7099006106198189E-3</c:v>
                </c:pt>
                <c:pt idx="2942">
                  <c:v>7.8307262474845984E-3</c:v>
                </c:pt>
                <c:pt idx="2943">
                  <c:v>1.0035848447639495E-2</c:v>
                </c:pt>
                <c:pt idx="2944">
                  <c:v>6.8084154192229462E-3</c:v>
                </c:pt>
                <c:pt idx="2945">
                  <c:v>3.8760003271498533E-4</c:v>
                </c:pt>
                <c:pt idx="2946">
                  <c:v>9.7864041730044704E-4</c:v>
                </c:pt>
                <c:pt idx="2947">
                  <c:v>0</c:v>
                </c:pt>
                <c:pt idx="2948">
                  <c:v>1.0605342390529238E-2</c:v>
                </c:pt>
                <c:pt idx="2949">
                  <c:v>2.5547944627115626E-3</c:v>
                </c:pt>
                <c:pt idx="2950">
                  <c:v>3.339296221263055E-3</c:v>
                </c:pt>
                <c:pt idx="2951">
                  <c:v>7.3522294716710235E-3</c:v>
                </c:pt>
                <c:pt idx="2952">
                  <c:v>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2.3685778046909078E-3</c:v>
                </c:pt>
                <c:pt idx="2957">
                  <c:v>1.0322720782081518E-2</c:v>
                </c:pt>
                <c:pt idx="2958">
                  <c:v>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6.2826875330896925E-3</c:v>
                </c:pt>
                <c:pt idx="2967">
                  <c:v>6.6595133808293738E-3</c:v>
                </c:pt>
                <c:pt idx="2968">
                  <c:v>3.6122386944077434E-3</c:v>
                </c:pt>
                <c:pt idx="2969">
                  <c:v>2.4876155234769826E-3</c:v>
                </c:pt>
                <c:pt idx="2970">
                  <c:v>2.1094257715130738E-3</c:v>
                </c:pt>
                <c:pt idx="2971">
                  <c:v>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5.8336681368951204E-3</c:v>
                </c:pt>
                <c:pt idx="2976">
                  <c:v>1.4825202700625262E-2</c:v>
                </c:pt>
                <c:pt idx="2977">
                  <c:v>2.2965805855656996E-3</c:v>
                </c:pt>
                <c:pt idx="2978">
                  <c:v>3.7941955070941447E-4</c:v>
                </c:pt>
                <c:pt idx="2979">
                  <c:v>0</c:v>
                </c:pt>
                <c:pt idx="2980">
                  <c:v>4.2190262312855609E-3</c:v>
                </c:pt>
                <c:pt idx="2981">
                  <c:v>1.5267428581522857E-2</c:v>
                </c:pt>
                <c:pt idx="2982">
                  <c:v>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7.6811461692916083E-4</c:v>
                </c:pt>
                <c:pt idx="2987">
                  <c:v>4.0535979425095903E-3</c:v>
                </c:pt>
                <c:pt idx="2988">
                  <c:v>4.2548513608045013E-3</c:v>
                </c:pt>
                <c:pt idx="2989">
                  <c:v>1.3550946568248179E-3</c:v>
                </c:pt>
                <c:pt idx="2990">
                  <c:v>7.1908319231805962E-3</c:v>
                </c:pt>
                <c:pt idx="2991">
                  <c:v>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1.3036768796943043E-2</c:v>
                </c:pt>
                <c:pt idx="3000">
                  <c:v>3.6751150641238794E-3</c:v>
                </c:pt>
                <c:pt idx="3001">
                  <c:v>7.3908868624830149E-3</c:v>
                </c:pt>
                <c:pt idx="3002">
                  <c:v>1.1973989602742208E-2</c:v>
                </c:pt>
                <c:pt idx="3003">
                  <c:v>1.1703367633964845E-2</c:v>
                </c:pt>
                <c:pt idx="3004">
                  <c:v>5.6277846273840026E-3</c:v>
                </c:pt>
                <c:pt idx="3005">
                  <c:v>5.0292812419865385E-3</c:v>
                </c:pt>
                <c:pt idx="3006">
                  <c:v>1.6221000137548458E-3</c:v>
                </c:pt>
                <c:pt idx="3007">
                  <c:v>6.1035094152739333E-4</c:v>
                </c:pt>
                <c:pt idx="3008">
                  <c:v>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4.4132622731458682E-3</c:v>
                </c:pt>
                <c:pt idx="3012">
                  <c:v>1.8050602149530803E-3</c:v>
                </c:pt>
                <c:pt idx="3013">
                  <c:v>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8.1196707429667114E-3</c:v>
                </c:pt>
                <c:pt idx="3017">
                  <c:v>1.9270625023448673E-4</c:v>
                </c:pt>
                <c:pt idx="3018">
                  <c:v>7.9107860941851627E-3</c:v>
                </c:pt>
                <c:pt idx="3019">
                  <c:v>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4.005523709200709E-3</c:v>
                </c:pt>
                <c:pt idx="3023">
                  <c:v>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4.7824293243623472E-3</c:v>
                </c:pt>
                <c:pt idx="3027">
                  <c:v>2.0025663120586401E-3</c:v>
                </c:pt>
                <c:pt idx="3028">
                  <c:v>2.1960460514609537E-3</c:v>
                </c:pt>
                <c:pt idx="3029">
                  <c:v>8.6608414233761977E-3</c:v>
                </c:pt>
                <c:pt idx="3030">
                  <c:v>2.622528420173964E-3</c:v>
                </c:pt>
                <c:pt idx="3031">
                  <c:v>8.1410817170723959E-3</c:v>
                </c:pt>
                <c:pt idx="3032">
                  <c:v>8.1192033561272581E-4</c:v>
                </c:pt>
                <c:pt idx="3033">
                  <c:v>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7.7590459178882298E-3</c:v>
                </c:pt>
                <c:pt idx="3038">
                  <c:v>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1.032041537555628E-2</c:v>
                </c:pt>
                <c:pt idx="3054">
                  <c:v>3.217352387300032E-3</c:v>
                </c:pt>
                <c:pt idx="3055">
                  <c:v>5.878243656329829E-4</c:v>
                </c:pt>
                <c:pt idx="3056">
                  <c:v>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2.4017259076121178E-3</c:v>
                </c:pt>
                <c:pt idx="3060">
                  <c:v>2.008978655005933E-3</c:v>
                </c:pt>
                <c:pt idx="3061">
                  <c:v>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2.171373310678959E-3</c:v>
                </c:pt>
                <c:pt idx="3068">
                  <c:v>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3.3284389965677619E-3</c:v>
                </c:pt>
                <c:pt idx="3083">
                  <c:v>8.5196148476338607E-3</c:v>
                </c:pt>
                <c:pt idx="3084">
                  <c:v>2.2383751912435912E-3</c:v>
                </c:pt>
                <c:pt idx="3085">
                  <c:v>6.8752490210730599E-3</c:v>
                </c:pt>
                <c:pt idx="3086">
                  <c:v>2.7724867529688169E-3</c:v>
                </c:pt>
                <c:pt idx="3087">
                  <c:v>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8.6659198329677167E-3</c:v>
                </c:pt>
                <c:pt idx="3095">
                  <c:v>4.5332849555554944E-3</c:v>
                </c:pt>
                <c:pt idx="3096">
                  <c:v>8.6879419916350287E-3</c:v>
                </c:pt>
                <c:pt idx="3097">
                  <c:v>9.6005813957926733E-3</c:v>
                </c:pt>
                <c:pt idx="3098">
                  <c:v>9.8850827148631026E-3</c:v>
                </c:pt>
                <c:pt idx="3099">
                  <c:v>2.211874006100345E-3</c:v>
                </c:pt>
                <c:pt idx="3100">
                  <c:v>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1.4317259126253035E-3</c:v>
                </c:pt>
                <c:pt idx="3108">
                  <c:v>1.5999801744195352E-3</c:v>
                </c:pt>
                <c:pt idx="3109">
                  <c:v>2.1395027437050018E-3</c:v>
                </c:pt>
                <c:pt idx="3110">
                  <c:v>3.3785529679111193E-3</c:v>
                </c:pt>
                <c:pt idx="3111">
                  <c:v>3.553220972056792E-4</c:v>
                </c:pt>
                <c:pt idx="3112">
                  <c:v>5.4145039723518806E-4</c:v>
                </c:pt>
                <c:pt idx="3113">
                  <c:v>1.025784154680931E-2</c:v>
                </c:pt>
                <c:pt idx="3114">
                  <c:v>9.2591124389898027E-3</c:v>
                </c:pt>
                <c:pt idx="3115">
                  <c:v>7.2506950679951387E-4</c:v>
                </c:pt>
                <c:pt idx="3116">
                  <c:v>9.9104746835960711E-3</c:v>
                </c:pt>
                <c:pt idx="3117">
                  <c:v>5.7375372512185052E-3</c:v>
                </c:pt>
                <c:pt idx="3118">
                  <c:v>2.9602684197174156E-3</c:v>
                </c:pt>
                <c:pt idx="3119">
                  <c:v>3.1533400442338433E-3</c:v>
                </c:pt>
                <c:pt idx="3120">
                  <c:v>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5.4620690929052529E-4</c:v>
                </c:pt>
                <c:pt idx="3125">
                  <c:v>3.7433959177795018E-3</c:v>
                </c:pt>
                <c:pt idx="3126">
                  <c:v>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8.5953781788026262E-3</c:v>
                </c:pt>
                <c:pt idx="3136">
                  <c:v>1.1861830535687012E-2</c:v>
                </c:pt>
                <c:pt idx="3137">
                  <c:v>5.3222483196613268E-4</c:v>
                </c:pt>
                <c:pt idx="3138">
                  <c:v>2.9237479811596856E-3</c:v>
                </c:pt>
                <c:pt idx="3139">
                  <c:v>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2.5429257100491043E-3</c:v>
                </c:pt>
                <c:pt idx="3159">
                  <c:v>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6.7048169052164042E-4</c:v>
                </c:pt>
                <c:pt idx="3164">
                  <c:v>8.8222185882917969E-3</c:v>
                </c:pt>
                <c:pt idx="3165">
                  <c:v>5.476745887156298E-3</c:v>
                </c:pt>
                <c:pt idx="3166">
                  <c:v>1.7157073249221E-3</c:v>
                </c:pt>
                <c:pt idx="3167">
                  <c:v>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5.3082244783624333E-3</c:v>
                </c:pt>
                <c:pt idx="3176">
                  <c:v>1.1561535719759597E-2</c:v>
                </c:pt>
                <c:pt idx="3177">
                  <c:v>9.4750754073791299E-3</c:v>
                </c:pt>
                <c:pt idx="3178">
                  <c:v>9.7443971920503358E-3</c:v>
                </c:pt>
                <c:pt idx="3179">
                  <c:v>6.892670944211865E-3</c:v>
                </c:pt>
                <c:pt idx="3180">
                  <c:v>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1.0120969975897509E-3</c:v>
                </c:pt>
                <c:pt idx="3195">
                  <c:v>7.6216626796794529E-3</c:v>
                </c:pt>
                <c:pt idx="3196">
                  <c:v>3.8996422635113603E-3</c:v>
                </c:pt>
                <c:pt idx="3197">
                  <c:v>2.1962272687421347E-3</c:v>
                </c:pt>
                <c:pt idx="3198">
                  <c:v>1.9364297630687588E-2</c:v>
                </c:pt>
                <c:pt idx="3199">
                  <c:v>1.586574945971897E-2</c:v>
                </c:pt>
                <c:pt idx="3200">
                  <c:v>8.6485106389035948E-3</c:v>
                </c:pt>
                <c:pt idx="3201">
                  <c:v>1.2316443767251606E-2</c:v>
                </c:pt>
                <c:pt idx="3202">
                  <c:v>1.719098880847536E-2</c:v>
                </c:pt>
                <c:pt idx="3203">
                  <c:v>5.3523891310636174E-4</c:v>
                </c:pt>
                <c:pt idx="3204">
                  <c:v>6.0251243075901684E-3</c:v>
                </c:pt>
                <c:pt idx="3205">
                  <c:v>2.207799733286997E-3</c:v>
                </c:pt>
                <c:pt idx="3206">
                  <c:v>1.5964476073460077E-2</c:v>
                </c:pt>
                <c:pt idx="3207">
                  <c:v>1.8112330378516894E-2</c:v>
                </c:pt>
                <c:pt idx="3208">
                  <c:v>2.4819352901070957E-3</c:v>
                </c:pt>
                <c:pt idx="3209">
                  <c:v>1.8802955558657075E-2</c:v>
                </c:pt>
                <c:pt idx="3210">
                  <c:v>4.0217028126700249E-2</c:v>
                </c:pt>
                <c:pt idx="3211">
                  <c:v>1.1031845553944208E-2</c:v>
                </c:pt>
                <c:pt idx="3212">
                  <c:v>5.4427572680229019E-3</c:v>
                </c:pt>
                <c:pt idx="3213">
                  <c:v>8.6478613515108549E-3</c:v>
                </c:pt>
                <c:pt idx="3214">
                  <c:v>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1.7024597898323002E-2</c:v>
                </c:pt>
                <c:pt idx="3219">
                  <c:v>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8.0666113886662671E-3</c:v>
                </c:pt>
                <c:pt idx="3229">
                  <c:v>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3.859078883309941E-3</c:v>
                </c:pt>
                <c:pt idx="3236">
                  <c:v>4.4163018234470997E-3</c:v>
                </c:pt>
                <c:pt idx="3237">
                  <c:v>4.6078466499119841E-3</c:v>
                </c:pt>
                <c:pt idx="3238">
                  <c:v>5.1678281238949353E-3</c:v>
                </c:pt>
                <c:pt idx="3239">
                  <c:v>5.7577801468084999E-3</c:v>
                </c:pt>
                <c:pt idx="3240">
                  <c:v>3.6981238224953472E-4</c:v>
                </c:pt>
                <c:pt idx="3241">
                  <c:v>7.282393650996255E-3</c:v>
                </c:pt>
                <c:pt idx="3242">
                  <c:v>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8.5087481505352613E-3</c:v>
                </c:pt>
                <c:pt idx="3249">
                  <c:v>4.0790672699593244E-3</c:v>
                </c:pt>
                <c:pt idx="3250">
                  <c:v>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3.0769574788012122E-3</c:v>
                </c:pt>
                <c:pt idx="3256">
                  <c:v>5.2421823356150199E-3</c:v>
                </c:pt>
                <c:pt idx="3257">
                  <c:v>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1.1622246788691726E-2</c:v>
                </c:pt>
                <c:pt idx="3262">
                  <c:v>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2.4590133609327935E-3</c:v>
                </c:pt>
                <c:pt idx="3271">
                  <c:v>4.4182235363230404E-3</c:v>
                </c:pt>
                <c:pt idx="3272">
                  <c:v>1.0835898091756668E-2</c:v>
                </c:pt>
                <c:pt idx="3273">
                  <c:v>1.8576193555563947E-4</c:v>
                </c:pt>
                <c:pt idx="3274">
                  <c:v>3.756276693910543E-3</c:v>
                </c:pt>
                <c:pt idx="3275">
                  <c:v>1.4083898955604468E-2</c:v>
                </c:pt>
                <c:pt idx="3276">
                  <c:v>3.6103378870144809E-4</c:v>
                </c:pt>
                <c:pt idx="3277">
                  <c:v>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7.1643783636243796E-4</c:v>
                </c:pt>
                <c:pt idx="3283">
                  <c:v>7.3404579621882959E-4</c:v>
                </c:pt>
                <c:pt idx="3284">
                  <c:v>1.7084984650050927E-4</c:v>
                </c:pt>
                <c:pt idx="3285">
                  <c:v>6.6562514640313708E-3</c:v>
                </c:pt>
                <c:pt idx="3286">
                  <c:v>2.8715440054201125E-3</c:v>
                </c:pt>
                <c:pt idx="3287">
                  <c:v>6.8638758952443979E-3</c:v>
                </c:pt>
                <c:pt idx="3288">
                  <c:v>5.807784827622342E-3</c:v>
                </c:pt>
                <c:pt idx="3289">
                  <c:v>1.8283398883642832E-3</c:v>
                </c:pt>
                <c:pt idx="3290">
                  <c:v>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1.6573227176053251E-4</c:v>
                </c:pt>
                <c:pt idx="3309">
                  <c:v>5.6326259192003292E-3</c:v>
                </c:pt>
                <c:pt idx="3310">
                  <c:v>1.3488375815112086E-2</c:v>
                </c:pt>
                <c:pt idx="3311">
                  <c:v>3.1447432546878318E-3</c:v>
                </c:pt>
                <c:pt idx="3312">
                  <c:v>1.6498062049485895E-4</c:v>
                </c:pt>
                <c:pt idx="3313">
                  <c:v>3.6682256483651088E-3</c:v>
                </c:pt>
                <c:pt idx="3314">
                  <c:v>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3.4206466974406879E-4</c:v>
                </c:pt>
                <c:pt idx="3319">
                  <c:v>2.7575903608640928E-3</c:v>
                </c:pt>
                <c:pt idx="3320">
                  <c:v>5.1662579435562961E-3</c:v>
                </c:pt>
                <c:pt idx="3321">
                  <c:v>9.1446732079392135E-3</c:v>
                </c:pt>
                <c:pt idx="3322">
                  <c:v>2.0856061626473021E-3</c:v>
                </c:pt>
                <c:pt idx="3323">
                  <c:v>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4.8549515326126169E-3</c:v>
                </c:pt>
                <c:pt idx="3332">
                  <c:v>2.090343349639312E-3</c:v>
                </c:pt>
                <c:pt idx="3333">
                  <c:v>6.9221884185743932E-4</c:v>
                </c:pt>
                <c:pt idx="3334">
                  <c:v>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1.0871110483032353E-2</c:v>
                </c:pt>
                <c:pt idx="3338">
                  <c:v>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9.1680306483565843E-3</c:v>
                </c:pt>
                <c:pt idx="3342">
                  <c:v>5.4564940597412459E-4</c:v>
                </c:pt>
                <c:pt idx="3343">
                  <c:v>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1.4210984530551585E-3</c:v>
                </c:pt>
                <c:pt idx="3354">
                  <c:v>9.2440743398816139E-3</c:v>
                </c:pt>
                <c:pt idx="3355">
                  <c:v>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3.9578741230492653E-3</c:v>
                </c:pt>
                <c:pt idx="3365">
                  <c:v>1.38811271763295E-3</c:v>
                </c:pt>
                <c:pt idx="3366">
                  <c:v>3.4328818901752101E-4</c:v>
                </c:pt>
                <c:pt idx="3367">
                  <c:v>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5.3432979530150249E-3</c:v>
                </c:pt>
                <c:pt idx="3373">
                  <c:v>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2.6980261050857379E-3</c:v>
                </c:pt>
                <c:pt idx="3383">
                  <c:v>5.0804783790843189E-3</c:v>
                </c:pt>
                <c:pt idx="3384">
                  <c:v>8.1958691043810816E-3</c:v>
                </c:pt>
                <c:pt idx="3385">
                  <c:v>3.6028002017598482E-3</c:v>
                </c:pt>
                <c:pt idx="3386">
                  <c:v>4.4610703784613293E-3</c:v>
                </c:pt>
                <c:pt idx="3387">
                  <c:v>9.448525639159655E-3</c:v>
                </c:pt>
                <c:pt idx="3388">
                  <c:v>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1.7524558233095178E-4</c:v>
                </c:pt>
                <c:pt idx="3400">
                  <c:v>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2.7436766706347981E-3</c:v>
                </c:pt>
                <c:pt idx="3415">
                  <c:v>3.2062224371021131E-4</c:v>
                </c:pt>
                <c:pt idx="3416">
                  <c:v>4.509349131943452E-3</c:v>
                </c:pt>
                <c:pt idx="3417">
                  <c:v>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1.6966361889606318E-2</c:v>
                </c:pt>
                <c:pt idx="3422">
                  <c:v>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7.0408809763513602E-3</c:v>
                </c:pt>
                <c:pt idx="3440">
                  <c:v>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1.2868346968562427E-2</c:v>
                </c:pt>
                <c:pt idx="3446">
                  <c:v>3.3297203587626001E-2</c:v>
                </c:pt>
                <c:pt idx="3447">
                  <c:v>1.666865428896358E-2</c:v>
                </c:pt>
                <c:pt idx="3448">
                  <c:v>3.3371521441427632E-4</c:v>
                </c:pt>
                <c:pt idx="3449">
                  <c:v>3.6938123929468603E-3</c:v>
                </c:pt>
                <c:pt idx="3450">
                  <c:v>1.171253482726442E-2</c:v>
                </c:pt>
                <c:pt idx="3451">
                  <c:v>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2.0276860428101173E-2</c:v>
                </c:pt>
                <c:pt idx="3455">
                  <c:v>1.2569201632802063E-2</c:v>
                </c:pt>
                <c:pt idx="3456">
                  <c:v>3.5298574863071863E-3</c:v>
                </c:pt>
                <c:pt idx="3457">
                  <c:v>2.2990646855012287E-3</c:v>
                </c:pt>
                <c:pt idx="3458">
                  <c:v>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6.5548728152293734E-3</c:v>
                </c:pt>
                <c:pt idx="3466">
                  <c:v>5.7257707140800918E-3</c:v>
                </c:pt>
                <c:pt idx="3467">
                  <c:v>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2.7162831971860868E-3</c:v>
                </c:pt>
                <c:pt idx="3475">
                  <c:v>4.2309099586574916E-3</c:v>
                </c:pt>
                <c:pt idx="3476">
                  <c:v>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5.2515658178879931E-3</c:v>
                </c:pt>
                <c:pt idx="3484">
                  <c:v>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3.8946353070592465E-3</c:v>
                </c:pt>
                <c:pt idx="3489">
                  <c:v>1.6271352582242216E-3</c:v>
                </c:pt>
                <c:pt idx="3490">
                  <c:v>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8.8149039785188066E-3</c:v>
                </c:pt>
                <c:pt idx="3496">
                  <c:v>9.7579630217747848E-4</c:v>
                </c:pt>
                <c:pt idx="3497">
                  <c:v>1.2957051889017634E-3</c:v>
                </c:pt>
                <c:pt idx="3498">
                  <c:v>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4.8896343631632533E-4</c:v>
                </c:pt>
                <c:pt idx="3503">
                  <c:v>1.1303253517063183E-3</c:v>
                </c:pt>
                <c:pt idx="3504">
                  <c:v>2.0544242595363471E-2</c:v>
                </c:pt>
                <c:pt idx="3505">
                  <c:v>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7.6760936465358753E-4</c:v>
                </c:pt>
                <c:pt idx="3522">
                  <c:v>1.0507491313076933E-2</c:v>
                </c:pt>
                <c:pt idx="3523">
                  <c:v>7.1516174133243737E-3</c:v>
                </c:pt>
                <c:pt idx="3524">
                  <c:v>9.8864239633433826E-3</c:v>
                </c:pt>
                <c:pt idx="3525">
                  <c:v>8.0540617800126668E-3</c:v>
                </c:pt>
                <c:pt idx="3526">
                  <c:v>7.1385731091231364E-3</c:v>
                </c:pt>
                <c:pt idx="3527">
                  <c:v>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1.4110132121272656E-2</c:v>
                </c:pt>
                <c:pt idx="3536">
                  <c:v>1.0228488603185149E-2</c:v>
                </c:pt>
                <c:pt idx="3537">
                  <c:v>7.895533680321698E-3</c:v>
                </c:pt>
                <c:pt idx="3538">
                  <c:v>1.4977044049350852E-2</c:v>
                </c:pt>
                <c:pt idx="3539">
                  <c:v>8.7558691295388513E-3</c:v>
                </c:pt>
                <c:pt idx="3540">
                  <c:v>3.4865387412219562E-3</c:v>
                </c:pt>
                <c:pt idx="3541">
                  <c:v>1.5469367365839481E-2</c:v>
                </c:pt>
                <c:pt idx="3542">
                  <c:v>5.3863941551570704E-3</c:v>
                </c:pt>
                <c:pt idx="3543">
                  <c:v>1.2976384753977221E-2</c:v>
                </c:pt>
                <c:pt idx="3544">
                  <c:v>4.7078693118063342E-4</c:v>
                </c:pt>
                <c:pt idx="3545">
                  <c:v>1.0524645259978982E-2</c:v>
                </c:pt>
                <c:pt idx="3546">
                  <c:v>9.274671191170647E-3</c:v>
                </c:pt>
                <c:pt idx="3547">
                  <c:v>1.6171938611897474E-4</c:v>
                </c:pt>
                <c:pt idx="3548">
                  <c:v>1.5355499408419959E-2</c:v>
                </c:pt>
                <c:pt idx="3549">
                  <c:v>2.2972818116951288E-2</c:v>
                </c:pt>
                <c:pt idx="3550">
                  <c:v>1.5960192771694359E-2</c:v>
                </c:pt>
                <c:pt idx="3551">
                  <c:v>6.0845858313376411E-3</c:v>
                </c:pt>
                <c:pt idx="3552">
                  <c:v>1.2147715180021557E-2</c:v>
                </c:pt>
                <c:pt idx="3553">
                  <c:v>7.6934303533535697E-3</c:v>
                </c:pt>
                <c:pt idx="3554">
                  <c:v>1.0905912525966954E-2</c:v>
                </c:pt>
                <c:pt idx="3555">
                  <c:v>2.1703319884638361E-3</c:v>
                </c:pt>
                <c:pt idx="3556">
                  <c:v>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1.1015102542176969E-2</c:v>
                </c:pt>
                <c:pt idx="3560">
                  <c:v>7.2002899460095193E-3</c:v>
                </c:pt>
                <c:pt idx="3561">
                  <c:v>3.0853907790769242E-2</c:v>
                </c:pt>
                <c:pt idx="3562">
                  <c:v>4.0779621086564077E-3</c:v>
                </c:pt>
                <c:pt idx="3563">
                  <c:v>4.6351393528185625E-3</c:v>
                </c:pt>
                <c:pt idx="3564">
                  <c:v>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4.2992151287188918E-3</c:v>
                </c:pt>
                <c:pt idx="3570">
                  <c:v>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8.4924900046257079E-4</c:v>
                </c:pt>
                <c:pt idx="3575">
                  <c:v>9.8746829782809797E-3</c:v>
                </c:pt>
                <c:pt idx="3576">
                  <c:v>2.057997627101571E-3</c:v>
                </c:pt>
                <c:pt idx="3577">
                  <c:v>1.0174039509927013E-2</c:v>
                </c:pt>
                <c:pt idx="3578">
                  <c:v>4.5168306290399585E-3</c:v>
                </c:pt>
                <c:pt idx="3579">
                  <c:v>4.1901758622433505E-3</c:v>
                </c:pt>
                <c:pt idx="3580">
                  <c:v>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1.7203961579781435E-4</c:v>
                </c:pt>
                <c:pt idx="3592">
                  <c:v>8.7329358620786834E-3</c:v>
                </c:pt>
                <c:pt idx="3593">
                  <c:v>8.2327373236799062E-3</c:v>
                </c:pt>
                <c:pt idx="3594">
                  <c:v>1.213732321189287E-2</c:v>
                </c:pt>
                <c:pt idx="3595">
                  <c:v>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1.4344744947615062E-2</c:v>
                </c:pt>
                <c:pt idx="3608">
                  <c:v>7.436603825956567E-3</c:v>
                </c:pt>
                <c:pt idx="3609">
                  <c:v>3.479536496982405E-3</c:v>
                </c:pt>
                <c:pt idx="3610">
                  <c:v>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1.5699471117436303E-4</c:v>
                </c:pt>
                <c:pt idx="3621">
                  <c:v>1.6545283350302142E-3</c:v>
                </c:pt>
                <c:pt idx="3622">
                  <c:v>1.257746053263098E-2</c:v>
                </c:pt>
                <c:pt idx="3623">
                  <c:v>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4.2044948301951379E-3</c:v>
                </c:pt>
                <c:pt idx="3628">
                  <c:v>1.5099904125364105E-3</c:v>
                </c:pt>
                <c:pt idx="3629">
                  <c:v>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3.1116430040976084E-3</c:v>
                </c:pt>
                <c:pt idx="3635">
                  <c:v>1.3327424888398554E-3</c:v>
                </c:pt>
                <c:pt idx="3636">
                  <c:v>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2.2825496994371974E-3</c:v>
                </c:pt>
                <c:pt idx="3645">
                  <c:v>2.586108429726508E-3</c:v>
                </c:pt>
                <c:pt idx="3646">
                  <c:v>1.1394005387952433E-3</c:v>
                </c:pt>
                <c:pt idx="3647">
                  <c:v>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5.8119337324935572E-4</c:v>
                </c:pt>
                <c:pt idx="3651">
                  <c:v>4.4445513376958345E-3</c:v>
                </c:pt>
                <c:pt idx="3652">
                  <c:v>2.8695795519757539E-3</c:v>
                </c:pt>
                <c:pt idx="3653">
                  <c:v>3.4653267368502938E-3</c:v>
                </c:pt>
                <c:pt idx="3654">
                  <c:v>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7.4399830113636156E-3</c:v>
                </c:pt>
                <c:pt idx="3660">
                  <c:v>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1.8488826900828315E-2</c:v>
                </c:pt>
                <c:pt idx="3664">
                  <c:v>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6.086796019544316E-3</c:v>
                </c:pt>
                <c:pt idx="3669">
                  <c:v>2.366133600298248E-3</c:v>
                </c:pt>
                <c:pt idx="3670">
                  <c:v>9.9329717659752959E-3</c:v>
                </c:pt>
                <c:pt idx="3671">
                  <c:v>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4.1447760213682017E-3</c:v>
                </c:pt>
                <c:pt idx="3676">
                  <c:v>3.8735679512793553E-3</c:v>
                </c:pt>
                <c:pt idx="3677">
                  <c:v>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7.7280908800325676E-3</c:v>
                </c:pt>
                <c:pt idx="3689">
                  <c:v>6.5236973173403712E-3</c:v>
                </c:pt>
                <c:pt idx="3690">
                  <c:v>1.1882694003157113E-2</c:v>
                </c:pt>
                <c:pt idx="3691">
                  <c:v>1.9795503962036776E-2</c:v>
                </c:pt>
                <c:pt idx="3692">
                  <c:v>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5.1498681254527057E-3</c:v>
                </c:pt>
                <c:pt idx="3699">
                  <c:v>4.8886223668409556E-3</c:v>
                </c:pt>
                <c:pt idx="3700">
                  <c:v>3.963945651864087E-3</c:v>
                </c:pt>
                <c:pt idx="3701">
                  <c:v>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1.1316254265660852E-2</c:v>
                </c:pt>
                <c:pt idx="3706">
                  <c:v>5.9120448316356544E-3</c:v>
                </c:pt>
                <c:pt idx="3707">
                  <c:v>6.8279987832831068E-3</c:v>
                </c:pt>
                <c:pt idx="3708">
                  <c:v>6.0435078920164642E-3</c:v>
                </c:pt>
                <c:pt idx="3709">
                  <c:v>1.0574262442935023E-3</c:v>
                </c:pt>
                <c:pt idx="3710">
                  <c:v>1.8181279980870713E-2</c:v>
                </c:pt>
                <c:pt idx="3711">
                  <c:v>2.807036009383701E-3</c:v>
                </c:pt>
                <c:pt idx="3712">
                  <c:v>1.4524691662678002E-2</c:v>
                </c:pt>
                <c:pt idx="3713">
                  <c:v>2.6903305754277795E-4</c:v>
                </c:pt>
                <c:pt idx="3714">
                  <c:v>5.3806034229531008E-4</c:v>
                </c:pt>
                <c:pt idx="3715">
                  <c:v>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3.8500274589674532E-3</c:v>
                </c:pt>
                <c:pt idx="3729">
                  <c:v>9.054040827574994E-3</c:v>
                </c:pt>
                <c:pt idx="3730">
                  <c:v>9.054040827574994E-3</c:v>
                </c:pt>
                <c:pt idx="3731">
                  <c:v>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2.3216456170396249E-2</c:v>
                </c:pt>
                <c:pt idx="3736">
                  <c:v>3.1710458921434537E-3</c:v>
                </c:pt>
                <c:pt idx="3737">
                  <c:v>1.2592126084349786E-3</c:v>
                </c:pt>
                <c:pt idx="3738">
                  <c:v>2.6676347787271126E-3</c:v>
                </c:pt>
                <c:pt idx="3739">
                  <c:v>1.8495073263178341E-2</c:v>
                </c:pt>
                <c:pt idx="3740">
                  <c:v>2.6793813886965445E-2</c:v>
                </c:pt>
                <c:pt idx="3741">
                  <c:v>1.0706673987668225E-3</c:v>
                </c:pt>
                <c:pt idx="3742">
                  <c:v>1.6929962260531006E-2</c:v>
                </c:pt>
                <c:pt idx="3743">
                  <c:v>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2.3664244000729084E-2</c:v>
                </c:pt>
                <c:pt idx="3761">
                  <c:v>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2.9885539486222967E-3</c:v>
                </c:pt>
                <c:pt idx="3769">
                  <c:v>1.9508766173432335E-2</c:v>
                </c:pt>
                <c:pt idx="3770">
                  <c:v>2.9185943494489663E-3</c:v>
                </c:pt>
                <c:pt idx="3771">
                  <c:v>8.3899032628789172E-3</c:v>
                </c:pt>
                <c:pt idx="3772">
                  <c:v>5.3143570719438316E-4</c:v>
                </c:pt>
                <c:pt idx="3773">
                  <c:v>3.6264811343675873E-3</c:v>
                </c:pt>
                <c:pt idx="3774">
                  <c:v>9.8973233262560356E-3</c:v>
                </c:pt>
                <c:pt idx="3775">
                  <c:v>5.4737559291391236E-3</c:v>
                </c:pt>
                <c:pt idx="3776">
                  <c:v>1.2022045711121976E-3</c:v>
                </c:pt>
                <c:pt idx="3777">
                  <c:v>5.6378979421962683E-3</c:v>
                </c:pt>
                <c:pt idx="3778">
                  <c:v>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1.0481544063554615E-2</c:v>
                </c:pt>
                <c:pt idx="3784">
                  <c:v>9.455412904451066E-4</c:v>
                </c:pt>
                <c:pt idx="3785">
                  <c:v>6.9143354025200665E-3</c:v>
                </c:pt>
                <c:pt idx="3786">
                  <c:v>5.7317884692302812E-3</c:v>
                </c:pt>
                <c:pt idx="3787">
                  <c:v>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1.4511328514575261E-2</c:v>
                </c:pt>
                <c:pt idx="3791">
                  <c:v>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9.9724708457378242E-3</c:v>
                </c:pt>
                <c:pt idx="3799">
                  <c:v>2.0075471696801017E-3</c:v>
                </c:pt>
                <c:pt idx="3800">
                  <c:v>6.2885326248123263E-3</c:v>
                </c:pt>
                <c:pt idx="3801">
                  <c:v>6.7290390969532154E-4</c:v>
                </c:pt>
                <c:pt idx="3802">
                  <c:v>8.4234647877536872E-3</c:v>
                </c:pt>
                <c:pt idx="3803">
                  <c:v>4.8101561533533399E-3</c:v>
                </c:pt>
                <c:pt idx="3804">
                  <c:v>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4.9375165246683395E-3</c:v>
                </c:pt>
                <c:pt idx="3809">
                  <c:v>2.33670906659178E-3</c:v>
                </c:pt>
                <c:pt idx="3810">
                  <c:v>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6.2996451289452082E-3</c:v>
                </c:pt>
                <c:pt idx="3814">
                  <c:v>1.662368473170428E-2</c:v>
                </c:pt>
                <c:pt idx="3815">
                  <c:v>4.9557393955561579E-3</c:v>
                </c:pt>
                <c:pt idx="3816">
                  <c:v>1.0765573455115529E-2</c:v>
                </c:pt>
                <c:pt idx="3817">
                  <c:v>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6.3771397379408512E-4</c:v>
                </c:pt>
                <c:pt idx="3821">
                  <c:v>5.4918925189415546E-3</c:v>
                </c:pt>
                <c:pt idx="3822">
                  <c:v>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2.6750635427230662E-4</c:v>
                </c:pt>
                <c:pt idx="3827">
                  <c:v>1.0856124140677714E-2</c:v>
                </c:pt>
                <c:pt idx="3828">
                  <c:v>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9.1275011322853317E-3</c:v>
                </c:pt>
                <c:pt idx="3833">
                  <c:v>6.4726942369564E-4</c:v>
                </c:pt>
                <c:pt idx="3834">
                  <c:v>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8.7301841829612314E-3</c:v>
                </c:pt>
                <c:pt idx="3838">
                  <c:v>9.1885387387149464E-3</c:v>
                </c:pt>
                <c:pt idx="3839">
                  <c:v>3.9393720465330517E-4</c:v>
                </c:pt>
                <c:pt idx="3840">
                  <c:v>7.8826634034356857E-4</c:v>
                </c:pt>
                <c:pt idx="3841">
                  <c:v>1.6148816872372684E-2</c:v>
                </c:pt>
                <c:pt idx="3842">
                  <c:v>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1.4288258589810532E-2</c:v>
                </c:pt>
                <c:pt idx="3847">
                  <c:v>7.2947622177066407E-3</c:v>
                </c:pt>
                <c:pt idx="3848">
                  <c:v>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3.3952955053404565E-3</c:v>
                </c:pt>
                <c:pt idx="3853">
                  <c:v>7.9122627541039492E-4</c:v>
                </c:pt>
                <c:pt idx="3854">
                  <c:v>1.174688977783056E-3</c:v>
                </c:pt>
                <c:pt idx="3855">
                  <c:v>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1.8058022970963705E-3</c:v>
                </c:pt>
                <c:pt idx="3859">
                  <c:v>5.8301468712134152E-3</c:v>
                </c:pt>
                <c:pt idx="3860">
                  <c:v>1.0324182158489847E-3</c:v>
                </c:pt>
                <c:pt idx="3861">
                  <c:v>1.3356859427804402E-2</c:v>
                </c:pt>
                <c:pt idx="3862">
                  <c:v>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3.8992907697377177E-4</c:v>
                </c:pt>
                <c:pt idx="3870">
                  <c:v>6.4568433369149858E-4</c:v>
                </c:pt>
                <c:pt idx="3871">
                  <c:v>1.1009767727844455E-2</c:v>
                </c:pt>
                <c:pt idx="3872">
                  <c:v>7.0069213340930858E-3</c:v>
                </c:pt>
                <c:pt idx="3873">
                  <c:v>1.2229486539491852E-2</c:v>
                </c:pt>
                <c:pt idx="3874">
                  <c:v>4.5697291938324724E-3</c:v>
                </c:pt>
                <c:pt idx="3875">
                  <c:v>2.0846599525885523E-3</c:v>
                </c:pt>
                <c:pt idx="3876">
                  <c:v>1.0783258978592336E-2</c:v>
                </c:pt>
                <c:pt idx="3877">
                  <c:v>5.4385264286276325E-3</c:v>
                </c:pt>
                <c:pt idx="3878">
                  <c:v>1.4237740950999722E-3</c:v>
                </c:pt>
                <c:pt idx="3879">
                  <c:v>1.8168946676233588E-3</c:v>
                </c:pt>
                <c:pt idx="3880">
                  <c:v>5.0751464729001938E-3</c:v>
                </c:pt>
                <c:pt idx="3881">
                  <c:v>5.6349192372682211E-3</c:v>
                </c:pt>
                <c:pt idx="3882">
                  <c:v>1.0298880740386096E-2</c:v>
                </c:pt>
                <c:pt idx="3883">
                  <c:v>8.531305487194274E-3</c:v>
                </c:pt>
                <c:pt idx="3884">
                  <c:v>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1.4851094328491854E-2</c:v>
                </c:pt>
                <c:pt idx="3895">
                  <c:v>3.3544014179511805E-3</c:v>
                </c:pt>
                <c:pt idx="3896">
                  <c:v>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2.9640047134069647E-3</c:v>
                </c:pt>
                <c:pt idx="3912">
                  <c:v>1.4160573447883351E-3</c:v>
                </c:pt>
                <c:pt idx="3913">
                  <c:v>6.8545837734159676E-3</c:v>
                </c:pt>
                <c:pt idx="3914">
                  <c:v>9.4031753257262096E-3</c:v>
                </c:pt>
                <c:pt idx="3915">
                  <c:v>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1.0323176794766908E-2</c:v>
                </c:pt>
                <c:pt idx="3919">
                  <c:v>2.9456614591491181E-2</c:v>
                </c:pt>
                <c:pt idx="3920">
                  <c:v>4.6799212433725756E-3</c:v>
                </c:pt>
                <c:pt idx="3921">
                  <c:v>1.2386642498949385E-3</c:v>
                </c:pt>
                <c:pt idx="3922">
                  <c:v>1.1375739204697588E-2</c:v>
                </c:pt>
                <c:pt idx="3923">
                  <c:v>4.1743043689352888E-3</c:v>
                </c:pt>
                <c:pt idx="3924">
                  <c:v>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1.8487162189241957E-2</c:v>
                </c:pt>
                <c:pt idx="3928">
                  <c:v>1.0012211820989769E-2</c:v>
                </c:pt>
                <c:pt idx="3929">
                  <c:v>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7.56001126875816E-3</c:v>
                </c:pt>
                <c:pt idx="3934">
                  <c:v>6.4712948334175735E-3</c:v>
                </c:pt>
                <c:pt idx="3935">
                  <c:v>7.5298468567011057E-3</c:v>
                </c:pt>
                <c:pt idx="3936">
                  <c:v>1.4478794370032411E-2</c:v>
                </c:pt>
                <c:pt idx="3937">
                  <c:v>8.302395187186562E-3</c:v>
                </c:pt>
                <c:pt idx="3938">
                  <c:v>6.5301569356774891E-3</c:v>
                </c:pt>
                <c:pt idx="3939">
                  <c:v>4.1429678359046207E-3</c:v>
                </c:pt>
                <c:pt idx="3940">
                  <c:v>1.0291330631901907E-2</c:v>
                </c:pt>
                <c:pt idx="3941">
                  <c:v>4.8011512680661284E-3</c:v>
                </c:pt>
                <c:pt idx="3942">
                  <c:v>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5.8190692201387506E-3</c:v>
                </c:pt>
                <c:pt idx="3953">
                  <c:v>1.709278122818958E-3</c:v>
                </c:pt>
                <c:pt idx="3954">
                  <c:v>1.9955523733878877E-3</c:v>
                </c:pt>
                <c:pt idx="3955">
                  <c:v>1.5821634582108501E-2</c:v>
                </c:pt>
                <c:pt idx="3956">
                  <c:v>6.069823926989848E-3</c:v>
                </c:pt>
                <c:pt idx="3957">
                  <c:v>3.7551163727567172E-3</c:v>
                </c:pt>
                <c:pt idx="3958">
                  <c:v>1.5882612282851483E-3</c:v>
                </c:pt>
                <c:pt idx="3959">
                  <c:v>1.0522726048761477E-2</c:v>
                </c:pt>
                <c:pt idx="3960">
                  <c:v>1.2889485908287313E-3</c:v>
                </c:pt>
                <c:pt idx="3961">
                  <c:v>3.8903998568908804E-3</c:v>
                </c:pt>
                <c:pt idx="3962">
                  <c:v>8.1013703438355122E-3</c:v>
                </c:pt>
                <c:pt idx="3963">
                  <c:v>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8.1867525638781302E-3</c:v>
                </c:pt>
                <c:pt idx="3972">
                  <c:v>6.4363188226481682E-3</c:v>
                </c:pt>
                <c:pt idx="3973">
                  <c:v>4.7618354738876434E-3</c:v>
                </c:pt>
                <c:pt idx="3974">
                  <c:v>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1.1783738427201484E-2</c:v>
                </c:pt>
                <c:pt idx="3978">
                  <c:v>1.2208001235540777E-2</c:v>
                </c:pt>
                <c:pt idx="3979">
                  <c:v>5.6860857933509479E-3</c:v>
                </c:pt>
                <c:pt idx="3980">
                  <c:v>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2.5813461290766782E-3</c:v>
                </c:pt>
                <c:pt idx="3989">
                  <c:v>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8.0902685495436444E-3</c:v>
                </c:pt>
                <c:pt idx="3993">
                  <c:v>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5.6378744259619751E-3</c:v>
                </c:pt>
                <c:pt idx="3997">
                  <c:v>1.6575610008188413E-2</c:v>
                </c:pt>
                <c:pt idx="3998">
                  <c:v>1.5519990154242436E-3</c:v>
                </c:pt>
                <c:pt idx="3999">
                  <c:v>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4.7352683370709414E-3</c:v>
                </c:pt>
                <c:pt idx="4003">
                  <c:v>3.642556863277413E-3</c:v>
                </c:pt>
                <c:pt idx="4004">
                  <c:v>4.2154622286556531E-3</c:v>
                </c:pt>
                <c:pt idx="4005">
                  <c:v>1.9703411682296945E-3</c:v>
                </c:pt>
                <c:pt idx="4006">
                  <c:v>2.3968693232632177E-3</c:v>
                </c:pt>
                <c:pt idx="4007">
                  <c:v>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2.1006730816715447E-2</c:v>
                </c:pt>
                <c:pt idx="4012">
                  <c:v>7.7757059174530241E-3</c:v>
                </c:pt>
                <c:pt idx="4013">
                  <c:v>2.3130285965375919E-3</c:v>
                </c:pt>
                <c:pt idx="4014">
                  <c:v>4.9071333136661011E-3</c:v>
                </c:pt>
                <c:pt idx="4015">
                  <c:v>2.3327335377009817E-2</c:v>
                </c:pt>
                <c:pt idx="4016">
                  <c:v>4.5884026815823376E-3</c:v>
                </c:pt>
                <c:pt idx="4017">
                  <c:v>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9.6234658639824389E-3</c:v>
                </c:pt>
                <c:pt idx="4022">
                  <c:v>5.8160145248367101E-3</c:v>
                </c:pt>
                <c:pt idx="4023">
                  <c:v>2.982797961585959E-3</c:v>
                </c:pt>
                <c:pt idx="4024">
                  <c:v>3.2943609327116263E-3</c:v>
                </c:pt>
                <c:pt idx="4025">
                  <c:v>2.0981620333042628E-3</c:v>
                </c:pt>
                <c:pt idx="4026">
                  <c:v>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2.008564984832617E-2</c:v>
                </c:pt>
                <c:pt idx="4031">
                  <c:v>2.3473415849526447E-3</c:v>
                </c:pt>
                <c:pt idx="4032">
                  <c:v>1.120271880982493E-2</c:v>
                </c:pt>
                <c:pt idx="4033">
                  <c:v>1.6428706346776067E-3</c:v>
                </c:pt>
                <c:pt idx="4034">
                  <c:v>7.2528925255044285E-3</c:v>
                </c:pt>
                <c:pt idx="4035">
                  <c:v>2.1918423141250365E-2</c:v>
                </c:pt>
                <c:pt idx="4036">
                  <c:v>8.7799714989573729E-3</c:v>
                </c:pt>
                <c:pt idx="4037">
                  <c:v>7.1244514358994593E-3</c:v>
                </c:pt>
                <c:pt idx="4038">
                  <c:v>1.5152355200136469E-3</c:v>
                </c:pt>
                <c:pt idx="4039">
                  <c:v>3.0049289433264903E-4</c:v>
                </c:pt>
                <c:pt idx="4040">
                  <c:v>3.3397871022140535E-3</c:v>
                </c:pt>
                <c:pt idx="4041">
                  <c:v>2.4294041614947304E-3</c:v>
                </c:pt>
                <c:pt idx="4042">
                  <c:v>1.0644735646962999E-3</c:v>
                </c:pt>
                <c:pt idx="4043">
                  <c:v>5.3337366233368044E-3</c:v>
                </c:pt>
                <c:pt idx="4044">
                  <c:v>1.3548229411146195E-2</c:v>
                </c:pt>
                <c:pt idx="4045">
                  <c:v>1.7010547097422446E-3</c:v>
                </c:pt>
                <c:pt idx="4046">
                  <c:v>1.55527200866592E-2</c:v>
                </c:pt>
                <c:pt idx="4047">
                  <c:v>6.0705223031654043E-4</c:v>
                </c:pt>
                <c:pt idx="4048">
                  <c:v>1.2297018774507507E-3</c:v>
                </c:pt>
                <c:pt idx="4049">
                  <c:v>1.6778136515123165E-3</c:v>
                </c:pt>
                <c:pt idx="4050">
                  <c:v>4.5918223513501388E-3</c:v>
                </c:pt>
                <c:pt idx="4051">
                  <c:v>1.5465179809884155E-2</c:v>
                </c:pt>
                <c:pt idx="4052">
                  <c:v>1.0032491510795438E-2</c:v>
                </c:pt>
                <c:pt idx="4053">
                  <c:v>5.6756205193444487E-3</c:v>
                </c:pt>
                <c:pt idx="4054">
                  <c:v>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9.6062146223907519E-4</c:v>
                </c:pt>
                <c:pt idx="4058">
                  <c:v>7.3248044148996883E-3</c:v>
                </c:pt>
                <c:pt idx="4059">
                  <c:v>5.7468357800845027E-3</c:v>
                </c:pt>
                <c:pt idx="4060">
                  <c:v>6.4693192735898464E-4</c:v>
                </c:pt>
                <c:pt idx="4061">
                  <c:v>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4.6017776725291171E-3</c:v>
                </c:pt>
                <c:pt idx="4067">
                  <c:v>2.3108013213155587E-3</c:v>
                </c:pt>
                <c:pt idx="4068">
                  <c:v>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1.9530496991215784E-3</c:v>
                </c:pt>
                <c:pt idx="4079">
                  <c:v>0</c:v>
                </c:pt>
                <c:pt idx="4080">
                  <c:v>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9.0032502107817436E-4</c:v>
                </c:pt>
                <c:pt idx="4084">
                  <c:v>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9.3785814753637453E-3</c:v>
                </c:pt>
                <c:pt idx="4090">
                  <c:v>5.8907858127374979E-3</c:v>
                </c:pt>
                <c:pt idx="4091">
                  <c:v>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7.8846036243707118E-3</c:v>
                </c:pt>
                <c:pt idx="4099">
                  <c:v>8.4620903877157261E-3</c:v>
                </c:pt>
                <c:pt idx="4100">
                  <c:v>1.5958030388354416E-3</c:v>
                </c:pt>
                <c:pt idx="4101">
                  <c:v>7.1574850816924496E-3</c:v>
                </c:pt>
                <c:pt idx="4102">
                  <c:v>1.3182620517406818E-3</c:v>
                </c:pt>
                <c:pt idx="4103">
                  <c:v>1.1072197667498784E-2</c:v>
                </c:pt>
                <c:pt idx="4104">
                  <c:v>7.7519768043172732E-3</c:v>
                </c:pt>
                <c:pt idx="4105">
                  <c:v>7.8125397367942995E-3</c:v>
                </c:pt>
                <c:pt idx="4106">
                  <c:v>3.4712484774042096E-3</c:v>
                </c:pt>
                <c:pt idx="4107">
                  <c:v>2.5724418196411136E-3</c:v>
                </c:pt>
                <c:pt idx="4108">
                  <c:v>1.3711860090195316E-3</c:v>
                </c:pt>
                <c:pt idx="4109">
                  <c:v>3.3213287511140166E-3</c:v>
                </c:pt>
                <c:pt idx="4110">
                  <c:v>1.1741613353742686E-2</c:v>
                </c:pt>
                <c:pt idx="4111">
                  <c:v>4.6247110917470025E-3</c:v>
                </c:pt>
                <c:pt idx="4112">
                  <c:v>5.1002863475133609E-3</c:v>
                </c:pt>
                <c:pt idx="4113">
                  <c:v>2.7876774304642638E-3</c:v>
                </c:pt>
                <c:pt idx="4114">
                  <c:v>2.7876774304642638E-3</c:v>
                </c:pt>
                <c:pt idx="4115">
                  <c:v>2.0093371058669263E-3</c:v>
                </c:pt>
                <c:pt idx="4116">
                  <c:v>1.5639225355232433E-2</c:v>
                </c:pt>
                <c:pt idx="4117">
                  <c:v>9.5486151850554535E-4</c:v>
                </c:pt>
                <c:pt idx="4118">
                  <c:v>4.4280623396426577E-3</c:v>
                </c:pt>
                <c:pt idx="4119">
                  <c:v>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1.0841360770812436E-2</c:v>
                </c:pt>
                <c:pt idx="4123">
                  <c:v>3.174931248767443E-3</c:v>
                </c:pt>
                <c:pt idx="4124">
                  <c:v>6.0331479708466418E-3</c:v>
                </c:pt>
                <c:pt idx="4125">
                  <c:v>1.1397743707327379E-2</c:v>
                </c:pt>
                <c:pt idx="4126">
                  <c:v>3.5628025252272266E-3</c:v>
                </c:pt>
                <c:pt idx="4127">
                  <c:v>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2.2151352517889578E-3</c:v>
                </c:pt>
                <c:pt idx="4131">
                  <c:v>6.3580732725432298E-3</c:v>
                </c:pt>
                <c:pt idx="4132">
                  <c:v>9.0515090956682087E-3</c:v>
                </c:pt>
                <c:pt idx="4133">
                  <c:v>1.4949638302219626E-4</c:v>
                </c:pt>
                <c:pt idx="4134">
                  <c:v>4.1184061772003844E-3</c:v>
                </c:pt>
                <c:pt idx="4135">
                  <c:v>8.1366855977877961E-3</c:v>
                </c:pt>
                <c:pt idx="4136">
                  <c:v>8.3408656103927115E-3</c:v>
                </c:pt>
                <c:pt idx="4137">
                  <c:v>3.3925869222581895E-3</c:v>
                </c:pt>
                <c:pt idx="4138">
                  <c:v>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2.0519292969067848E-3</c:v>
                </c:pt>
                <c:pt idx="4147">
                  <c:v>6.4390389989190666E-3</c:v>
                </c:pt>
                <c:pt idx="4148">
                  <c:v>7.8415362201589289E-4</c:v>
                </c:pt>
                <c:pt idx="4149">
                  <c:v>7.8415362201589289E-4</c:v>
                </c:pt>
                <c:pt idx="4150">
                  <c:v>2.3542175471664706E-3</c:v>
                </c:pt>
                <c:pt idx="4151">
                  <c:v>7.0661161568335018E-3</c:v>
                </c:pt>
                <c:pt idx="4152">
                  <c:v>8.0941220565113881E-3</c:v>
                </c:pt>
                <c:pt idx="4153">
                  <c:v>1.5546515390267857E-2</c:v>
                </c:pt>
                <c:pt idx="4154">
                  <c:v>6.5749521009017542E-4</c:v>
                </c:pt>
                <c:pt idx="4155">
                  <c:v>5.1834322124726384E-3</c:v>
                </c:pt>
                <c:pt idx="4156">
                  <c:v>1.5803347459662831E-2</c:v>
                </c:pt>
                <c:pt idx="4157">
                  <c:v>9.3206465125996729E-3</c:v>
                </c:pt>
                <c:pt idx="4158">
                  <c:v>1.5300848175381354E-2</c:v>
                </c:pt>
                <c:pt idx="4159">
                  <c:v>8.724390036308094E-3</c:v>
                </c:pt>
                <c:pt idx="4160">
                  <c:v>1.2486078535412837E-2</c:v>
                </c:pt>
                <c:pt idx="4161">
                  <c:v>7.4107936698482035E-3</c:v>
                </c:pt>
                <c:pt idx="4162">
                  <c:v>2.0292551395861835E-3</c:v>
                </c:pt>
                <c:pt idx="4163">
                  <c:v>3.0434996076618148E-3</c:v>
                </c:pt>
                <c:pt idx="4164">
                  <c:v>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1.0010720747337665E-2</c:v>
                </c:pt>
                <c:pt idx="4182">
                  <c:v>6.5859047483476374E-3</c:v>
                </c:pt>
                <c:pt idx="4183">
                  <c:v>7.1607138820617422E-4</c:v>
                </c:pt>
                <c:pt idx="4184">
                  <c:v>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2.6738295245420929E-3</c:v>
                </c:pt>
                <c:pt idx="4189">
                  <c:v>9.3276242484110483E-3</c:v>
                </c:pt>
                <c:pt idx="4190">
                  <c:v>1.2916022693385543E-3</c:v>
                </c:pt>
                <c:pt idx="4191">
                  <c:v>1.7508714661756741E-2</c:v>
                </c:pt>
                <c:pt idx="4192">
                  <c:v>5.4785276170461472E-3</c:v>
                </c:pt>
                <c:pt idx="4193">
                  <c:v>1.6906741008080317E-3</c:v>
                </c:pt>
                <c:pt idx="4194">
                  <c:v>3.2429985833317687E-3</c:v>
                </c:pt>
                <c:pt idx="4195">
                  <c:v>1.8429236790638015E-3</c:v>
                </c:pt>
                <c:pt idx="4196">
                  <c:v>2.5516844363648872E-3</c:v>
                </c:pt>
                <c:pt idx="4197">
                  <c:v>1.3101098124410626E-2</c:v>
                </c:pt>
                <c:pt idx="4198">
                  <c:v>8.6299326462970782E-3</c:v>
                </c:pt>
                <c:pt idx="4199">
                  <c:v>1.193147537722794E-2</c:v>
                </c:pt>
                <c:pt idx="4200">
                  <c:v>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1.3754904487034203E-2</c:v>
                </c:pt>
                <c:pt idx="4209">
                  <c:v>6.3634917445289929E-3</c:v>
                </c:pt>
                <c:pt idx="4210">
                  <c:v>2.1397890670915132E-2</c:v>
                </c:pt>
                <c:pt idx="4211">
                  <c:v>6.3950576569649087E-4</c:v>
                </c:pt>
                <c:pt idx="4212">
                  <c:v>1.8335331979171698E-2</c:v>
                </c:pt>
                <c:pt idx="4213">
                  <c:v>9.9604801509656227E-4</c:v>
                </c:pt>
                <c:pt idx="4214">
                  <c:v>5.1024000268995451E-4</c:v>
                </c:pt>
                <c:pt idx="4215">
                  <c:v>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5.6175852453836939E-3</c:v>
                </c:pt>
                <c:pt idx="4224">
                  <c:v>2.9398594840541747E-3</c:v>
                </c:pt>
                <c:pt idx="4225">
                  <c:v>1.093500818456139E-2</c:v>
                </c:pt>
                <c:pt idx="4226">
                  <c:v>1.7271434915217654E-2</c:v>
                </c:pt>
                <c:pt idx="4227">
                  <c:v>1.1237153056183224E-2</c:v>
                </c:pt>
                <c:pt idx="4228">
                  <c:v>4.0451278137512148E-3</c:v>
                </c:pt>
                <c:pt idx="4229">
                  <c:v>1.3051712524188908E-2</c:v>
                </c:pt>
                <c:pt idx="4230">
                  <c:v>1.7246148114947069E-2</c:v>
                </c:pt>
                <c:pt idx="4231">
                  <c:v>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8.2878411945941366E-3</c:v>
                </c:pt>
                <c:pt idx="4235">
                  <c:v>1.8714463690622019E-2</c:v>
                </c:pt>
                <c:pt idx="4236">
                  <c:v>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1.1807676865416283E-4</c:v>
                </c:pt>
                <c:pt idx="4243">
                  <c:v>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4.8827946748239981E-3</c:v>
                </c:pt>
                <c:pt idx="4247">
                  <c:v>1.1814649010417178E-2</c:v>
                </c:pt>
                <c:pt idx="4248">
                  <c:v>3.4718541591249874E-3</c:v>
                </c:pt>
                <c:pt idx="4249">
                  <c:v>2.2299259306048924E-3</c:v>
                </c:pt>
                <c:pt idx="4250">
                  <c:v>1.6871053746199571E-2</c:v>
                </c:pt>
                <c:pt idx="4251">
                  <c:v>1.5633497408035879E-2</c:v>
                </c:pt>
                <c:pt idx="4252">
                  <c:v>6.4212084515080647E-4</c:v>
                </c:pt>
                <c:pt idx="4253">
                  <c:v>1.476021661865623E-2</c:v>
                </c:pt>
                <c:pt idx="4254">
                  <c:v>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8.4818485124484866E-3</c:v>
                </c:pt>
                <c:pt idx="4260">
                  <c:v>3.3245000982109474E-3</c:v>
                </c:pt>
                <c:pt idx="4261">
                  <c:v>5.1840834337024688E-3</c:v>
                </c:pt>
                <c:pt idx="4262">
                  <c:v>2.9689310575893302E-3</c:v>
                </c:pt>
                <c:pt idx="4263">
                  <c:v>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4.859144712545671E-4</c:v>
                </c:pt>
                <c:pt idx="4268">
                  <c:v>1.129573159287478E-2</c:v>
                </c:pt>
                <c:pt idx="4269">
                  <c:v>6.0422635868366825E-3</c:v>
                </c:pt>
                <c:pt idx="4270">
                  <c:v>6.3998492682557639E-3</c:v>
                </c:pt>
                <c:pt idx="4271">
                  <c:v>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1.8979709104529618E-3</c:v>
                </c:pt>
                <c:pt idx="4275">
                  <c:v>7.5829600331349667E-3</c:v>
                </c:pt>
                <c:pt idx="4276">
                  <c:v>6.1739676080829753E-3</c:v>
                </c:pt>
                <c:pt idx="4277">
                  <c:v>1.587076036620072E-2</c:v>
                </c:pt>
                <c:pt idx="4278">
                  <c:v>2.753828130122038E-2</c:v>
                </c:pt>
                <c:pt idx="4279">
                  <c:v>1.1053315334038416E-2</c:v>
                </c:pt>
                <c:pt idx="4280">
                  <c:v>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7.2219589667490425E-3</c:v>
                </c:pt>
                <c:pt idx="4290">
                  <c:v>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2.44740989090797E-3</c:v>
                </c:pt>
                <c:pt idx="4295">
                  <c:v>5.856267308993246E-3</c:v>
                </c:pt>
                <c:pt idx="4296">
                  <c:v>5.885884861687174E-4</c:v>
                </c:pt>
                <c:pt idx="4297">
                  <c:v>3.6372192991942498E-3</c:v>
                </c:pt>
                <c:pt idx="4298">
                  <c:v>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1.4321134850986184E-2</c:v>
                </c:pt>
                <c:pt idx="4309">
                  <c:v>9.4558424925423878E-3</c:v>
                </c:pt>
                <c:pt idx="4310">
                  <c:v>6.5924550920399838E-3</c:v>
                </c:pt>
                <c:pt idx="4311">
                  <c:v>4.1194348209749876E-3</c:v>
                </c:pt>
                <c:pt idx="4312">
                  <c:v>3.4404193257300264E-3</c:v>
                </c:pt>
                <c:pt idx="4313">
                  <c:v>2.6383577268953573E-3</c:v>
                </c:pt>
                <c:pt idx="4314">
                  <c:v>9.0952520124991665E-3</c:v>
                </c:pt>
                <c:pt idx="4315">
                  <c:v>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4.4275397379989201E-3</c:v>
                </c:pt>
                <c:pt idx="4322">
                  <c:v>5.3671801224641769E-3</c:v>
                </c:pt>
                <c:pt idx="4323">
                  <c:v>1.1484518666424748E-3</c:v>
                </c:pt>
                <c:pt idx="4324">
                  <c:v>1.0492734663126946E-2</c:v>
                </c:pt>
                <c:pt idx="4325">
                  <c:v>1.4707489074785585E-3</c:v>
                </c:pt>
                <c:pt idx="4326">
                  <c:v>3.3298459558661619E-4</c:v>
                </c:pt>
                <c:pt idx="4327">
                  <c:v>6.7241524906709316E-3</c:v>
                </c:pt>
                <c:pt idx="4328">
                  <c:v>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5.8019597016532032E-3</c:v>
                </c:pt>
                <c:pt idx="4338">
                  <c:v>1.2103481057103238E-2</c:v>
                </c:pt>
                <c:pt idx="4339">
                  <c:v>3.6958884474094233E-3</c:v>
                </c:pt>
                <c:pt idx="4340">
                  <c:v>2.178130136949008E-3</c:v>
                </c:pt>
                <c:pt idx="4341">
                  <c:v>9.3728584372589907E-3</c:v>
                </c:pt>
                <c:pt idx="4342">
                  <c:v>1.672489599703475E-2</c:v>
                </c:pt>
                <c:pt idx="4343">
                  <c:v>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1.2489088142224603E-3</c:v>
                </c:pt>
                <c:pt idx="4352">
                  <c:v>1.5658635508701835E-3</c:v>
                </c:pt>
                <c:pt idx="4353">
                  <c:v>5.3519944597004709E-3</c:v>
                </c:pt>
                <c:pt idx="4354">
                  <c:v>3.5907040159983694E-3</c:v>
                </c:pt>
                <c:pt idx="4355">
                  <c:v>4.4266408435511551E-3</c:v>
                </c:pt>
                <c:pt idx="4356">
                  <c:v>9.2945711915088935E-3</c:v>
                </c:pt>
                <c:pt idx="4357">
                  <c:v>3.0777818040368388E-3</c:v>
                </c:pt>
                <c:pt idx="4358">
                  <c:v>9.6143538492743374E-4</c:v>
                </c:pt>
                <c:pt idx="4359">
                  <c:v>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3.4437279723595893E-3</c:v>
                </c:pt>
                <c:pt idx="4365">
                  <c:v>4.7061707767337424E-3</c:v>
                </c:pt>
                <c:pt idx="4366">
                  <c:v>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1.0854403166832505E-2</c:v>
                </c:pt>
                <c:pt idx="4372">
                  <c:v>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1.7208721024406515E-3</c:v>
                </c:pt>
                <c:pt idx="4384">
                  <c:v>2.0091865570215361E-4</c:v>
                </c:pt>
                <c:pt idx="4385">
                  <c:v>1.0989481143750979E-2</c:v>
                </c:pt>
                <c:pt idx="4386">
                  <c:v>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1.2949702932726126E-2</c:v>
                </c:pt>
                <c:pt idx="4391">
                  <c:v>1.1112722577975909E-2</c:v>
                </c:pt>
                <c:pt idx="4392">
                  <c:v>5.4338751743641112E-3</c:v>
                </c:pt>
                <c:pt idx="4393">
                  <c:v>3.1965080222491338E-3</c:v>
                </c:pt>
                <c:pt idx="4394">
                  <c:v>5.6551514985780926E-3</c:v>
                </c:pt>
                <c:pt idx="4395">
                  <c:v>1.4468967489545292E-2</c:v>
                </c:pt>
                <c:pt idx="4396">
                  <c:v>1.458453474469934E-3</c:v>
                </c:pt>
                <c:pt idx="4397">
                  <c:v>3.4358275602270894E-3</c:v>
                </c:pt>
                <c:pt idx="4398">
                  <c:v>9.9162671886077192E-3</c:v>
                </c:pt>
                <c:pt idx="4399">
                  <c:v>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5.0278844126872002E-4</c:v>
                </c:pt>
                <c:pt idx="4403">
                  <c:v>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1.4718848634422521E-2</c:v>
                </c:pt>
                <c:pt idx="4407">
                  <c:v>1.4830047961271298E-2</c:v>
                </c:pt>
                <c:pt idx="4408">
                  <c:v>1.5153647293550065E-2</c:v>
                </c:pt>
                <c:pt idx="4409">
                  <c:v>3.8295910952506063E-3</c:v>
                </c:pt>
                <c:pt idx="4410">
                  <c:v>9.5712471797426701E-4</c:v>
                </c:pt>
                <c:pt idx="4411">
                  <c:v>6.4807245836862037E-3</c:v>
                </c:pt>
                <c:pt idx="4412">
                  <c:v>1.1716074699440249E-2</c:v>
                </c:pt>
                <c:pt idx="4413">
                  <c:v>2.883851147220895E-3</c:v>
                </c:pt>
                <c:pt idx="4414">
                  <c:v>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2.5398879785605288E-3</c:v>
                </c:pt>
                <c:pt idx="4421">
                  <c:v>1.106209448281259E-2</c:v>
                </c:pt>
                <c:pt idx="4422">
                  <c:v>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8.7597834392560969E-3</c:v>
                </c:pt>
                <c:pt idx="4426">
                  <c:v>8.8472645337986933E-3</c:v>
                </c:pt>
                <c:pt idx="4427">
                  <c:v>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1.0728412363381068E-4</c:v>
                </c:pt>
                <c:pt idx="4437">
                  <c:v>4.2328582608721632E-3</c:v>
                </c:pt>
                <c:pt idx="4438">
                  <c:v>7.0684894234123163E-3</c:v>
                </c:pt>
                <c:pt idx="4439">
                  <c:v>4.7071436303323111E-3</c:v>
                </c:pt>
                <c:pt idx="4440">
                  <c:v>3.0384247054984215E-3</c:v>
                </c:pt>
                <c:pt idx="4441">
                  <c:v>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4.2991923228301587E-3</c:v>
                </c:pt>
                <c:pt idx="4446">
                  <c:v>7.5597027298055508E-3</c:v>
                </c:pt>
                <c:pt idx="4447">
                  <c:v>1.3202800936698011E-3</c:v>
                </c:pt>
                <c:pt idx="4448">
                  <c:v>3.2542006710958304E-3</c:v>
                </c:pt>
                <c:pt idx="4449">
                  <c:v>9.3966138858903037E-3</c:v>
                </c:pt>
                <c:pt idx="4450">
                  <c:v>2.253557138933715E-3</c:v>
                </c:pt>
                <c:pt idx="4451">
                  <c:v>4.0244294796059066E-3</c:v>
                </c:pt>
                <c:pt idx="4452">
                  <c:v>6.4160088396576498E-3</c:v>
                </c:pt>
                <c:pt idx="4453">
                  <c:v>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1.2522775915276618E-2</c:v>
                </c:pt>
                <c:pt idx="4460">
                  <c:v>4.3830496152112985E-3</c:v>
                </c:pt>
                <c:pt idx="4461">
                  <c:v>6.1758485834317867E-4</c:v>
                </c:pt>
                <c:pt idx="4462">
                  <c:v>2.0259955392898377E-4</c:v>
                </c:pt>
                <c:pt idx="4463">
                  <c:v>2.7465563019237749E-3</c:v>
                </c:pt>
                <c:pt idx="4464">
                  <c:v>1.4970746962099213E-2</c:v>
                </c:pt>
                <c:pt idx="4465">
                  <c:v>6.7339611576446856E-3</c:v>
                </c:pt>
                <c:pt idx="4466">
                  <c:v>1.660748272730217E-3</c:v>
                </c:pt>
                <c:pt idx="4467">
                  <c:v>6.037082613465472E-3</c:v>
                </c:pt>
                <c:pt idx="4468">
                  <c:v>2.0748548940030531E-4</c:v>
                </c:pt>
                <c:pt idx="4469">
                  <c:v>2.7133845759435005E-3</c:v>
                </c:pt>
                <c:pt idx="4470">
                  <c:v>5.9593378300046851E-3</c:v>
                </c:pt>
                <c:pt idx="4471">
                  <c:v>3.6743325013892658E-3</c:v>
                </c:pt>
                <c:pt idx="4472">
                  <c:v>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7.2922178435481655E-3</c:v>
                </c:pt>
                <c:pt idx="4477">
                  <c:v>5.9529800427089441E-3</c:v>
                </c:pt>
                <c:pt idx="4478">
                  <c:v>3.313632280642409E-3</c:v>
                </c:pt>
                <c:pt idx="4479">
                  <c:v>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3.7291752867805172E-3</c:v>
                </c:pt>
                <c:pt idx="4493">
                  <c:v>7.7665088344831545E-3</c:v>
                </c:pt>
                <c:pt idx="4494">
                  <c:v>7.7665088344831545E-3</c:v>
                </c:pt>
                <c:pt idx="4495">
                  <c:v>0</c:v>
                </c:pt>
                <c:pt idx="4496">
                  <c:v>5.5310502302168274E-3</c:v>
                </c:pt>
                <c:pt idx="4497">
                  <c:v>1.1560958317966552E-3</c:v>
                </c:pt>
                <c:pt idx="4498">
                  <c:v>1.6801861728481526E-3</c:v>
                </c:pt>
                <c:pt idx="4499">
                  <c:v>2.617831645616242E-3</c:v>
                </c:pt>
                <c:pt idx="4500">
                  <c:v>4.2909273889542021E-3</c:v>
                </c:pt>
                <c:pt idx="4501">
                  <c:v>5.2530489726354546E-4</c:v>
                </c:pt>
                <c:pt idx="4502">
                  <c:v>2.5148924145996787E-3</c:v>
                </c:pt>
                <c:pt idx="4503">
                  <c:v>3.7647775397422478E-3</c:v>
                </c:pt>
                <c:pt idx="4504">
                  <c:v>9.1736870789400626E-3</c:v>
                </c:pt>
                <c:pt idx="4505">
                  <c:v>9.3698926820948714E-3</c:v>
                </c:pt>
                <c:pt idx="4506">
                  <c:v>3.5227373933217621E-3</c:v>
                </c:pt>
                <c:pt idx="4507">
                  <c:v>6.3499928451005161E-4</c:v>
                </c:pt>
                <c:pt idx="4508">
                  <c:v>1.7155034110070133E-3</c:v>
                </c:pt>
                <c:pt idx="4509">
                  <c:v>8.5081439965053463E-3</c:v>
                </c:pt>
                <c:pt idx="4510">
                  <c:v>1.7941930415741325E-3</c:v>
                </c:pt>
                <c:pt idx="4511">
                  <c:v>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2.1076030692182002E-3</c:v>
                </c:pt>
                <c:pt idx="4515">
                  <c:v>1.5810885349090142E-3</c:v>
                </c:pt>
                <c:pt idx="4516">
                  <c:v>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1.3366055801586896E-3</c:v>
                </c:pt>
                <c:pt idx="4521">
                  <c:v>5.0331463799180298E-3</c:v>
                </c:pt>
                <c:pt idx="4522">
                  <c:v>6.1386947685182491E-4</c:v>
                </c:pt>
                <c:pt idx="4523">
                  <c:v>2.0474429079175849E-4</c:v>
                </c:pt>
                <c:pt idx="4524">
                  <c:v>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1.5507231948381772E-3</c:v>
                </c:pt>
                <c:pt idx="4528">
                  <c:v>3.0987000215203508E-3</c:v>
                </c:pt>
                <c:pt idx="4529">
                  <c:v>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1.6658726335544216E-2</c:v>
                </c:pt>
                <c:pt idx="4533">
                  <c:v>3.9890925470951188E-3</c:v>
                </c:pt>
                <c:pt idx="4534">
                  <c:v>1.1668850546859844E-3</c:v>
                </c:pt>
                <c:pt idx="4535">
                  <c:v>6.8794124268833912E-3</c:v>
                </c:pt>
                <c:pt idx="4536">
                  <c:v>2.1179183824617809E-3</c:v>
                </c:pt>
                <c:pt idx="4537">
                  <c:v>4.1396652937821798E-3</c:v>
                </c:pt>
                <c:pt idx="4538">
                  <c:v>3.7184607972706729E-3</c:v>
                </c:pt>
                <c:pt idx="4539">
                  <c:v>1.3878720911845832E-2</c:v>
                </c:pt>
                <c:pt idx="4540">
                  <c:v>1.6811442303292345E-2</c:v>
                </c:pt>
                <c:pt idx="4541">
                  <c:v>2.5103884512498453E-3</c:v>
                </c:pt>
                <c:pt idx="4542">
                  <c:v>1.7276054094971904E-2</c:v>
                </c:pt>
                <c:pt idx="4543">
                  <c:v>4.1130817518624241E-3</c:v>
                </c:pt>
                <c:pt idx="4544">
                  <c:v>3.8925827441902427E-3</c:v>
                </c:pt>
                <c:pt idx="4545">
                  <c:v>8.8167465144692869E-3</c:v>
                </c:pt>
                <c:pt idx="4546">
                  <c:v>9.3626179926751263E-3</c:v>
                </c:pt>
                <c:pt idx="4547">
                  <c:v>1.8802837368756542E-3</c:v>
                </c:pt>
                <c:pt idx="4548">
                  <c:v>1.3361300201637505E-3</c:v>
                </c:pt>
                <c:pt idx="4549">
                  <c:v>2.6777575694696409E-3</c:v>
                </c:pt>
                <c:pt idx="4550">
                  <c:v>6.9490312434226098E-3</c:v>
                </c:pt>
                <c:pt idx="4551">
                  <c:v>2.2454182967077685E-3</c:v>
                </c:pt>
                <c:pt idx="4552">
                  <c:v>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7.7677132813844807E-3</c:v>
                </c:pt>
                <c:pt idx="4560">
                  <c:v>9.8319886813156288E-3</c:v>
                </c:pt>
                <c:pt idx="4561">
                  <c:v>1.0948219215342725E-2</c:v>
                </c:pt>
                <c:pt idx="4562">
                  <c:v>3.3700667544191987E-3</c:v>
                </c:pt>
                <c:pt idx="4563">
                  <c:v>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9.4263847765763131E-3</c:v>
                </c:pt>
                <c:pt idx="4570">
                  <c:v>5.8217071705373158E-3</c:v>
                </c:pt>
                <c:pt idx="4571">
                  <c:v>1.0974077321268538E-3</c:v>
                </c:pt>
                <c:pt idx="4572">
                  <c:v>1.1009445677036211E-2</c:v>
                </c:pt>
                <c:pt idx="4573">
                  <c:v>5.5496061216775416E-4</c:v>
                </c:pt>
                <c:pt idx="4574">
                  <c:v>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1.3077589521994781E-3</c:v>
                </c:pt>
                <c:pt idx="4578">
                  <c:v>1.206386536309445E-3</c:v>
                </c:pt>
                <c:pt idx="4579">
                  <c:v>6.9985573886093277E-3</c:v>
                </c:pt>
                <c:pt idx="4580">
                  <c:v>2.6424073121145142E-3</c:v>
                </c:pt>
                <c:pt idx="4581">
                  <c:v>8.8579205511063464E-4</c:v>
                </c:pt>
                <c:pt idx="4582">
                  <c:v>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5.2532726704512811E-3</c:v>
                </c:pt>
                <c:pt idx="4587">
                  <c:v>1.5562930303906874E-2</c:v>
                </c:pt>
                <c:pt idx="4588">
                  <c:v>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6.3624129682331443E-3</c:v>
                </c:pt>
                <c:pt idx="4592">
                  <c:v>6.6617575870431267E-4</c:v>
                </c:pt>
                <c:pt idx="4593">
                  <c:v>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2.7977453233125615E-3</c:v>
                </c:pt>
                <c:pt idx="4602">
                  <c:v>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3.2586922114008487E-3</c:v>
                </c:pt>
                <c:pt idx="4606">
                  <c:v>1.191391571721212E-3</c:v>
                </c:pt>
                <c:pt idx="4607">
                  <c:v>8.7318368735589402E-3</c:v>
                </c:pt>
                <c:pt idx="4608">
                  <c:v>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9.3848129379381362E-3</c:v>
                </c:pt>
                <c:pt idx="4612">
                  <c:v>5.6861675431001402E-3</c:v>
                </c:pt>
                <c:pt idx="4613">
                  <c:v>6.494256037305135E-3</c:v>
                </c:pt>
                <c:pt idx="4614">
                  <c:v>6.2050511313040957E-3</c:v>
                </c:pt>
                <c:pt idx="4615">
                  <c:v>3.8468674745271159E-3</c:v>
                </c:pt>
                <c:pt idx="4616">
                  <c:v>1.302135490652212E-2</c:v>
                </c:pt>
                <c:pt idx="4617">
                  <c:v>1.9450263304614523E-3</c:v>
                </c:pt>
                <c:pt idx="4618">
                  <c:v>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1.2389176858611073E-2</c:v>
                </c:pt>
                <c:pt idx="4628">
                  <c:v>4.7706151380717543E-3</c:v>
                </c:pt>
                <c:pt idx="4629">
                  <c:v>7.9730856381310389E-4</c:v>
                </c:pt>
                <c:pt idx="4630">
                  <c:v>1.0085827422582128E-2</c:v>
                </c:pt>
                <c:pt idx="4631">
                  <c:v>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1.114370879537141E-3</c:v>
                </c:pt>
                <c:pt idx="4636">
                  <c:v>0</c:v>
                </c:pt>
                <c:pt idx="4637">
                  <c:v>2.8180521108556178E-3</c:v>
                </c:pt>
                <c:pt idx="4638">
                  <c:v>7.46078647659143E-3</c:v>
                </c:pt>
                <c:pt idx="4639">
                  <c:v>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5.6733513912643474E-4</c:v>
                </c:pt>
                <c:pt idx="4643">
                  <c:v>3.2709439738241031E-3</c:v>
                </c:pt>
                <c:pt idx="4644">
                  <c:v>5.0820457972253763E-3</c:v>
                </c:pt>
                <c:pt idx="4645">
                  <c:v>3.0724139981730403E-3</c:v>
                </c:pt>
                <c:pt idx="4646">
                  <c:v>5.7825173866641322E-3</c:v>
                </c:pt>
                <c:pt idx="4647">
                  <c:v>2.4848533567274345E-3</c:v>
                </c:pt>
                <c:pt idx="4648">
                  <c:v>1.4049993884129641E-2</c:v>
                </c:pt>
                <c:pt idx="4649">
                  <c:v>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5.8254526738883428E-3</c:v>
                </c:pt>
                <c:pt idx="4654">
                  <c:v>6.5575806728146446E-3</c:v>
                </c:pt>
                <c:pt idx="4655">
                  <c:v>5.4374162888128907E-3</c:v>
                </c:pt>
                <c:pt idx="4656">
                  <c:v>5.5774276576343595E-3</c:v>
                </c:pt>
                <c:pt idx="4657">
                  <c:v>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2.2264045788400466E-4</c:v>
                </c:pt>
                <c:pt idx="4668">
                  <c:v>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6.2684885326547146E-4</c:v>
                </c:pt>
                <c:pt idx="4672">
                  <c:v>5.0689166741246794E-3</c:v>
                </c:pt>
                <c:pt idx="4673">
                  <c:v>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5.9431854599090173E-3</c:v>
                </c:pt>
                <c:pt idx="4682">
                  <c:v>4.9009993214248482E-3</c:v>
                </c:pt>
                <c:pt idx="4683">
                  <c:v>9.3497402004150132E-4</c:v>
                </c:pt>
                <c:pt idx="4684">
                  <c:v>2.5040709596710897E-3</c:v>
                </c:pt>
                <c:pt idx="4685">
                  <c:v>5.2299487980267401E-4</c:v>
                </c:pt>
                <c:pt idx="4686">
                  <c:v>9.4366100458369573E-3</c:v>
                </c:pt>
                <c:pt idx="4687">
                  <c:v>3.8017327498147679E-3</c:v>
                </c:pt>
                <c:pt idx="4688">
                  <c:v>7.3806684327122341E-3</c:v>
                </c:pt>
                <c:pt idx="4689">
                  <c:v>6.4214277895855432E-3</c:v>
                </c:pt>
                <c:pt idx="4690">
                  <c:v>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5.8892634128762111E-3</c:v>
                </c:pt>
                <c:pt idx="4697">
                  <c:v>3.5227635376093858E-3</c:v>
                </c:pt>
                <c:pt idx="4698">
                  <c:v>3.111230041500157E-3</c:v>
                </c:pt>
                <c:pt idx="4699">
                  <c:v>8.7398999378383024E-3</c:v>
                </c:pt>
                <c:pt idx="4700">
                  <c:v>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4.3749543984201722E-3</c:v>
                </c:pt>
                <c:pt idx="4705">
                  <c:v>8.4989645730688679E-3</c:v>
                </c:pt>
                <c:pt idx="4706">
                  <c:v>6.1238084024557438E-3</c:v>
                </c:pt>
                <c:pt idx="4707">
                  <c:v>6.8070413941336838E-3</c:v>
                </c:pt>
                <c:pt idx="4708">
                  <c:v>2.2372813461792873E-3</c:v>
                </c:pt>
                <c:pt idx="4709">
                  <c:v>6.3439081969018929E-4</c:v>
                </c:pt>
                <c:pt idx="4710">
                  <c:v>3.3093872418739068E-3</c:v>
                </c:pt>
                <c:pt idx="4711">
                  <c:v>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4.6106663346634491E-3</c:v>
                </c:pt>
                <c:pt idx="4717">
                  <c:v>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3.4135064436968676E-3</c:v>
                </c:pt>
                <c:pt idx="4721">
                  <c:v>1.5492036788478103E-3</c:v>
                </c:pt>
                <c:pt idx="4722">
                  <c:v>2.0606453404514724E-4</c:v>
                </c:pt>
                <c:pt idx="4723">
                  <c:v>4.887744531558269E-3</c:v>
                </c:pt>
                <c:pt idx="4724">
                  <c:v>6.1708340342097046E-3</c:v>
                </c:pt>
                <c:pt idx="4725">
                  <c:v>2.9404970555058085E-3</c:v>
                </c:pt>
                <c:pt idx="4726">
                  <c:v>1.0982681677782047E-2</c:v>
                </c:pt>
                <c:pt idx="4727">
                  <c:v>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6.7407762613385103E-3</c:v>
                </c:pt>
                <c:pt idx="4733">
                  <c:v>2.6721225705435003E-3</c:v>
                </c:pt>
                <c:pt idx="4734">
                  <c:v>4.8474733491232769E-3</c:v>
                </c:pt>
                <c:pt idx="4735">
                  <c:v>2.2806756392599326E-3</c:v>
                </c:pt>
                <c:pt idx="4736">
                  <c:v>7.5938739624730189E-3</c:v>
                </c:pt>
                <c:pt idx="4737">
                  <c:v>4.1478164072117352E-4</c:v>
                </c:pt>
                <c:pt idx="4738">
                  <c:v>6.3241965526295019E-4</c:v>
                </c:pt>
                <c:pt idx="4739">
                  <c:v>1.0293068493827384E-2</c:v>
                </c:pt>
                <c:pt idx="4740">
                  <c:v>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7.1009516774198644E-3</c:v>
                </c:pt>
                <c:pt idx="4745">
                  <c:v>4.0751334437008069E-3</c:v>
                </c:pt>
                <c:pt idx="4746">
                  <c:v>7.0231605839028433E-3</c:v>
                </c:pt>
                <c:pt idx="4747">
                  <c:v>6.4322523540907284E-3</c:v>
                </c:pt>
                <c:pt idx="4748">
                  <c:v>2.4341557462088659E-3</c:v>
                </c:pt>
                <c:pt idx="4749">
                  <c:v>4.1405390509048345E-3</c:v>
                </c:pt>
                <c:pt idx="4750">
                  <c:v>2.3437417000247152E-3</c:v>
                </c:pt>
                <c:pt idx="4751">
                  <c:v>7.0375771365851492E-3</c:v>
                </c:pt>
                <c:pt idx="4752">
                  <c:v>2.8794782090439952E-3</c:v>
                </c:pt>
                <c:pt idx="4753">
                  <c:v>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2.2360265790206668E-3</c:v>
                </c:pt>
                <c:pt idx="4757">
                  <c:v>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4.0440145994304899E-3</c:v>
                </c:pt>
                <c:pt idx="4762">
                  <c:v>4.0505737404670228E-3</c:v>
                </c:pt>
                <c:pt idx="4763">
                  <c:v>4.5914679722081075E-3</c:v>
                </c:pt>
                <c:pt idx="4764">
                  <c:v>6.4614556265709666E-3</c:v>
                </c:pt>
                <c:pt idx="4765">
                  <c:v>1.4563294852951714E-3</c:v>
                </c:pt>
                <c:pt idx="4766">
                  <c:v>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9.9105790371059044E-3</c:v>
                </c:pt>
                <c:pt idx="4770">
                  <c:v>3.9918615985703454E-3</c:v>
                </c:pt>
                <c:pt idx="4771">
                  <c:v>4.7474371154825334E-3</c:v>
                </c:pt>
                <c:pt idx="4772">
                  <c:v>3.0644779478317119E-3</c:v>
                </c:pt>
                <c:pt idx="4773">
                  <c:v>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3.5904284647862994E-3</c:v>
                </c:pt>
                <c:pt idx="4801">
                  <c:v>4.0704387663055286E-3</c:v>
                </c:pt>
                <c:pt idx="4802">
                  <c:v>1.4294337261224754E-3</c:v>
                </c:pt>
                <c:pt idx="4803">
                  <c:v>9.8956771446445657E-5</c:v>
                </c:pt>
                <c:pt idx="4804">
                  <c:v>5.7208179291716732E-3</c:v>
                </c:pt>
                <c:pt idx="4805">
                  <c:v>4.7986003105942032E-3</c:v>
                </c:pt>
                <c:pt idx="4806">
                  <c:v>1.8293361484005288E-3</c:v>
                </c:pt>
                <c:pt idx="4807">
                  <c:v>9.5916207128015074E-3</c:v>
                </c:pt>
                <c:pt idx="4808">
                  <c:v>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5.7691254640701572E-3</c:v>
                </c:pt>
                <c:pt idx="4812">
                  <c:v>3.7661166364433285E-4</c:v>
                </c:pt>
                <c:pt idx="4813">
                  <c:v>7.8950923336904566E-3</c:v>
                </c:pt>
                <c:pt idx="4814">
                  <c:v>5.4647321515988168E-3</c:v>
                </c:pt>
                <c:pt idx="4815">
                  <c:v>2.4111194591691643E-3</c:v>
                </c:pt>
                <c:pt idx="4816">
                  <c:v>2.2161015117427851E-3</c:v>
                </c:pt>
                <c:pt idx="4817">
                  <c:v>4.2454322047600357E-3</c:v>
                </c:pt>
                <c:pt idx="4818">
                  <c:v>7.6290831138496884E-3</c:v>
                </c:pt>
                <c:pt idx="4819">
                  <c:v>1.2557875700629495E-3</c:v>
                </c:pt>
                <c:pt idx="4820">
                  <c:v>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2.122861168563972E-3</c:v>
                </c:pt>
                <c:pt idx="4824">
                  <c:v>1.5401817809310714E-3</c:v>
                </c:pt>
                <c:pt idx="4825">
                  <c:v>1.9233706804016037E-3</c:v>
                </c:pt>
                <c:pt idx="4826">
                  <c:v>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3.5313851590572654E-3</c:v>
                </c:pt>
                <c:pt idx="4833">
                  <c:v>7.2917403715626605E-3</c:v>
                </c:pt>
                <c:pt idx="4834">
                  <c:v>5.8346463559377781E-4</c:v>
                </c:pt>
                <c:pt idx="4835">
                  <c:v>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4.0953302263737612E-3</c:v>
                </c:pt>
                <c:pt idx="4844">
                  <c:v>1.3339163762493556E-3</c:v>
                </c:pt>
                <c:pt idx="4845">
                  <c:v>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5.9514182456714693E-3</c:v>
                </c:pt>
                <c:pt idx="4850">
                  <c:v>8.4696616048498541E-3</c:v>
                </c:pt>
                <c:pt idx="4851">
                  <c:v>4.8838845861327584E-3</c:v>
                </c:pt>
                <c:pt idx="4852">
                  <c:v>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6.3804342771955902E-4</c:v>
                </c:pt>
                <c:pt idx="4867">
                  <c:v>6.0384809880371648E-3</c:v>
                </c:pt>
                <c:pt idx="4868">
                  <c:v>4.7839487780558798E-3</c:v>
                </c:pt>
                <c:pt idx="4869">
                  <c:v>3.6813045747381423E-3</c:v>
                </c:pt>
                <c:pt idx="4870">
                  <c:v>1.2864694176997205E-3</c:v>
                </c:pt>
                <c:pt idx="4871">
                  <c:v>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6.5318205499949045E-3</c:v>
                </c:pt>
                <c:pt idx="4879">
                  <c:v>1.2735941978769816E-3</c:v>
                </c:pt>
                <c:pt idx="4880">
                  <c:v>2.1809765197993158E-3</c:v>
                </c:pt>
                <c:pt idx="4881">
                  <c:v>6.597593385602174E-3</c:v>
                </c:pt>
                <c:pt idx="4882">
                  <c:v>8.3918970210863364E-3</c:v>
                </c:pt>
                <c:pt idx="4883">
                  <c:v>5.53850502284714E-3</c:v>
                </c:pt>
                <c:pt idx="4884">
                  <c:v>2.581963172655577E-3</c:v>
                </c:pt>
                <c:pt idx="4885">
                  <c:v>4.3314946707608826E-3</c:v>
                </c:pt>
                <c:pt idx="4886">
                  <c:v>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1.5285479763598175E-3</c:v>
                </c:pt>
                <c:pt idx="4896">
                  <c:v>2.3313725319233924E-3</c:v>
                </c:pt>
                <c:pt idx="4897">
                  <c:v>6.3686368588680153E-3</c:v>
                </c:pt>
                <c:pt idx="4898">
                  <c:v>3.9437949067639977E-3</c:v>
                </c:pt>
                <c:pt idx="4899">
                  <c:v>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6.0096920985905911E-3</c:v>
                </c:pt>
                <c:pt idx="4907">
                  <c:v>3.9826108490332857E-3</c:v>
                </c:pt>
                <c:pt idx="4908">
                  <c:v>4.8632033893163396E-3</c:v>
                </c:pt>
                <c:pt idx="4909">
                  <c:v>9.0950284512301138E-3</c:v>
                </c:pt>
                <c:pt idx="4910">
                  <c:v>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2.9731290392112086E-3</c:v>
                </c:pt>
                <c:pt idx="4918">
                  <c:v>5.2436575336125557E-3</c:v>
                </c:pt>
                <c:pt idx="4919">
                  <c:v>1.3330602758925281E-2</c:v>
                </c:pt>
                <c:pt idx="4920">
                  <c:v>2.114349764864798E-3</c:v>
                </c:pt>
                <c:pt idx="4921">
                  <c:v>7.5232745521178757E-3</c:v>
                </c:pt>
                <c:pt idx="4922">
                  <c:v>3.1169457343853679E-3</c:v>
                </c:pt>
                <c:pt idx="4923">
                  <c:v>3.5791533665587849E-3</c:v>
                </c:pt>
                <c:pt idx="4924">
                  <c:v>1.2017181982955094E-3</c:v>
                </c:pt>
                <c:pt idx="4925">
                  <c:v>7.403359609892135E-4</c:v>
                </c:pt>
                <c:pt idx="4926">
                  <c:v>2.7871835148740587E-4</c:v>
                </c:pt>
                <c:pt idx="4927">
                  <c:v>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8.4399503166441292E-3</c:v>
                </c:pt>
                <c:pt idx="4932">
                  <c:v>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7.345839087538053E-4</c:v>
                </c:pt>
                <c:pt idx="4938">
                  <c:v>4.3930043571691613E-3</c:v>
                </c:pt>
                <c:pt idx="4939">
                  <c:v>2.7651600227613926E-3</c:v>
                </c:pt>
                <c:pt idx="4940">
                  <c:v>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7.3593147532227121E-3</c:v>
                </c:pt>
                <c:pt idx="4944">
                  <c:v>1.0206010540525057E-2</c:v>
                </c:pt>
                <c:pt idx="4945">
                  <c:v>8.0590392847312842E-3</c:v>
                </c:pt>
                <c:pt idx="4946">
                  <c:v>4.8042653718196604E-3</c:v>
                </c:pt>
                <c:pt idx="4947">
                  <c:v>5.7199777720651213E-4</c:v>
                </c:pt>
                <c:pt idx="4948">
                  <c:v>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5.7712937809020204E-3</c:v>
                </c:pt>
                <c:pt idx="4952">
                  <c:v>1.0568760268652611E-2</c:v>
                </c:pt>
                <c:pt idx="4953">
                  <c:v>8.5786109414325296E-3</c:v>
                </c:pt>
                <c:pt idx="4954">
                  <c:v>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3.8516240382149292E-3</c:v>
                </c:pt>
                <c:pt idx="4959">
                  <c:v>1.5016586717875313E-3</c:v>
                </c:pt>
                <c:pt idx="4960">
                  <c:v>5.3592398700557098E-3</c:v>
                </c:pt>
                <c:pt idx="4961">
                  <c:v>6.6273662726263893E-3</c:v>
                </c:pt>
                <c:pt idx="4962">
                  <c:v>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1.3011729629814894E-3</c:v>
                </c:pt>
                <c:pt idx="4968">
                  <c:v>9.0729648524128237E-3</c:v>
                </c:pt>
                <c:pt idx="4969">
                  <c:v>6.4533823792967127E-4</c:v>
                </c:pt>
                <c:pt idx="4970">
                  <c:v>2.4019051067991626E-3</c:v>
                </c:pt>
                <c:pt idx="4971">
                  <c:v>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2.6543527311240211E-3</c:v>
                </c:pt>
                <c:pt idx="4975">
                  <c:v>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3.6212035528837561E-4</c:v>
                </c:pt>
                <c:pt idx="4980">
                  <c:v>8.1775622911104406E-3</c:v>
                </c:pt>
                <c:pt idx="4981">
                  <c:v>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4.7344990009543508E-3</c:v>
                </c:pt>
                <c:pt idx="4989">
                  <c:v>9.0184554670988959E-3</c:v>
                </c:pt>
                <c:pt idx="4990">
                  <c:v>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1.3705883250239026E-3</c:v>
                </c:pt>
                <c:pt idx="5000">
                  <c:v>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1.1015168724064495E-3</c:v>
                </c:pt>
                <c:pt idx="5004">
                  <c:v>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6.17090760516259E-3</c:v>
                </c:pt>
                <c:pt idx="5012">
                  <c:v>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1.0856233601765908E-2</c:v>
                </c:pt>
                <c:pt idx="5016">
                  <c:v>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7.0170716611057671E-3</c:v>
                </c:pt>
                <c:pt idx="5022">
                  <c:v>6.2778216347556537E-3</c:v>
                </c:pt>
                <c:pt idx="5023">
                  <c:v>9.8905449603403639E-4</c:v>
                </c:pt>
                <c:pt idx="5024">
                  <c:v>1.4311487367750786E-2</c:v>
                </c:pt>
                <c:pt idx="5025">
                  <c:v>2.4161589609433598E-2</c:v>
                </c:pt>
                <c:pt idx="5026">
                  <c:v>1.0957931867459081E-2</c:v>
                </c:pt>
                <c:pt idx="5027">
                  <c:v>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2.4098357854560604E-3</c:v>
                </c:pt>
                <c:pt idx="5033">
                  <c:v>3.8267345358189431E-3</c:v>
                </c:pt>
                <c:pt idx="5034">
                  <c:v>7.8725754205795084E-3</c:v>
                </c:pt>
                <c:pt idx="5035">
                  <c:v>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1.7041999197733304E-3</c:v>
                </c:pt>
                <c:pt idx="5058">
                  <c:v>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5.0615256755692783E-3</c:v>
                </c:pt>
                <c:pt idx="5063">
                  <c:v>2.6206560823842651E-3</c:v>
                </c:pt>
                <c:pt idx="5064">
                  <c:v>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8.1107667604394251E-3</c:v>
                </c:pt>
                <c:pt idx="5073">
                  <c:v>4.6527546728869495E-3</c:v>
                </c:pt>
                <c:pt idx="5074">
                  <c:v>9.6230639505989757E-4</c:v>
                </c:pt>
                <c:pt idx="5075">
                  <c:v>4.1980651539059721E-3</c:v>
                </c:pt>
                <c:pt idx="5076">
                  <c:v>9.7458801657133165E-3</c:v>
                </c:pt>
                <c:pt idx="5077">
                  <c:v>5.331562743048579E-3</c:v>
                </c:pt>
                <c:pt idx="5078">
                  <c:v>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1.3233697087071228E-2</c:v>
                </c:pt>
                <c:pt idx="5083">
                  <c:v>1.5439298745372199E-3</c:v>
                </c:pt>
                <c:pt idx="5084">
                  <c:v>1.2418878093853891E-2</c:v>
                </c:pt>
                <c:pt idx="5085">
                  <c:v>1.5979595176129457E-2</c:v>
                </c:pt>
                <c:pt idx="5086">
                  <c:v>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1.4998185090799865E-3</c:v>
                </c:pt>
                <c:pt idx="5096">
                  <c:v>8.4024352800167179E-3</c:v>
                </c:pt>
                <c:pt idx="5097">
                  <c:v>8.4024352800167179E-3</c:v>
                </c:pt>
                <c:pt idx="5098">
                  <c:v>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1.0061916445194719E-2</c:v>
                </c:pt>
                <c:pt idx="5103">
                  <c:v>1.9408040892286316E-2</c:v>
                </c:pt>
                <c:pt idx="5104">
                  <c:v>2.0642736596094835E-3</c:v>
                </c:pt>
                <c:pt idx="5105">
                  <c:v>6.6348430273244219E-4</c:v>
                </c:pt>
                <c:pt idx="5106">
                  <c:v>1.1239700578246747E-2</c:v>
                </c:pt>
                <c:pt idx="5107">
                  <c:v>1.1681347527421337E-3</c:v>
                </c:pt>
                <c:pt idx="5108">
                  <c:v>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1.6081808229042593E-3</c:v>
                </c:pt>
                <c:pt idx="5112">
                  <c:v>4.1740908364129581E-3</c:v>
                </c:pt>
                <c:pt idx="5113">
                  <c:v>4.1740908364129581E-3</c:v>
                </c:pt>
                <c:pt idx="5114">
                  <c:v>1.1980428384172903E-2</c:v>
                </c:pt>
                <c:pt idx="5115">
                  <c:v>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2.2543069194709275E-3</c:v>
                </c:pt>
                <c:pt idx="5125">
                  <c:v>8.3363427150349168E-3</c:v>
                </c:pt>
                <c:pt idx="5126">
                  <c:v>1.060074452824189E-3</c:v>
                </c:pt>
                <c:pt idx="5127">
                  <c:v>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2.1078223665601747E-2</c:v>
                </c:pt>
                <c:pt idx="5131">
                  <c:v>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5.5426370851892059E-3</c:v>
                </c:pt>
                <c:pt idx="5137">
                  <c:v>1.7769979286521576E-3</c:v>
                </c:pt>
                <c:pt idx="5138">
                  <c:v>3.1320595704329435E-3</c:v>
                </c:pt>
                <c:pt idx="5139">
                  <c:v>1.0222011912269124E-2</c:v>
                </c:pt>
                <c:pt idx="5140">
                  <c:v>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3.315461472501724E-3</c:v>
                </c:pt>
                <c:pt idx="5149">
                  <c:v>2.9744382746867082E-2</c:v>
                </c:pt>
                <c:pt idx="5150">
                  <c:v>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1.2194291820470937E-3</c:v>
                </c:pt>
                <c:pt idx="5154">
                  <c:v>1.6182991175980987E-2</c:v>
                </c:pt>
                <c:pt idx="5155">
                  <c:v>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3.0616179829543455E-3</c:v>
                </c:pt>
                <c:pt idx="5163">
                  <c:v>8.4193103900691568E-3</c:v>
                </c:pt>
                <c:pt idx="5164">
                  <c:v>1.6757252563942338E-2</c:v>
                </c:pt>
                <c:pt idx="5165">
                  <c:v>6.7836910362712999E-3</c:v>
                </c:pt>
                <c:pt idx="5166">
                  <c:v>6.6377920753790676E-3</c:v>
                </c:pt>
                <c:pt idx="5167">
                  <c:v>1.474348649312951E-3</c:v>
                </c:pt>
                <c:pt idx="5168">
                  <c:v>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7.2883003866852647E-4</c:v>
                </c:pt>
                <c:pt idx="5172">
                  <c:v>1.6859837899394492E-3</c:v>
                </c:pt>
                <c:pt idx="5173">
                  <c:v>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2.8814814826176871E-3</c:v>
                </c:pt>
                <c:pt idx="5181">
                  <c:v>1.211544431687539E-2</c:v>
                </c:pt>
                <c:pt idx="5182">
                  <c:v>2.1075889508548329E-4</c:v>
                </c:pt>
                <c:pt idx="5183">
                  <c:v>1.8816693482861524E-3</c:v>
                </c:pt>
                <c:pt idx="5184">
                  <c:v>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1.171426563694844E-3</c:v>
                </c:pt>
                <c:pt idx="5188">
                  <c:v>5.4679949299263342E-4</c:v>
                </c:pt>
                <c:pt idx="5189">
                  <c:v>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1.2845626271903221E-2</c:v>
                </c:pt>
                <c:pt idx="5193">
                  <c:v>1.02664060883777E-2</c:v>
                </c:pt>
                <c:pt idx="5194">
                  <c:v>2.4600580244040771E-3</c:v>
                </c:pt>
                <c:pt idx="5195">
                  <c:v>3.1737024429645544E-3</c:v>
                </c:pt>
                <c:pt idx="5196">
                  <c:v>4.6019273631402235E-2</c:v>
                </c:pt>
                <c:pt idx="5197">
                  <c:v>1.8205362229883448E-2</c:v>
                </c:pt>
                <c:pt idx="5198">
                  <c:v>4.2775978213418497E-3</c:v>
                </c:pt>
                <c:pt idx="5199">
                  <c:v>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1.6971420117134706E-2</c:v>
                </c:pt>
                <c:pt idx="5207">
                  <c:v>1.2718050473656817E-3</c:v>
                </c:pt>
                <c:pt idx="5208">
                  <c:v>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5.9619811913602661E-4</c:v>
                </c:pt>
                <c:pt idx="5213">
                  <c:v>3.7811640382541256E-3</c:v>
                </c:pt>
                <c:pt idx="5214">
                  <c:v>1.3357104037057255E-3</c:v>
                </c:pt>
                <c:pt idx="5215">
                  <c:v>8.473797867124766E-3</c:v>
                </c:pt>
                <c:pt idx="5216">
                  <c:v>2.8630382302532453E-3</c:v>
                </c:pt>
                <c:pt idx="5217">
                  <c:v>1.4694368482759401E-3</c:v>
                </c:pt>
                <c:pt idx="5218">
                  <c:v>1.3928936973330863E-3</c:v>
                </c:pt>
                <c:pt idx="5219">
                  <c:v>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2.4665265489112187E-3</c:v>
                </c:pt>
                <c:pt idx="5223">
                  <c:v>1.0678172615756765E-2</c:v>
                </c:pt>
                <c:pt idx="5224">
                  <c:v>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2.5423881893757994E-3</c:v>
                </c:pt>
                <c:pt idx="5237">
                  <c:v>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1.7580180677798651E-3</c:v>
                </c:pt>
                <c:pt idx="5241">
                  <c:v>1.3197355880171457E-2</c:v>
                </c:pt>
                <c:pt idx="5242">
                  <c:v>4.9181364978894138E-3</c:v>
                </c:pt>
                <c:pt idx="5243">
                  <c:v>5.8506038706624963E-3</c:v>
                </c:pt>
                <c:pt idx="5244">
                  <c:v>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1.2678242451427124E-3</c:v>
                </c:pt>
                <c:pt idx="5253">
                  <c:v>1.8785147851637873E-2</c:v>
                </c:pt>
                <c:pt idx="5254">
                  <c:v>2.7383518448775845E-4</c:v>
                </c:pt>
                <c:pt idx="5255">
                  <c:v>2.5525547878713084E-3</c:v>
                </c:pt>
                <c:pt idx="5256">
                  <c:v>6.8675755962965823E-3</c:v>
                </c:pt>
                <c:pt idx="5257">
                  <c:v>6.9787336451732074E-4</c:v>
                </c:pt>
                <c:pt idx="5258">
                  <c:v>7.125484673322191E-3</c:v>
                </c:pt>
                <c:pt idx="5259">
                  <c:v>6.2227437809214692E-3</c:v>
                </c:pt>
                <c:pt idx="5260">
                  <c:v>1.0090876064320575E-2</c:v>
                </c:pt>
                <c:pt idx="5261">
                  <c:v>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9.2104685021165977E-3</c:v>
                </c:pt>
                <c:pt idx="5265">
                  <c:v>3.2588653378207155E-3</c:v>
                </c:pt>
                <c:pt idx="5266">
                  <c:v>1.0925729509417614E-2</c:v>
                </c:pt>
                <c:pt idx="5267">
                  <c:v>4.4251684863727547E-3</c:v>
                </c:pt>
                <c:pt idx="5268">
                  <c:v>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8.897782325474779E-3</c:v>
                </c:pt>
                <c:pt idx="5272">
                  <c:v>5.518330751086431E-3</c:v>
                </c:pt>
                <c:pt idx="5273">
                  <c:v>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5.8472689235866682E-4</c:v>
                </c:pt>
                <c:pt idx="5287">
                  <c:v>4.7021710108516857E-3</c:v>
                </c:pt>
                <c:pt idx="5288">
                  <c:v>1.98788399383929E-2</c:v>
                </c:pt>
                <c:pt idx="5289">
                  <c:v>1.2575931434851029E-2</c:v>
                </c:pt>
                <c:pt idx="5290">
                  <c:v>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3.3911258542858036E-3</c:v>
                </c:pt>
                <c:pt idx="5294">
                  <c:v>5.0873423276787122E-4</c:v>
                </c:pt>
                <c:pt idx="5295">
                  <c:v>8.5416969343103943E-3</c:v>
                </c:pt>
                <c:pt idx="5296">
                  <c:v>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2.6810602023958907E-3</c:v>
                </c:pt>
                <c:pt idx="5300">
                  <c:v>6.9011038554398496E-3</c:v>
                </c:pt>
                <c:pt idx="5301">
                  <c:v>1.0444831651559738E-2</c:v>
                </c:pt>
                <c:pt idx="5302">
                  <c:v>8.1735924257877457E-3</c:v>
                </c:pt>
                <c:pt idx="5303">
                  <c:v>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3.4626857662996002E-3</c:v>
                </c:pt>
                <c:pt idx="5313">
                  <c:v>3.7079182430543867E-3</c:v>
                </c:pt>
                <c:pt idx="5314">
                  <c:v>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7.2745426453373341E-3</c:v>
                </c:pt>
                <c:pt idx="5320">
                  <c:v>8.0001753032616918E-3</c:v>
                </c:pt>
                <c:pt idx="5321">
                  <c:v>1.0858197203731379E-3</c:v>
                </c:pt>
                <c:pt idx="5322">
                  <c:v>3.4421142646694491E-3</c:v>
                </c:pt>
                <c:pt idx="5323">
                  <c:v>3.9283388354025561E-3</c:v>
                </c:pt>
                <c:pt idx="5324">
                  <c:v>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3.3944636900118397E-3</c:v>
                </c:pt>
                <c:pt idx="5332">
                  <c:v>1.585206373244219E-3</c:v>
                </c:pt>
                <c:pt idx="5333">
                  <c:v>1.4155365094864258E-2</c:v>
                </c:pt>
                <c:pt idx="5334">
                  <c:v>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1.5380379303919334E-2</c:v>
                </c:pt>
                <c:pt idx="5341">
                  <c:v>9.4897518955239235E-4</c:v>
                </c:pt>
                <c:pt idx="5342">
                  <c:v>1.446622469313219E-2</c:v>
                </c:pt>
                <c:pt idx="5343">
                  <c:v>2.2288425735723649E-3</c:v>
                </c:pt>
                <c:pt idx="5344">
                  <c:v>2.1842956983451067E-2</c:v>
                </c:pt>
                <c:pt idx="5345">
                  <c:v>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2.4635672693076316E-3</c:v>
                </c:pt>
                <c:pt idx="5349">
                  <c:v>2.0203290996190226E-2</c:v>
                </c:pt>
                <c:pt idx="5350">
                  <c:v>1.7984081682095088E-2</c:v>
                </c:pt>
                <c:pt idx="5351">
                  <c:v>1.9684730830213937E-3</c:v>
                </c:pt>
                <c:pt idx="5352">
                  <c:v>1.7785978025143478E-2</c:v>
                </c:pt>
                <c:pt idx="5353">
                  <c:v>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2.0472911964146689E-3</c:v>
                </c:pt>
                <c:pt idx="5362">
                  <c:v>3.8557505006000525E-3</c:v>
                </c:pt>
                <c:pt idx="5363">
                  <c:v>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2.1400403179318239E-2</c:v>
                </c:pt>
                <c:pt idx="5368">
                  <c:v>4.9434241188235362E-3</c:v>
                </c:pt>
                <c:pt idx="5369">
                  <c:v>2.2043847720748744E-2</c:v>
                </c:pt>
                <c:pt idx="5370">
                  <c:v>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4.9420424115531603E-4</c:v>
                </c:pt>
                <c:pt idx="5375">
                  <c:v>5.9484012749759785E-3</c:v>
                </c:pt>
                <c:pt idx="5376">
                  <c:v>7.9802293346009634E-4</c:v>
                </c:pt>
                <c:pt idx="5377">
                  <c:v>0</c:v>
                </c:pt>
                <c:pt idx="5378">
                  <c:v>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3.1725836136722307E-3</c:v>
                </c:pt>
                <c:pt idx="5394">
                  <c:v>4.7448143458623804E-3</c:v>
                </c:pt>
                <c:pt idx="5395">
                  <c:v>6.6484545336145118E-3</c:v>
                </c:pt>
                <c:pt idx="5396">
                  <c:v>5.0807716765781663E-3</c:v>
                </c:pt>
                <c:pt idx="5397">
                  <c:v>1.8495643805396256E-3</c:v>
                </c:pt>
                <c:pt idx="5398">
                  <c:v>1.1160120227730275E-2</c:v>
                </c:pt>
                <c:pt idx="5399">
                  <c:v>3.2226718655765652E-3</c:v>
                </c:pt>
                <c:pt idx="5400">
                  <c:v>7.6521479552722482E-3</c:v>
                </c:pt>
                <c:pt idx="5401">
                  <c:v>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1.5608974907896922E-3</c:v>
                </c:pt>
                <c:pt idx="5405">
                  <c:v>2.4222148630821394E-3</c:v>
                </c:pt>
                <c:pt idx="5406">
                  <c:v>2.247409838060932E-3</c:v>
                </c:pt>
                <c:pt idx="5407">
                  <c:v>8.5643263872272613E-3</c:v>
                </c:pt>
                <c:pt idx="5408">
                  <c:v>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9.0394041888597343E-3</c:v>
                </c:pt>
                <c:pt idx="5412">
                  <c:v>8.5496162148803734E-3</c:v>
                </c:pt>
                <c:pt idx="5413">
                  <c:v>8.0663855034579512E-4</c:v>
                </c:pt>
                <c:pt idx="5414">
                  <c:v>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3.1974733943140876E-3</c:v>
                </c:pt>
                <c:pt idx="5422">
                  <c:v>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2.3145255404948273E-3</c:v>
                </c:pt>
                <c:pt idx="5429">
                  <c:v>6.7101593479490518E-3</c:v>
                </c:pt>
                <c:pt idx="5430">
                  <c:v>1.3921339031188751E-3</c:v>
                </c:pt>
                <c:pt idx="5431">
                  <c:v>3.7479614197266642E-4</c:v>
                </c:pt>
                <c:pt idx="5432">
                  <c:v>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6.6342746968031108E-3</c:v>
                </c:pt>
                <c:pt idx="5437">
                  <c:v>9.1931642355156384E-3</c:v>
                </c:pt>
                <c:pt idx="5438">
                  <c:v>5.6048768867960064E-3</c:v>
                </c:pt>
                <c:pt idx="5439">
                  <c:v>9.0255107987573524E-3</c:v>
                </c:pt>
                <c:pt idx="5440">
                  <c:v>1.2327508872749249E-2</c:v>
                </c:pt>
                <c:pt idx="5441">
                  <c:v>7.9994036999702089E-3</c:v>
                </c:pt>
                <c:pt idx="5442">
                  <c:v>1.7773703627612214E-2</c:v>
                </c:pt>
                <c:pt idx="5443">
                  <c:v>6.0356550641325057E-3</c:v>
                </c:pt>
                <c:pt idx="5444">
                  <c:v>4.3411637916515033E-3</c:v>
                </c:pt>
                <c:pt idx="5445">
                  <c:v>9.8623652995524225E-3</c:v>
                </c:pt>
                <c:pt idx="5446">
                  <c:v>8.9928833735246627E-3</c:v>
                </c:pt>
                <c:pt idx="5447">
                  <c:v>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1.4281820902633413E-2</c:v>
                </c:pt>
                <c:pt idx="5452">
                  <c:v>8.2918714278470418E-3</c:v>
                </c:pt>
                <c:pt idx="5453">
                  <c:v>1.7144158321524827E-4</c:v>
                </c:pt>
                <c:pt idx="5454">
                  <c:v>6.8082438626504427E-4</c:v>
                </c:pt>
                <c:pt idx="5455">
                  <c:v>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2.4614139785589018E-2</c:v>
                </c:pt>
                <c:pt idx="5467">
                  <c:v>2.4071607092963632E-3</c:v>
                </c:pt>
                <c:pt idx="5468">
                  <c:v>1.256843368914673E-2</c:v>
                </c:pt>
                <c:pt idx="5469">
                  <c:v>9.5717252576354994E-3</c:v>
                </c:pt>
                <c:pt idx="5470">
                  <c:v>6.4378649164966717E-3</c:v>
                </c:pt>
                <c:pt idx="5471">
                  <c:v>1.4307803953024667E-2</c:v>
                </c:pt>
                <c:pt idx="5472">
                  <c:v>2.741417412251046E-2</c:v>
                </c:pt>
                <c:pt idx="5473">
                  <c:v>2.2500364129945716E-2</c:v>
                </c:pt>
                <c:pt idx="5474">
                  <c:v>5.0961296272666878E-2</c:v>
                </c:pt>
                <c:pt idx="5475">
                  <c:v>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3.9161769802054103E-2</c:v>
                </c:pt>
                <c:pt idx="5479">
                  <c:v>1.6562011512970543E-3</c:v>
                </c:pt>
                <c:pt idx="5480">
                  <c:v>8.495879493933689E-2</c:v>
                </c:pt>
                <c:pt idx="5481">
                  <c:v>2.0358249916042404E-2</c:v>
                </c:pt>
                <c:pt idx="5482">
                  <c:v>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1.8591036070124467E-2</c:v>
                </c:pt>
                <c:pt idx="5487">
                  <c:v>7.1670513494170862E-3</c:v>
                </c:pt>
                <c:pt idx="5488">
                  <c:v>1.922373728954696E-2</c:v>
                </c:pt>
                <c:pt idx="5489">
                  <c:v>1.2556301108307188E-2</c:v>
                </c:pt>
                <c:pt idx="5490">
                  <c:v>2.670494866051154E-2</c:v>
                </c:pt>
                <c:pt idx="5491">
                  <c:v>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9.256336511118235E-3</c:v>
                </c:pt>
                <c:pt idx="5495">
                  <c:v>4.0606431427052669E-3</c:v>
                </c:pt>
                <c:pt idx="5496">
                  <c:v>1.421543560603844E-2</c:v>
                </c:pt>
                <c:pt idx="5497">
                  <c:v>1.0003593014847212E-2</c:v>
                </c:pt>
                <c:pt idx="5498">
                  <c:v>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7.4949608081356089E-3</c:v>
                </c:pt>
                <c:pt idx="5503">
                  <c:v>1.2785712135365834E-2</c:v>
                </c:pt>
                <c:pt idx="5504">
                  <c:v>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3.2533522367181433E-2</c:v>
                </c:pt>
                <c:pt idx="5508">
                  <c:v>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3.6125199604413183E-3</c:v>
                </c:pt>
                <c:pt idx="5523">
                  <c:v>2.4070231870089387E-2</c:v>
                </c:pt>
                <c:pt idx="5524">
                  <c:v>4.8124616335689652E-3</c:v>
                </c:pt>
                <c:pt idx="5525">
                  <c:v>1.2199719600260117E-2</c:v>
                </c:pt>
                <c:pt idx="5526">
                  <c:v>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6.2650807267770503E-2</c:v>
                </c:pt>
                <c:pt idx="5532">
                  <c:v>1.2905314284531677E-2</c:v>
                </c:pt>
                <c:pt idx="5533">
                  <c:v>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7.8854798025504991E-3</c:v>
                </c:pt>
                <c:pt idx="5539">
                  <c:v>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8.8745098483800078E-3</c:v>
                </c:pt>
                <c:pt idx="5544">
                  <c:v>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5.5666570993535558E-3</c:v>
                </c:pt>
                <c:pt idx="5548">
                  <c:v>1.9511815482680106E-3</c:v>
                </c:pt>
                <c:pt idx="5549">
                  <c:v>1.1484916426519831E-2</c:v>
                </c:pt>
                <c:pt idx="5550">
                  <c:v>5.5970427638563081E-4</c:v>
                </c:pt>
                <c:pt idx="5551">
                  <c:v>3.813196291178933E-3</c:v>
                </c:pt>
                <c:pt idx="5552">
                  <c:v>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1.6470831816031151E-3</c:v>
                </c:pt>
                <c:pt idx="5559">
                  <c:v>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1.5440239879804807E-3</c:v>
                </c:pt>
                <c:pt idx="5563">
                  <c:v>1.2789375798796243E-3</c:v>
                </c:pt>
                <c:pt idx="5564">
                  <c:v>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9.2357337230808412E-4</c:v>
                </c:pt>
                <c:pt idx="5574">
                  <c:v>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1.982778292148879E-4</c:v>
                </c:pt>
                <c:pt idx="5581">
                  <c:v>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1.8744356870671552E-2</c:v>
                </c:pt>
                <c:pt idx="5585">
                  <c:v>1.6375900450711356E-2</c:v>
                </c:pt>
                <c:pt idx="5586">
                  <c:v>3.2117913727685021E-3</c:v>
                </c:pt>
                <c:pt idx="5587">
                  <c:v>7.5638853569452991E-3</c:v>
                </c:pt>
                <c:pt idx="5588">
                  <c:v>6.8133809623187602E-3</c:v>
                </c:pt>
                <c:pt idx="5589">
                  <c:v>2.5967452506714395E-3</c:v>
                </c:pt>
                <c:pt idx="5590">
                  <c:v>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4.0361730637393123E-2</c:v>
                </c:pt>
                <c:pt idx="5599">
                  <c:v>9.5170676337108517E-4</c:v>
                </c:pt>
                <c:pt idx="5600">
                  <c:v>1.5645440615950079E-3</c:v>
                </c:pt>
                <c:pt idx="5601">
                  <c:v>4.1001098994186691E-3</c:v>
                </c:pt>
                <c:pt idx="5602">
                  <c:v>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4.1040076691176708E-3</c:v>
                </c:pt>
                <c:pt idx="5609">
                  <c:v>3.1035005798782933E-3</c:v>
                </c:pt>
                <c:pt idx="5610">
                  <c:v>2.7508931246611468E-4</c:v>
                </c:pt>
                <c:pt idx="5611">
                  <c:v>4.9967119068501376E-3</c:v>
                </c:pt>
                <c:pt idx="5612">
                  <c:v>8.5857301276535125E-3</c:v>
                </c:pt>
                <c:pt idx="5613">
                  <c:v>5.3755281305587488E-3</c:v>
                </c:pt>
                <c:pt idx="5614">
                  <c:v>4.3083936971459735E-3</c:v>
                </c:pt>
                <c:pt idx="5615">
                  <c:v>4.1251749665125459E-3</c:v>
                </c:pt>
                <c:pt idx="5616">
                  <c:v>3.2301197428674655E-3</c:v>
                </c:pt>
                <c:pt idx="5617">
                  <c:v>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1.073013540568013E-2</c:v>
                </c:pt>
                <c:pt idx="5622">
                  <c:v>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5.7960640747314329E-3</c:v>
                </c:pt>
                <c:pt idx="5636">
                  <c:v>2.1088015061792476E-2</c:v>
                </c:pt>
                <c:pt idx="5637">
                  <c:v>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1.4523062847075607E-2</c:v>
                </c:pt>
                <c:pt idx="5643">
                  <c:v>2.6208482073553085E-3</c:v>
                </c:pt>
                <c:pt idx="5644">
                  <c:v>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2.0597987677177798E-3</c:v>
                </c:pt>
                <c:pt idx="5648">
                  <c:v>3.0364620300451506E-3</c:v>
                </c:pt>
                <c:pt idx="5649">
                  <c:v>1.5260129201864814E-2</c:v>
                </c:pt>
                <c:pt idx="5650">
                  <c:v>1.0131607555149635E-2</c:v>
                </c:pt>
                <c:pt idx="5651">
                  <c:v>4.1663192377301428E-3</c:v>
                </c:pt>
                <c:pt idx="5652">
                  <c:v>8.7072028412489288E-3</c:v>
                </c:pt>
                <c:pt idx="5653">
                  <c:v>5.1253838620111125E-3</c:v>
                </c:pt>
                <c:pt idx="5654">
                  <c:v>1.2226707877148968E-2</c:v>
                </c:pt>
                <c:pt idx="5655">
                  <c:v>1.1703773426710029E-2</c:v>
                </c:pt>
                <c:pt idx="5656">
                  <c:v>9.1071217562355145E-4</c:v>
                </c:pt>
                <c:pt idx="5657">
                  <c:v>5.289922886335674E-3</c:v>
                </c:pt>
                <c:pt idx="5658">
                  <c:v>1.3729963521580402E-3</c:v>
                </c:pt>
                <c:pt idx="5659">
                  <c:v>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5.3508513318281103E-3</c:v>
                </c:pt>
                <c:pt idx="5664">
                  <c:v>6.7617628147127462E-3</c:v>
                </c:pt>
                <c:pt idx="5665">
                  <c:v>4.9965855657205793E-3</c:v>
                </c:pt>
                <c:pt idx="5666">
                  <c:v>1.0939115234724461E-2</c:v>
                </c:pt>
                <c:pt idx="5667">
                  <c:v>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3.1178666445512704E-3</c:v>
                </c:pt>
                <c:pt idx="5677">
                  <c:v>3.0040123789749629E-3</c:v>
                </c:pt>
                <c:pt idx="5678">
                  <c:v>3.7259092381551895E-3</c:v>
                </c:pt>
                <c:pt idx="5679">
                  <c:v>1.2271804633733119E-2</c:v>
                </c:pt>
                <c:pt idx="5680">
                  <c:v>1.6264271692714161E-2</c:v>
                </c:pt>
                <c:pt idx="5681">
                  <c:v>2.4979583689104246E-3</c:v>
                </c:pt>
                <c:pt idx="5682">
                  <c:v>4.7106417802478262E-4</c:v>
                </c:pt>
                <c:pt idx="5683">
                  <c:v>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1.8251817829648687E-3</c:v>
                </c:pt>
                <c:pt idx="5688">
                  <c:v>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2.4905725570629755E-3</c:v>
                </c:pt>
                <c:pt idx="5696">
                  <c:v>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3.4873904190613203E-3</c:v>
                </c:pt>
                <c:pt idx="5706">
                  <c:v>7.817297850392535E-3</c:v>
                </c:pt>
                <c:pt idx="5707">
                  <c:v>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3.6746690738969079E-3</c:v>
                </c:pt>
                <c:pt idx="5711">
                  <c:v>1.975554785901501E-3</c:v>
                </c:pt>
                <c:pt idx="5712">
                  <c:v>2.7656556840858215E-3</c:v>
                </c:pt>
                <c:pt idx="5713">
                  <c:v>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1.3662028193301978E-3</c:v>
                </c:pt>
                <c:pt idx="5717">
                  <c:v>2.2195297536633518E-3</c:v>
                </c:pt>
                <c:pt idx="5718">
                  <c:v>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1.2118381102368403E-3</c:v>
                </c:pt>
                <c:pt idx="5724">
                  <c:v>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3.5777050091727602E-3</c:v>
                </c:pt>
                <c:pt idx="5733">
                  <c:v>1.2499575878255342E-4</c:v>
                </c:pt>
                <c:pt idx="5734">
                  <c:v>3.1540099928442089E-3</c:v>
                </c:pt>
                <c:pt idx="5735">
                  <c:v>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8.8231507449565427E-3</c:v>
                </c:pt>
                <c:pt idx="5742">
                  <c:v>9.1590715173150983E-3</c:v>
                </c:pt>
                <c:pt idx="5743">
                  <c:v>3.6224212432705016E-3</c:v>
                </c:pt>
                <c:pt idx="5744">
                  <c:v>5.9606455675078607E-3</c:v>
                </c:pt>
                <c:pt idx="5745">
                  <c:v>1.1054029053836345E-3</c:v>
                </c:pt>
                <c:pt idx="5746">
                  <c:v>1.8671876362014395E-2</c:v>
                </c:pt>
                <c:pt idx="5747">
                  <c:v>1.3202962480871605E-3</c:v>
                </c:pt>
                <c:pt idx="5748">
                  <c:v>1.9141473940216258E-3</c:v>
                </c:pt>
                <c:pt idx="5749">
                  <c:v>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3.4534508219046245E-3</c:v>
                </c:pt>
                <c:pt idx="5760">
                  <c:v>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4.942608099247181E-3</c:v>
                </c:pt>
                <c:pt idx="5765">
                  <c:v>1.4173183067978101E-3</c:v>
                </c:pt>
                <c:pt idx="5766">
                  <c:v>1.6120890487405504E-3</c:v>
                </c:pt>
                <c:pt idx="5767">
                  <c:v>6.3949588072009789E-4</c:v>
                </c:pt>
                <c:pt idx="5768">
                  <c:v>3.3562812806851028E-3</c:v>
                </c:pt>
                <c:pt idx="5769">
                  <c:v>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4.1027124781871649E-3</c:v>
                </c:pt>
                <c:pt idx="5773">
                  <c:v>6.0712940609164434E-5</c:v>
                </c:pt>
                <c:pt idx="5774">
                  <c:v>1.4768456033626975E-3</c:v>
                </c:pt>
                <c:pt idx="5775">
                  <c:v>3.5940518933532672E-3</c:v>
                </c:pt>
                <c:pt idx="5776">
                  <c:v>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4.0890832776190322E-3</c:v>
                </c:pt>
                <c:pt idx="5780">
                  <c:v>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5.5730800796727209E-4</c:v>
                </c:pt>
                <c:pt idx="5794">
                  <c:v>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9.5968787852207527E-4</c:v>
                </c:pt>
                <c:pt idx="5802">
                  <c:v>7.2177661679795335E-4</c:v>
                </c:pt>
                <c:pt idx="5803">
                  <c:v>9.0359521276983656E-4</c:v>
                </c:pt>
                <c:pt idx="5804">
                  <c:v>1.8648294796772547E-3</c:v>
                </c:pt>
                <c:pt idx="5805">
                  <c:v>1.0951324770636539E-2</c:v>
                </c:pt>
                <c:pt idx="5806">
                  <c:v>1.9663533994958016E-3</c:v>
                </c:pt>
                <c:pt idx="5807">
                  <c:v>9.349251683850035E-3</c:v>
                </c:pt>
                <c:pt idx="5808">
                  <c:v>1.2839623055348248E-2</c:v>
                </c:pt>
                <c:pt idx="5809">
                  <c:v>8.5311485563455136E-4</c:v>
                </c:pt>
                <c:pt idx="5810">
                  <c:v>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2.3493513158827639E-3</c:v>
                </c:pt>
                <c:pt idx="5815">
                  <c:v>1.5230432918385439E-2</c:v>
                </c:pt>
                <c:pt idx="5816">
                  <c:v>3.2964655501848128E-3</c:v>
                </c:pt>
                <c:pt idx="5817">
                  <c:v>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2.1148869494478362E-3</c:v>
                </c:pt>
                <c:pt idx="5825">
                  <c:v>1.0237423721459749E-3</c:v>
                </c:pt>
                <c:pt idx="5826">
                  <c:v>5.4322635605430492E-4</c:v>
                </c:pt>
                <c:pt idx="5827">
                  <c:v>3.087465105387821E-3</c:v>
                </c:pt>
                <c:pt idx="5828">
                  <c:v>6.9519558884758581E-3</c:v>
                </c:pt>
                <c:pt idx="5829">
                  <c:v>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2.0674257917383088E-2</c:v>
                </c:pt>
                <c:pt idx="5833">
                  <c:v>9.3365467097701327E-3</c:v>
                </c:pt>
                <c:pt idx="5834">
                  <c:v>4.1019621516698024E-3</c:v>
                </c:pt>
                <c:pt idx="5835">
                  <c:v>2.3874040135911656E-3</c:v>
                </c:pt>
                <c:pt idx="5836">
                  <c:v>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2.8909270382948549E-3</c:v>
                </c:pt>
                <c:pt idx="5844">
                  <c:v>3.0102301773586859E-3</c:v>
                </c:pt>
                <c:pt idx="5845">
                  <c:v>2.5886026563837206E-3</c:v>
                </c:pt>
                <c:pt idx="5846">
                  <c:v>5.4651126681140028E-3</c:v>
                </c:pt>
                <c:pt idx="5847">
                  <c:v>2.3793502348645745E-4</c:v>
                </c:pt>
                <c:pt idx="5848">
                  <c:v>4.1282233890465037E-3</c:v>
                </c:pt>
                <c:pt idx="5849">
                  <c:v>2.4266101060721468E-4</c:v>
                </c:pt>
                <c:pt idx="5850">
                  <c:v>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2.3326318162988358E-3</c:v>
                </c:pt>
                <c:pt idx="5856">
                  <c:v>9.2980557618993487E-3</c:v>
                </c:pt>
                <c:pt idx="5857">
                  <c:v>2.3767233391716047E-3</c:v>
                </c:pt>
                <c:pt idx="5858">
                  <c:v>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1.7933558390801352E-3</c:v>
                </c:pt>
                <c:pt idx="5863">
                  <c:v>2.6082690532964747E-3</c:v>
                </c:pt>
                <c:pt idx="5864">
                  <c:v>1.1520588751245953E-4</c:v>
                </c:pt>
                <c:pt idx="5865">
                  <c:v>8.12444319199912E-4</c:v>
                </c:pt>
                <c:pt idx="5866">
                  <c:v>4.0646954370426869E-4</c:v>
                </c:pt>
                <c:pt idx="5867">
                  <c:v>5.1225657187021767E-3</c:v>
                </c:pt>
                <c:pt idx="5868">
                  <c:v>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1.0893963264546613E-4</c:v>
                </c:pt>
                <c:pt idx="5891">
                  <c:v>1.3700061149028997E-3</c:v>
                </c:pt>
                <c:pt idx="5892">
                  <c:v>6.5018751641598982E-3</c:v>
                </c:pt>
                <c:pt idx="5893">
                  <c:v>6.0644872898407698E-4</c:v>
                </c:pt>
                <c:pt idx="5894">
                  <c:v>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1.6689145052559695E-3</c:v>
                </c:pt>
                <c:pt idx="5898">
                  <c:v>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3.6165368945768606E-3</c:v>
                </c:pt>
                <c:pt idx="5902">
                  <c:v>5.3682969598520813E-3</c:v>
                </c:pt>
                <c:pt idx="5903">
                  <c:v>7.1814817542596998E-3</c:v>
                </c:pt>
                <c:pt idx="5904">
                  <c:v>1.7303977829413064E-2</c:v>
                </c:pt>
                <c:pt idx="5905">
                  <c:v>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2.4826628808112261E-3</c:v>
                </c:pt>
                <c:pt idx="5917">
                  <c:v>1.1770746801971654E-2</c:v>
                </c:pt>
                <c:pt idx="5918">
                  <c:v>5.3012683396280735E-3</c:v>
                </c:pt>
                <c:pt idx="5919">
                  <c:v>5.5691484917517187E-3</c:v>
                </c:pt>
                <c:pt idx="5920">
                  <c:v>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5.3215364230565498E-3</c:v>
                </c:pt>
                <c:pt idx="5933">
                  <c:v>3.9816186088081906E-3</c:v>
                </c:pt>
                <c:pt idx="5934">
                  <c:v>8.8051401401774143E-3</c:v>
                </c:pt>
                <c:pt idx="5935">
                  <c:v>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3.5853717384730643E-3</c:v>
                </c:pt>
                <c:pt idx="5939">
                  <c:v>3.5853717384730643E-3</c:v>
                </c:pt>
                <c:pt idx="5940">
                  <c:v>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2.560263818248032E-3</c:v>
                </c:pt>
                <c:pt idx="5945">
                  <c:v>3.3831703887283737E-3</c:v>
                </c:pt>
                <c:pt idx="5946">
                  <c:v>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2.700717725011792E-3</c:v>
                </c:pt>
                <c:pt idx="5951">
                  <c:v>8.5112913382614508E-3</c:v>
                </c:pt>
                <c:pt idx="5952">
                  <c:v>2.0623045544203578E-3</c:v>
                </c:pt>
                <c:pt idx="5953">
                  <c:v>8.7812413981147586E-4</c:v>
                </c:pt>
                <c:pt idx="5954">
                  <c:v>3.3604635211741396E-3</c:v>
                </c:pt>
                <c:pt idx="5955">
                  <c:v>4.8915036932939415E-5</c:v>
                </c:pt>
                <c:pt idx="5956">
                  <c:v>5.1901151811755142E-3</c:v>
                </c:pt>
                <c:pt idx="5957">
                  <c:v>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5.40481033173279E-5</c:v>
                </c:pt>
                <c:pt idx="5962">
                  <c:v>1.5049122987349506E-3</c:v>
                </c:pt>
                <c:pt idx="5963">
                  <c:v>2.963357982407544E-3</c:v>
                </c:pt>
                <c:pt idx="5964">
                  <c:v>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1.7094730344151543E-3</c:v>
                </c:pt>
                <c:pt idx="5976">
                  <c:v>5.9964686564946135E-3</c:v>
                </c:pt>
                <c:pt idx="5977">
                  <c:v>4.2066125134754273E-3</c:v>
                </c:pt>
                <c:pt idx="5978">
                  <c:v>5.9723000065538656E-2</c:v>
                </c:pt>
                <c:pt idx="5979">
                  <c:v>2.2381972966121211E-2</c:v>
                </c:pt>
                <c:pt idx="5980">
                  <c:v>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2.5589386284252669E-4</c:v>
                </c:pt>
                <c:pt idx="5984">
                  <c:v>6.3704670476960601E-3</c:v>
                </c:pt>
                <c:pt idx="5985">
                  <c:v>4.4636785234262177E-3</c:v>
                </c:pt>
                <c:pt idx="5986">
                  <c:v>2.7955801456762686E-3</c:v>
                </c:pt>
                <c:pt idx="5987">
                  <c:v>1.2210431388729681E-2</c:v>
                </c:pt>
                <c:pt idx="5988">
                  <c:v>8.690878682637404E-3</c:v>
                </c:pt>
                <c:pt idx="5989">
                  <c:v>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6.3756108014452195E-3</c:v>
                </c:pt>
                <c:pt idx="5993">
                  <c:v>1.9171354927349782E-3</c:v>
                </c:pt>
                <c:pt idx="5994">
                  <c:v>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3.7805898276372929E-3</c:v>
                </c:pt>
                <c:pt idx="6001">
                  <c:v>6.645596365853379E-3</c:v>
                </c:pt>
                <c:pt idx="6002">
                  <c:v>5.5106983904984475E-5</c:v>
                </c:pt>
                <c:pt idx="6003">
                  <c:v>2.806966191264415E-3</c:v>
                </c:pt>
                <c:pt idx="6004">
                  <c:v>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4.5424002877316738E-3</c:v>
                </c:pt>
                <c:pt idx="6015">
                  <c:v>1.9159466812164183E-3</c:v>
                </c:pt>
                <c:pt idx="6016">
                  <c:v>2.2881974138062589E-3</c:v>
                </c:pt>
                <c:pt idx="6017">
                  <c:v>2.8030901290216903E-3</c:v>
                </c:pt>
                <c:pt idx="6018">
                  <c:v>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1.0305205376887727E-2</c:v>
                </c:pt>
                <c:pt idx="6022">
                  <c:v>2.2758935559341609E-3</c:v>
                </c:pt>
                <c:pt idx="6023">
                  <c:v>1.7099709395969498E-2</c:v>
                </c:pt>
                <c:pt idx="6024">
                  <c:v>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1.0131792662742001E-3</c:v>
                </c:pt>
                <c:pt idx="6034">
                  <c:v>7.6602054439467437E-3</c:v>
                </c:pt>
                <c:pt idx="6035">
                  <c:v>8.443050853386147E-3</c:v>
                </c:pt>
                <c:pt idx="6036">
                  <c:v>3.5407602871355692E-3</c:v>
                </c:pt>
                <c:pt idx="6037">
                  <c:v>1.0190395317049905E-2</c:v>
                </c:pt>
                <c:pt idx="6038">
                  <c:v>6.3790433129264912E-3</c:v>
                </c:pt>
                <c:pt idx="6039">
                  <c:v>3.4251930329736169E-3</c:v>
                </c:pt>
                <c:pt idx="6040">
                  <c:v>2.3407642933256589E-2</c:v>
                </c:pt>
                <c:pt idx="6041">
                  <c:v>8.5841862895534859E-3</c:v>
                </c:pt>
                <c:pt idx="6042">
                  <c:v>8.8503317432673256E-3</c:v>
                </c:pt>
                <c:pt idx="6043">
                  <c:v>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2.3519560499156711E-2</c:v>
                </c:pt>
                <c:pt idx="6047">
                  <c:v>2.1812748549621119E-3</c:v>
                </c:pt>
                <c:pt idx="6048">
                  <c:v>5.242076103613158E-3</c:v>
                </c:pt>
                <c:pt idx="6049">
                  <c:v>1.1179743400965947E-2</c:v>
                </c:pt>
                <c:pt idx="6050">
                  <c:v>2.21743116445694E-3</c:v>
                </c:pt>
                <c:pt idx="6051">
                  <c:v>2.6642505753828871E-3</c:v>
                </c:pt>
                <c:pt idx="6052">
                  <c:v>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5.5759245846305205E-3</c:v>
                </c:pt>
                <c:pt idx="6058">
                  <c:v>1.0797774091542145E-2</c:v>
                </c:pt>
                <c:pt idx="6059">
                  <c:v>1.1911331854470575E-3</c:v>
                </c:pt>
                <c:pt idx="6060">
                  <c:v>1.627182175063524E-3</c:v>
                </c:pt>
                <c:pt idx="6061">
                  <c:v>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5.1592571934291342E-3</c:v>
                </c:pt>
                <c:pt idx="6066">
                  <c:v>1.3034175248749946E-2</c:v>
                </c:pt>
                <c:pt idx="6067">
                  <c:v>1.6543607670813643E-3</c:v>
                </c:pt>
                <c:pt idx="6068">
                  <c:v>4.3760237116661216E-3</c:v>
                </c:pt>
                <c:pt idx="6069">
                  <c:v>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4.442737877644376E-3</c:v>
                </c:pt>
                <c:pt idx="6076">
                  <c:v>1.0910139128212926E-2</c:v>
                </c:pt>
                <c:pt idx="6077">
                  <c:v>2.1511357530901165E-3</c:v>
                </c:pt>
                <c:pt idx="6078">
                  <c:v>8.4709339743076484E-3</c:v>
                </c:pt>
                <c:pt idx="6079">
                  <c:v>6.2639275743814338E-3</c:v>
                </c:pt>
                <c:pt idx="6080">
                  <c:v>1.7712408260095458E-3</c:v>
                </c:pt>
                <c:pt idx="6081">
                  <c:v>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5.0506948391833006E-3</c:v>
                </c:pt>
                <c:pt idx="6087">
                  <c:v>4.7523473011299444E-3</c:v>
                </c:pt>
                <c:pt idx="6088">
                  <c:v>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3.1984166420508942E-3</c:v>
                </c:pt>
                <c:pt idx="6094">
                  <c:v>1.7143847847549409E-3</c:v>
                </c:pt>
                <c:pt idx="6095">
                  <c:v>4.1285147523337784E-3</c:v>
                </c:pt>
                <c:pt idx="6096">
                  <c:v>1.3187977918827087E-2</c:v>
                </c:pt>
                <c:pt idx="6097">
                  <c:v>6.597549502082245E-3</c:v>
                </c:pt>
                <c:pt idx="6098">
                  <c:v>8.5868260652244288E-4</c:v>
                </c:pt>
                <c:pt idx="6099">
                  <c:v>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1.6022356298517337E-4</c:v>
                </c:pt>
                <c:pt idx="6106">
                  <c:v>1.0533450612002504E-2</c:v>
                </c:pt>
                <c:pt idx="6107">
                  <c:v>7.3018993748457106E-3</c:v>
                </c:pt>
                <c:pt idx="6108">
                  <c:v>8.1722978645757394E-3</c:v>
                </c:pt>
                <c:pt idx="6109">
                  <c:v>1.1638681912824467E-2</c:v>
                </c:pt>
                <c:pt idx="6110">
                  <c:v>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1.7547942905116187E-3</c:v>
                </c:pt>
                <c:pt idx="6126">
                  <c:v>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1.9431087922683332E-3</c:v>
                </c:pt>
                <c:pt idx="6133">
                  <c:v>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1.3991848206273971E-3</c:v>
                </c:pt>
                <c:pt idx="6140">
                  <c:v>3.9101706834170358E-3</c:v>
                </c:pt>
                <c:pt idx="6141">
                  <c:v>4.7315344987364227E-3</c:v>
                </c:pt>
                <c:pt idx="6142">
                  <c:v>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3.3117232717074785E-3</c:v>
                </c:pt>
                <c:pt idx="6146">
                  <c:v>5.1363426252439837E-3</c:v>
                </c:pt>
                <c:pt idx="6147">
                  <c:v>6.0674853765529946E-4</c:v>
                </c:pt>
                <c:pt idx="6148">
                  <c:v>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1.151651015407662E-2</c:v>
                </c:pt>
                <c:pt idx="6153">
                  <c:v>8.4786064257356131E-3</c:v>
                </c:pt>
                <c:pt idx="6154">
                  <c:v>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3.1837154782596855E-3</c:v>
                </c:pt>
                <c:pt idx="6169">
                  <c:v>3.2979850690457724E-3</c:v>
                </c:pt>
                <c:pt idx="6170">
                  <c:v>2.2553206666566794E-3</c:v>
                </c:pt>
                <c:pt idx="6171">
                  <c:v>8.7135604087569263E-3</c:v>
                </c:pt>
                <c:pt idx="6172">
                  <c:v>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2.8202661529803663E-3</c:v>
                </c:pt>
                <c:pt idx="6176">
                  <c:v>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1.1329206224166555E-3</c:v>
                </c:pt>
                <c:pt idx="6180">
                  <c:v>1.0446974096679718E-2</c:v>
                </c:pt>
                <c:pt idx="6181">
                  <c:v>1.8573924345730575E-2</c:v>
                </c:pt>
                <c:pt idx="6182">
                  <c:v>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2.0633032858612843E-2</c:v>
                </c:pt>
                <c:pt idx="6191">
                  <c:v>1.3999210070402945E-2</c:v>
                </c:pt>
                <c:pt idx="6192">
                  <c:v>1.2745547905037569E-3</c:v>
                </c:pt>
                <c:pt idx="6193">
                  <c:v>1.9473237404419308E-2</c:v>
                </c:pt>
                <c:pt idx="6194">
                  <c:v>1.5491497388342879E-2</c:v>
                </c:pt>
                <c:pt idx="6195">
                  <c:v>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1.0563856117979498E-2</c:v>
                </c:pt>
                <c:pt idx="6205">
                  <c:v>8.2010630990465572E-3</c:v>
                </c:pt>
                <c:pt idx="6206">
                  <c:v>4.5710118375970055E-3</c:v>
                </c:pt>
                <c:pt idx="6207">
                  <c:v>1.7570898253529421E-3</c:v>
                </c:pt>
                <c:pt idx="6208">
                  <c:v>3.9597783159157629E-3</c:v>
                </c:pt>
                <c:pt idx="6209">
                  <c:v>1.0959723611330574E-2</c:v>
                </c:pt>
                <c:pt idx="6210">
                  <c:v>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5.5585675548366353E-3</c:v>
                </c:pt>
                <c:pt idx="6214">
                  <c:v>1.5592277406742738E-2</c:v>
                </c:pt>
                <c:pt idx="6215">
                  <c:v>1.1053205395814558E-3</c:v>
                </c:pt>
                <c:pt idx="6216">
                  <c:v>2.0796188583790176E-2</c:v>
                </c:pt>
                <c:pt idx="6217">
                  <c:v>1.0038589825281719E-2</c:v>
                </c:pt>
                <c:pt idx="6218">
                  <c:v>9.9820775123165006E-3</c:v>
                </c:pt>
                <c:pt idx="6219">
                  <c:v>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1.0427262224078859E-2</c:v>
                </c:pt>
                <c:pt idx="6224">
                  <c:v>3.1015071081892387E-3</c:v>
                </c:pt>
                <c:pt idx="6225">
                  <c:v>3.6831019049117231E-3</c:v>
                </c:pt>
                <c:pt idx="6226">
                  <c:v>5.5471198058976157E-3</c:v>
                </c:pt>
                <c:pt idx="6227">
                  <c:v>2.501013503704641E-2</c:v>
                </c:pt>
                <c:pt idx="6228">
                  <c:v>1.4682322649585799E-2</c:v>
                </c:pt>
                <c:pt idx="6229">
                  <c:v>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1.3353285475937504E-2</c:v>
                </c:pt>
                <c:pt idx="6233">
                  <c:v>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5.9672501464484995E-3</c:v>
                </c:pt>
                <c:pt idx="6238">
                  <c:v>5.8782767900122934E-4</c:v>
                </c:pt>
                <c:pt idx="6239">
                  <c:v>6.4123087612584229E-3</c:v>
                </c:pt>
                <c:pt idx="6240">
                  <c:v>1.6652504974480564E-2</c:v>
                </c:pt>
                <c:pt idx="6241">
                  <c:v>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7.4951299959700179E-3</c:v>
                </c:pt>
                <c:pt idx="6248">
                  <c:v>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4.3777353705829469E-3</c:v>
                </c:pt>
                <c:pt idx="6253">
                  <c:v>7.8759988095162825E-3</c:v>
                </c:pt>
                <c:pt idx="6254">
                  <c:v>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1.0722256373767003E-2</c:v>
                </c:pt>
                <c:pt idx="6258">
                  <c:v>1.4465198433741833E-3</c:v>
                </c:pt>
                <c:pt idx="6259">
                  <c:v>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2.2183937056050596E-3</c:v>
                </c:pt>
                <c:pt idx="6269">
                  <c:v>3.569136510577664E-3</c:v>
                </c:pt>
                <c:pt idx="6270">
                  <c:v>2.8426345043612855E-3</c:v>
                </c:pt>
                <c:pt idx="6271">
                  <c:v>6.4775469884938985E-3</c:v>
                </c:pt>
                <c:pt idx="6272">
                  <c:v>1.0199265787098177E-2</c:v>
                </c:pt>
                <c:pt idx="6273">
                  <c:v>1.0499184465535549E-3</c:v>
                </c:pt>
                <c:pt idx="6274">
                  <c:v>7.5286388454820496E-3</c:v>
                </c:pt>
                <c:pt idx="6275">
                  <c:v>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1.6254172548268997E-4</c:v>
                </c:pt>
                <c:pt idx="6279">
                  <c:v>3.0425471111588109E-3</c:v>
                </c:pt>
                <c:pt idx="6280">
                  <c:v>4.7643294424402072E-3</c:v>
                </c:pt>
                <c:pt idx="6281">
                  <c:v>3.2730110519496591E-3</c:v>
                </c:pt>
                <c:pt idx="6282">
                  <c:v>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1.0413167638626319E-2</c:v>
                </c:pt>
                <c:pt idx="6286">
                  <c:v>1.2450910208705146E-2</c:v>
                </c:pt>
                <c:pt idx="6287">
                  <c:v>2.608923142467745E-3</c:v>
                </c:pt>
                <c:pt idx="6288">
                  <c:v>1.6502400756267299E-2</c:v>
                </c:pt>
                <c:pt idx="6289">
                  <c:v>2.664746739572621E-3</c:v>
                </c:pt>
                <c:pt idx="6290">
                  <c:v>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2.7121783367007879E-3</c:v>
                </c:pt>
                <c:pt idx="6299">
                  <c:v>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7.0928526510085632E-3</c:v>
                </c:pt>
                <c:pt idx="6315">
                  <c:v>8.7348347135334237E-3</c:v>
                </c:pt>
                <c:pt idx="6316">
                  <c:v>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1.1437692629956864E-2</c:v>
                </c:pt>
                <c:pt idx="6324">
                  <c:v>1.2635090096327239E-2</c:v>
                </c:pt>
                <c:pt idx="6325">
                  <c:v>1.9797112852781851E-4</c:v>
                </c:pt>
                <c:pt idx="6326">
                  <c:v>8.3855045861005451E-3</c:v>
                </c:pt>
                <c:pt idx="6327">
                  <c:v>1.5338857618560908E-3</c:v>
                </c:pt>
                <c:pt idx="6328">
                  <c:v>1.7949617442286403E-2</c:v>
                </c:pt>
                <c:pt idx="6329">
                  <c:v>1.0209904833988759E-3</c:v>
                </c:pt>
                <c:pt idx="6330">
                  <c:v>8.2862982770937066E-4</c:v>
                </c:pt>
                <c:pt idx="6331">
                  <c:v>1.9960011282824652E-3</c:v>
                </c:pt>
                <c:pt idx="6332">
                  <c:v>4.4537086212868005E-3</c:v>
                </c:pt>
                <c:pt idx="6333">
                  <c:v>7.6258499147092706E-3</c:v>
                </c:pt>
                <c:pt idx="6334">
                  <c:v>1.0370650555020511E-2</c:v>
                </c:pt>
                <c:pt idx="6335">
                  <c:v>1.5681646941789751E-3</c:v>
                </c:pt>
                <c:pt idx="6336">
                  <c:v>9.7737886804249996E-4</c:v>
                </c:pt>
                <c:pt idx="6337">
                  <c:v>3.7792865191619285E-3</c:v>
                </c:pt>
                <c:pt idx="6338">
                  <c:v>1.3124489481163515E-2</c:v>
                </c:pt>
                <c:pt idx="6339">
                  <c:v>3.2374658367508857E-3</c:v>
                </c:pt>
                <c:pt idx="6340">
                  <c:v>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1.1186426258120719E-3</c:v>
                </c:pt>
                <c:pt idx="6345">
                  <c:v>9.6716330489243774E-5</c:v>
                </c:pt>
                <c:pt idx="6346">
                  <c:v>9.251285830059075E-3</c:v>
                </c:pt>
                <c:pt idx="6347">
                  <c:v>1.9521753470366221E-2</c:v>
                </c:pt>
                <c:pt idx="6348">
                  <c:v>9.5737304122600619E-5</c:v>
                </c:pt>
                <c:pt idx="6349">
                  <c:v>1.5901649899685566E-3</c:v>
                </c:pt>
                <c:pt idx="6350">
                  <c:v>1.0015888400341844E-2</c:v>
                </c:pt>
                <c:pt idx="6351">
                  <c:v>7.317064345583546E-3</c:v>
                </c:pt>
                <c:pt idx="6352">
                  <c:v>1.1796878330014415E-2</c:v>
                </c:pt>
                <c:pt idx="6353">
                  <c:v>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4.4678775638313795E-3</c:v>
                </c:pt>
                <c:pt idx="6360">
                  <c:v>9.6076498161128399E-3</c:v>
                </c:pt>
                <c:pt idx="6361">
                  <c:v>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8.0167810055753463E-3</c:v>
                </c:pt>
                <c:pt idx="6365">
                  <c:v>1.108123573673403E-3</c:v>
                </c:pt>
                <c:pt idx="6366">
                  <c:v>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1.9715132908428856E-3</c:v>
                </c:pt>
                <c:pt idx="6372">
                  <c:v>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1.7387354819997647E-2</c:v>
                </c:pt>
                <c:pt idx="6376">
                  <c:v>1.9916862355087162E-3</c:v>
                </c:pt>
                <c:pt idx="6377">
                  <c:v>1.2734549702235753E-2</c:v>
                </c:pt>
                <c:pt idx="6378">
                  <c:v>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3.8126265458640063E-3</c:v>
                </c:pt>
                <c:pt idx="6391">
                  <c:v>6.1088352544658164E-4</c:v>
                </c:pt>
                <c:pt idx="6392">
                  <c:v>5.5322195839941912E-3</c:v>
                </c:pt>
                <c:pt idx="6393">
                  <c:v>3.0407873351041559E-3</c:v>
                </c:pt>
                <c:pt idx="6394">
                  <c:v>9.8003349610289447E-3</c:v>
                </c:pt>
                <c:pt idx="6395">
                  <c:v>2.1601078948023655E-3</c:v>
                </c:pt>
                <c:pt idx="6396">
                  <c:v>5.2307965386120259E-3</c:v>
                </c:pt>
                <c:pt idx="6397">
                  <c:v>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4.5959992489361667E-3</c:v>
                </c:pt>
                <c:pt idx="6401">
                  <c:v>3.6056372828658922E-3</c:v>
                </c:pt>
                <c:pt idx="6402">
                  <c:v>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1.642753880678427E-2</c:v>
                </c:pt>
                <c:pt idx="6406">
                  <c:v>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7.197125969041096E-3</c:v>
                </c:pt>
                <c:pt idx="6410">
                  <c:v>1.5602041895848018E-2</c:v>
                </c:pt>
                <c:pt idx="6411">
                  <c:v>7.233204620762379E-4</c:v>
                </c:pt>
                <c:pt idx="6412">
                  <c:v>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3.634345010882889E-3</c:v>
                </c:pt>
                <c:pt idx="6416">
                  <c:v>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1.2881184934512291E-3</c:v>
                </c:pt>
                <c:pt idx="6421">
                  <c:v>1.446504318085573E-4</c:v>
                </c:pt>
                <c:pt idx="6422">
                  <c:v>9.5209007728618289E-3</c:v>
                </c:pt>
                <c:pt idx="6423">
                  <c:v>2.1843261798011326E-3</c:v>
                </c:pt>
                <c:pt idx="6424">
                  <c:v>3.2335520607711388E-3</c:v>
                </c:pt>
                <c:pt idx="6425">
                  <c:v>8.2730697127919584E-3</c:v>
                </c:pt>
                <c:pt idx="6426">
                  <c:v>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1.7474142494515732E-3</c:v>
                </c:pt>
                <c:pt idx="6433">
                  <c:v>2.8545835080606707E-4</c:v>
                </c:pt>
                <c:pt idx="6434">
                  <c:v>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2.432014467338206E-3</c:v>
                </c:pt>
                <c:pt idx="6438">
                  <c:v>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1.173906279912984E-3</c:v>
                </c:pt>
                <c:pt idx="6443">
                  <c:v>8.2824539698957977E-3</c:v>
                </c:pt>
                <c:pt idx="6444">
                  <c:v>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6.4896034563410865E-4</c:v>
                </c:pt>
                <c:pt idx="6450">
                  <c:v>1.6242462275490865E-3</c:v>
                </c:pt>
                <c:pt idx="6451">
                  <c:v>8.8356581952577784E-3</c:v>
                </c:pt>
                <c:pt idx="6452">
                  <c:v>2.3084534616835128E-4</c:v>
                </c:pt>
                <c:pt idx="6453">
                  <c:v>1.9838937958365221E-3</c:v>
                </c:pt>
                <c:pt idx="6454">
                  <c:v>7.2230588905632942E-3</c:v>
                </c:pt>
                <c:pt idx="6455">
                  <c:v>5.501461999688928E-3</c:v>
                </c:pt>
                <c:pt idx="6456">
                  <c:v>2.2481115838930421E-3</c:v>
                </c:pt>
                <c:pt idx="6457">
                  <c:v>1.9056386012827886E-4</c:v>
                </c:pt>
                <c:pt idx="6458">
                  <c:v>1.737939990711368E-3</c:v>
                </c:pt>
                <c:pt idx="6459">
                  <c:v>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8.697259500943133E-3</c:v>
                </c:pt>
                <c:pt idx="6463">
                  <c:v>5.0665079656271317E-3</c:v>
                </c:pt>
                <c:pt idx="6464">
                  <c:v>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4.5172688256966964E-3</c:v>
                </c:pt>
                <c:pt idx="6469">
                  <c:v>4.1441567173041705E-3</c:v>
                </c:pt>
                <c:pt idx="6470">
                  <c:v>1.7428154557981301E-3</c:v>
                </c:pt>
                <c:pt idx="6471">
                  <c:v>4.2281023620649449E-4</c:v>
                </c:pt>
                <c:pt idx="6472">
                  <c:v>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1.915250435667204E-3</c:v>
                </c:pt>
                <c:pt idx="6476">
                  <c:v>8.7919485588674462E-3</c:v>
                </c:pt>
                <c:pt idx="6477">
                  <c:v>7.1588998047005248E-3</c:v>
                </c:pt>
                <c:pt idx="6478">
                  <c:v>5.0559079933423234E-3</c:v>
                </c:pt>
                <c:pt idx="6479">
                  <c:v>3.006829495890706E-3</c:v>
                </c:pt>
                <c:pt idx="6480">
                  <c:v>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1.1562601728032362E-3</c:v>
                </c:pt>
                <c:pt idx="6487">
                  <c:v>1.6201850334409684E-3</c:v>
                </c:pt>
                <c:pt idx="6488">
                  <c:v>5.8934527292908712E-3</c:v>
                </c:pt>
                <c:pt idx="6489">
                  <c:v>4.7116986533648486E-3</c:v>
                </c:pt>
                <c:pt idx="6490">
                  <c:v>2.7857511545903435E-4</c:v>
                </c:pt>
                <c:pt idx="6491">
                  <c:v>6.9954920859567338E-3</c:v>
                </c:pt>
                <c:pt idx="6492">
                  <c:v>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2.4531139801995394E-3</c:v>
                </c:pt>
                <c:pt idx="6498">
                  <c:v>2.6875163724184858E-3</c:v>
                </c:pt>
                <c:pt idx="6499">
                  <c:v>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6.8574782352914809E-4</c:v>
                </c:pt>
                <c:pt idx="6507">
                  <c:v>3.3867757649256092E-2</c:v>
                </c:pt>
                <c:pt idx="6508">
                  <c:v>5.2255658811288797E-3</c:v>
                </c:pt>
                <c:pt idx="6509">
                  <c:v>1.4754123538972763E-2</c:v>
                </c:pt>
                <c:pt idx="6510">
                  <c:v>2.2869109858714154E-3</c:v>
                </c:pt>
                <c:pt idx="6511">
                  <c:v>3.7140872249779022E-3</c:v>
                </c:pt>
                <c:pt idx="6512">
                  <c:v>9.7972052681338795E-3</c:v>
                </c:pt>
                <c:pt idx="6513">
                  <c:v>2.8390580573338653E-3</c:v>
                </c:pt>
                <c:pt idx="6514">
                  <c:v>5.7651966343250649E-3</c:v>
                </c:pt>
                <c:pt idx="6515">
                  <c:v>2.640003049512174E-3</c:v>
                </c:pt>
                <c:pt idx="6516">
                  <c:v>2.2599262365892159E-3</c:v>
                </c:pt>
                <c:pt idx="6517">
                  <c:v>1.3865420610973622E-2</c:v>
                </c:pt>
                <c:pt idx="6518">
                  <c:v>4.7603902538018161E-4</c:v>
                </c:pt>
                <c:pt idx="6519">
                  <c:v>1.9963055819962605E-3</c:v>
                </c:pt>
                <c:pt idx="6520">
                  <c:v>5.5830159480318997E-3</c:v>
                </c:pt>
                <c:pt idx="6521">
                  <c:v>3.7224260689949773E-3</c:v>
                </c:pt>
                <c:pt idx="6522">
                  <c:v>2.5283418240817923E-3</c:v>
                </c:pt>
                <c:pt idx="6523">
                  <c:v>1.6739743466169799E-3</c:v>
                </c:pt>
                <c:pt idx="6524">
                  <c:v>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4.1110175426970486E-3</c:v>
                </c:pt>
                <c:pt idx="6529">
                  <c:v>1.0874637199469461E-3</c:v>
                </c:pt>
                <c:pt idx="6530">
                  <c:v>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1.1796154221732635E-3</c:v>
                </c:pt>
                <c:pt idx="6539">
                  <c:v>5.1370318204719823E-3</c:v>
                </c:pt>
                <c:pt idx="6540">
                  <c:v>2.1741736291085445E-3</c:v>
                </c:pt>
                <c:pt idx="6541">
                  <c:v>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5.5732747113523828E-3</c:v>
                </c:pt>
                <c:pt idx="6545">
                  <c:v>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5.5796381301265185E-3</c:v>
                </c:pt>
                <c:pt idx="6549">
                  <c:v>1.4757098801210233E-3</c:v>
                </c:pt>
                <c:pt idx="6550">
                  <c:v>5.297987589341524E-3</c:v>
                </c:pt>
                <c:pt idx="6551">
                  <c:v>8.8802586802403383E-3</c:v>
                </c:pt>
                <c:pt idx="6552">
                  <c:v>1.1142498383446942E-2</c:v>
                </c:pt>
                <c:pt idx="6553">
                  <c:v>5.6652240392409681E-3</c:v>
                </c:pt>
                <c:pt idx="6554">
                  <c:v>1.2222659403642311E-3</c:v>
                </c:pt>
                <c:pt idx="6555">
                  <c:v>1.003289576001265E-3</c:v>
                </c:pt>
                <c:pt idx="6556">
                  <c:v>4.5483629447673479E-5</c:v>
                </c:pt>
                <c:pt idx="6557">
                  <c:v>1.0142791587052891E-2</c:v>
                </c:pt>
                <c:pt idx="6558">
                  <c:v>3.2162684183196788E-3</c:v>
                </c:pt>
                <c:pt idx="6559">
                  <c:v>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7.8827034722648293E-3</c:v>
                </c:pt>
                <c:pt idx="6569">
                  <c:v>2.496375346599855E-3</c:v>
                </c:pt>
                <c:pt idx="6570">
                  <c:v>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4.9975961759001208E-3</c:v>
                </c:pt>
                <c:pt idx="6574">
                  <c:v>7.0240218349404415E-4</c:v>
                </c:pt>
                <c:pt idx="6575">
                  <c:v>4.1385095067507649E-3</c:v>
                </c:pt>
                <c:pt idx="6576">
                  <c:v>1.1189419920627053E-2</c:v>
                </c:pt>
                <c:pt idx="6577">
                  <c:v>2.0980967928947436E-3</c:v>
                </c:pt>
                <c:pt idx="6578">
                  <c:v>2.3635080459598612E-3</c:v>
                </c:pt>
                <c:pt idx="6579">
                  <c:v>4.1482731238495774E-5</c:v>
                </c:pt>
                <c:pt idx="6580">
                  <c:v>1.006640108851542E-3</c:v>
                </c:pt>
                <c:pt idx="6581">
                  <c:v>7.7806768253196879E-3</c:v>
                </c:pt>
                <c:pt idx="6582">
                  <c:v>7.7069976740506974E-3</c:v>
                </c:pt>
                <c:pt idx="6583">
                  <c:v>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6.5527715915711937E-3</c:v>
                </c:pt>
                <c:pt idx="6587">
                  <c:v>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2.5116918565384339E-3</c:v>
                </c:pt>
                <c:pt idx="6595">
                  <c:v>2.2123464342493904E-3</c:v>
                </c:pt>
                <c:pt idx="6596">
                  <c:v>2.2172517652911949E-3</c:v>
                </c:pt>
                <c:pt idx="6597">
                  <c:v>4.4470412951724825E-4</c:v>
                </c:pt>
                <c:pt idx="6598">
                  <c:v>9.7145838760122061E-3</c:v>
                </c:pt>
                <c:pt idx="6599">
                  <c:v>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1.7082954374028958E-2</c:v>
                </c:pt>
                <c:pt idx="6606">
                  <c:v>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1.090121708224423E-3</c:v>
                </c:pt>
                <c:pt idx="6613">
                  <c:v>1.3770237140734665E-2</c:v>
                </c:pt>
                <c:pt idx="6614">
                  <c:v>3.100265665256785E-4</c:v>
                </c:pt>
                <c:pt idx="6615">
                  <c:v>1.2410687452604208E-3</c:v>
                </c:pt>
                <c:pt idx="6616">
                  <c:v>3.2755067284462314E-3</c:v>
                </c:pt>
                <c:pt idx="6617">
                  <c:v>4.6063193111667289E-3</c:v>
                </c:pt>
                <c:pt idx="6618">
                  <c:v>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4.4375495703725676E-3</c:v>
                </c:pt>
                <c:pt idx="6630">
                  <c:v>4.1158407731778368E-5</c:v>
                </c:pt>
                <c:pt idx="6631">
                  <c:v>7.5260406599486629E-3</c:v>
                </c:pt>
                <c:pt idx="6632">
                  <c:v>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1.6592732692171097E-3</c:v>
                </c:pt>
                <c:pt idx="6636">
                  <c:v>6.4402078912637606E-3</c:v>
                </c:pt>
                <c:pt idx="6637">
                  <c:v>3.2045468906609642E-3</c:v>
                </c:pt>
                <c:pt idx="6638">
                  <c:v>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1.6143556591607933E-3</c:v>
                </c:pt>
                <c:pt idx="6642">
                  <c:v>4.4898423146886302E-3</c:v>
                </c:pt>
                <c:pt idx="6643">
                  <c:v>7.4197703294638373E-3</c:v>
                </c:pt>
                <c:pt idx="6644">
                  <c:v>1.9666260222468424E-3</c:v>
                </c:pt>
                <c:pt idx="6645">
                  <c:v>3.2853668492069943E-3</c:v>
                </c:pt>
                <c:pt idx="6646">
                  <c:v>8.7133581268439286E-5</c:v>
                </c:pt>
                <c:pt idx="6647">
                  <c:v>7.4733005884652925E-4</c:v>
                </c:pt>
                <c:pt idx="6648">
                  <c:v>7.7593100767856527E-3</c:v>
                </c:pt>
                <c:pt idx="6649">
                  <c:v>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3.9985182489719051E-3</c:v>
                </c:pt>
                <c:pt idx="6654">
                  <c:v>1.465994039584384E-2</c:v>
                </c:pt>
                <c:pt idx="6655">
                  <c:v>3.799623354795223E-3</c:v>
                </c:pt>
                <c:pt idx="6656">
                  <c:v>6.1030911537249821E-3</c:v>
                </c:pt>
                <c:pt idx="6657">
                  <c:v>1.8039568743537515E-3</c:v>
                </c:pt>
                <c:pt idx="6658">
                  <c:v>1.9360596149757825E-3</c:v>
                </c:pt>
                <c:pt idx="6659">
                  <c:v>8.0974085114160488E-4</c:v>
                </c:pt>
                <c:pt idx="6660">
                  <c:v>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4.931001599253193E-4</c:v>
                </c:pt>
                <c:pt idx="6664">
                  <c:v>1.0730621742157886E-2</c:v>
                </c:pt>
                <c:pt idx="6665">
                  <c:v>1.4984957418553435E-3</c:v>
                </c:pt>
                <c:pt idx="6666">
                  <c:v>4.5385128375086126E-3</c:v>
                </c:pt>
                <c:pt idx="6667">
                  <c:v>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1.3525113933212651E-3</c:v>
                </c:pt>
                <c:pt idx="6674">
                  <c:v>1.2659893020092738E-3</c:v>
                </c:pt>
                <c:pt idx="6675">
                  <c:v>4.2827277817547582E-3</c:v>
                </c:pt>
                <c:pt idx="6676">
                  <c:v>4.3842629438053393E-3</c:v>
                </c:pt>
                <c:pt idx="6677">
                  <c:v>1.7457326150260855E-4</c:v>
                </c:pt>
                <c:pt idx="6678">
                  <c:v>5.9087675691698038E-3</c:v>
                </c:pt>
                <c:pt idx="6679">
                  <c:v>2.3392777433626222E-3</c:v>
                </c:pt>
                <c:pt idx="6680">
                  <c:v>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1.1582004682741953E-3</c:v>
                </c:pt>
                <c:pt idx="6688">
                  <c:v>4.7238909643310123E-3</c:v>
                </c:pt>
                <c:pt idx="6689">
                  <c:v>3.4053340589919046E-3</c:v>
                </c:pt>
                <c:pt idx="6690">
                  <c:v>3.0727557220844304E-3</c:v>
                </c:pt>
                <c:pt idx="6691">
                  <c:v>3.0319009017887311E-4</c:v>
                </c:pt>
                <c:pt idx="6692">
                  <c:v>1.0821432202510195E-3</c:v>
                </c:pt>
                <c:pt idx="6693">
                  <c:v>2.693826593822557E-3</c:v>
                </c:pt>
                <c:pt idx="6694">
                  <c:v>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6.4480229774295239E-3</c:v>
                </c:pt>
                <c:pt idx="6699">
                  <c:v>1.2727496596465215E-4</c:v>
                </c:pt>
                <c:pt idx="6700">
                  <c:v>7.7144599807317249E-3</c:v>
                </c:pt>
                <c:pt idx="6701">
                  <c:v>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1.6122939112932499E-3</c:v>
                </c:pt>
                <c:pt idx="6711">
                  <c:v>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1.1578446665250652E-2</c:v>
                </c:pt>
                <c:pt idx="6717">
                  <c:v>1.310088380614971E-4</c:v>
                </c:pt>
                <c:pt idx="6718">
                  <c:v>4.3396309912591136E-4</c:v>
                </c:pt>
                <c:pt idx="6719">
                  <c:v>6.1313400042548594E-3</c:v>
                </c:pt>
                <c:pt idx="6720">
                  <c:v>2.1551672208142136E-3</c:v>
                </c:pt>
                <c:pt idx="6721">
                  <c:v>1.0446134885648384E-2</c:v>
                </c:pt>
                <c:pt idx="6722">
                  <c:v>2.5962298150972174E-4</c:v>
                </c:pt>
                <c:pt idx="6723">
                  <c:v>2.4373967431303711E-3</c:v>
                </c:pt>
                <c:pt idx="6724">
                  <c:v>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3.1869259234786895E-3</c:v>
                </c:pt>
                <c:pt idx="6729">
                  <c:v>1.2850351997815146E-2</c:v>
                </c:pt>
                <c:pt idx="6730">
                  <c:v>7.4196224327494065E-3</c:v>
                </c:pt>
                <c:pt idx="6731">
                  <c:v>2.2366593963152326E-4</c:v>
                </c:pt>
                <c:pt idx="6732">
                  <c:v>5.5949169932238974E-3</c:v>
                </c:pt>
                <c:pt idx="6733">
                  <c:v>7.9555671530249228E-3</c:v>
                </c:pt>
                <c:pt idx="6734">
                  <c:v>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2.1866909157770564E-3</c:v>
                </c:pt>
                <c:pt idx="6744">
                  <c:v>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3.6765873976909447E-3</c:v>
                </c:pt>
                <c:pt idx="6750">
                  <c:v>8.2472858422013573E-3</c:v>
                </c:pt>
                <c:pt idx="6751">
                  <c:v>5.3474308834822182E-3</c:v>
                </c:pt>
                <c:pt idx="6752">
                  <c:v>6.2895285573754123E-3</c:v>
                </c:pt>
                <c:pt idx="6753">
                  <c:v>2.5197786541397704E-3</c:v>
                </c:pt>
                <c:pt idx="6754">
                  <c:v>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8.1668760571229626E-4</c:v>
                </c:pt>
                <c:pt idx="6760">
                  <c:v>3.7021975145181685E-3</c:v>
                </c:pt>
                <c:pt idx="6761">
                  <c:v>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1.0519971657467764E-3</c:v>
                </c:pt>
                <c:pt idx="6771">
                  <c:v>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3.3359494659288558E-3</c:v>
                </c:pt>
                <c:pt idx="6777">
                  <c:v>1.9649713382809963E-3</c:v>
                </c:pt>
                <c:pt idx="6778">
                  <c:v>1.4218144509365871E-3</c:v>
                </c:pt>
                <c:pt idx="6779">
                  <c:v>1.9716441334614032E-3</c:v>
                </c:pt>
                <c:pt idx="6780">
                  <c:v>5.878768788969424E-4</c:v>
                </c:pt>
                <c:pt idx="6781">
                  <c:v>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1.4895930797909074E-3</c:v>
                </c:pt>
                <c:pt idx="6785">
                  <c:v>1.6430995150429339E-4</c:v>
                </c:pt>
                <c:pt idx="6786">
                  <c:v>2.817525920525199E-3</c:v>
                </c:pt>
                <c:pt idx="6787">
                  <c:v>9.5310668537695875E-4</c:v>
                </c:pt>
                <c:pt idx="6788">
                  <c:v>9.1382708261100731E-4</c:v>
                </c:pt>
                <c:pt idx="6789">
                  <c:v>1.4530400792809317E-3</c:v>
                </c:pt>
                <c:pt idx="6790">
                  <c:v>2.0767125474074888E-3</c:v>
                </c:pt>
                <c:pt idx="6791">
                  <c:v>3.9451037166244873E-3</c:v>
                </c:pt>
                <c:pt idx="6792">
                  <c:v>1.3750000099399529E-3</c:v>
                </c:pt>
                <c:pt idx="6793">
                  <c:v>2.6291563299771781E-3</c:v>
                </c:pt>
                <c:pt idx="6794">
                  <c:v>4.1912156201107109E-4</c:v>
                </c:pt>
                <c:pt idx="6795">
                  <c:v>7.9366245091394561E-3</c:v>
                </c:pt>
                <c:pt idx="6796">
                  <c:v>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5.8616602986027999E-4</c:v>
                </c:pt>
                <c:pt idx="6803">
                  <c:v>2.7899302306204632E-3</c:v>
                </c:pt>
                <c:pt idx="6804">
                  <c:v>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1.5305000775081012E-3</c:v>
                </c:pt>
                <c:pt idx="6817">
                  <c:v>2.1451484236116869E-3</c:v>
                </c:pt>
                <c:pt idx="6818">
                  <c:v>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5.7703336969572305E-3</c:v>
                </c:pt>
                <c:pt idx="6822">
                  <c:v>2.3972845686671462E-2</c:v>
                </c:pt>
                <c:pt idx="6823">
                  <c:v>3.1364270321585508E-3</c:v>
                </c:pt>
                <c:pt idx="6824">
                  <c:v>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3.5651706431707453E-3</c:v>
                </c:pt>
                <c:pt idx="6835">
                  <c:v>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4.6234958932522829E-3</c:v>
                </c:pt>
                <c:pt idx="6840">
                  <c:v>8.186760244448088E-3</c:v>
                </c:pt>
                <c:pt idx="6841">
                  <c:v>3.256932927440559E-3</c:v>
                </c:pt>
                <c:pt idx="6842">
                  <c:v>6.4214926656980253E-4</c:v>
                </c:pt>
                <c:pt idx="6843">
                  <c:v>5.9664674491903824E-3</c:v>
                </c:pt>
                <c:pt idx="6844">
                  <c:v>7.2123545887752272E-3</c:v>
                </c:pt>
                <c:pt idx="6845">
                  <c:v>3.7806577660939311E-3</c:v>
                </c:pt>
                <c:pt idx="6846">
                  <c:v>3.3895946185724668E-3</c:v>
                </c:pt>
                <c:pt idx="6847">
                  <c:v>3.2509957578863435E-4</c:v>
                </c:pt>
                <c:pt idx="6848">
                  <c:v>1.4161898021205488E-3</c:v>
                </c:pt>
                <c:pt idx="6849">
                  <c:v>5.7328234624769436E-3</c:v>
                </c:pt>
                <c:pt idx="6850">
                  <c:v>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2.7299740299193687E-3</c:v>
                </c:pt>
                <c:pt idx="6855">
                  <c:v>1.8461418668342944E-2</c:v>
                </c:pt>
                <c:pt idx="6856">
                  <c:v>8.5941796868915787E-4</c:v>
                </c:pt>
                <c:pt idx="6857">
                  <c:v>3.197559439475306E-3</c:v>
                </c:pt>
                <c:pt idx="6858">
                  <c:v>2.8686424808199718E-3</c:v>
                </c:pt>
                <c:pt idx="6859">
                  <c:v>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4.8472807095389925E-4</c:v>
                </c:pt>
                <c:pt idx="6863">
                  <c:v>1.3714076060722391E-3</c:v>
                </c:pt>
                <c:pt idx="6864">
                  <c:v>1.4134414412065865E-3</c:v>
                </c:pt>
                <c:pt idx="6865">
                  <c:v>2.9131915166837885E-3</c:v>
                </c:pt>
                <c:pt idx="6866">
                  <c:v>5.2743794698129065E-3</c:v>
                </c:pt>
                <c:pt idx="6867">
                  <c:v>2.6514745430503694E-3</c:v>
                </c:pt>
                <c:pt idx="6868">
                  <c:v>8.1526342019326847E-3</c:v>
                </c:pt>
                <c:pt idx="6869">
                  <c:v>5.0706882874438364E-3</c:v>
                </c:pt>
                <c:pt idx="6870">
                  <c:v>8.0565885330692311E-3</c:v>
                </c:pt>
                <c:pt idx="6871">
                  <c:v>8.3850455682785707E-3</c:v>
                </c:pt>
                <c:pt idx="6872">
                  <c:v>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2.0381312560076026E-3</c:v>
                </c:pt>
                <c:pt idx="6879">
                  <c:v>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1.8826402795975028E-3</c:v>
                </c:pt>
                <c:pt idx="6894">
                  <c:v>3.3345882209676603E-3</c:v>
                </c:pt>
                <c:pt idx="6895">
                  <c:v>6.7336532792081627E-3</c:v>
                </c:pt>
                <c:pt idx="6896">
                  <c:v>3.7732869281548176E-5</c:v>
                </c:pt>
                <c:pt idx="6897">
                  <c:v>2.7206867416440517E-3</c:v>
                </c:pt>
                <c:pt idx="6898">
                  <c:v>5.5056327333238286E-3</c:v>
                </c:pt>
                <c:pt idx="6899">
                  <c:v>5.7353639068891127E-3</c:v>
                </c:pt>
                <c:pt idx="6900">
                  <c:v>6.7093810587408598E-3</c:v>
                </c:pt>
                <c:pt idx="6901">
                  <c:v>2.5275436692702158E-3</c:v>
                </c:pt>
                <c:pt idx="6902">
                  <c:v>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9.2239878824154076E-3</c:v>
                </c:pt>
                <c:pt idx="6909">
                  <c:v>5.0913904581459946E-3</c:v>
                </c:pt>
                <c:pt idx="6910">
                  <c:v>4.0721043282587743E-4</c:v>
                </c:pt>
                <c:pt idx="6911">
                  <c:v>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1.8475936514805724E-3</c:v>
                </c:pt>
                <c:pt idx="6916">
                  <c:v>1.63242279653808E-4</c:v>
                </c:pt>
                <c:pt idx="6917">
                  <c:v>1.8506183454167768E-3</c:v>
                </c:pt>
                <c:pt idx="6918">
                  <c:v>6.131258025486197E-3</c:v>
                </c:pt>
                <c:pt idx="6919">
                  <c:v>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5.6379585093147E-4</c:v>
                </c:pt>
                <c:pt idx="6923">
                  <c:v>1.8121847140770697E-3</c:v>
                </c:pt>
                <c:pt idx="6924">
                  <c:v>1.0465526367298139E-3</c:v>
                </c:pt>
                <c:pt idx="6925">
                  <c:v>3.8990293443257329E-3</c:v>
                </c:pt>
                <c:pt idx="6926">
                  <c:v>1.5639092198718174E-3</c:v>
                </c:pt>
                <c:pt idx="6927">
                  <c:v>6.0850803484866489E-3</c:v>
                </c:pt>
                <c:pt idx="6928">
                  <c:v>4.8551229105964211E-4</c:v>
                </c:pt>
                <c:pt idx="6929">
                  <c:v>1.5359947616992997E-3</c:v>
                </c:pt>
                <c:pt idx="6930">
                  <c:v>4.4294443387382643E-4</c:v>
                </c:pt>
                <c:pt idx="6931">
                  <c:v>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1.3700670009244575E-3</c:v>
                </c:pt>
                <c:pt idx="6935">
                  <c:v>1.936400029403984E-3</c:v>
                </c:pt>
                <c:pt idx="6936">
                  <c:v>5.9536633134493755E-3</c:v>
                </c:pt>
                <c:pt idx="6937">
                  <c:v>3.4119017175209265E-3</c:v>
                </c:pt>
                <c:pt idx="6938">
                  <c:v>4.1740038693358628E-3</c:v>
                </c:pt>
                <c:pt idx="6939">
                  <c:v>1.122481525333896E-3</c:v>
                </c:pt>
                <c:pt idx="6940">
                  <c:v>1.2832677333420861E-3</c:v>
                </c:pt>
                <c:pt idx="6941">
                  <c:v>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1.8017374781562623E-3</c:v>
                </c:pt>
                <c:pt idx="6945">
                  <c:v>1.442425429424965E-3</c:v>
                </c:pt>
                <c:pt idx="6946">
                  <c:v>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3.00131600628184E-3</c:v>
                </c:pt>
                <c:pt idx="6962">
                  <c:v>4.2822988084978419E-4</c:v>
                </c:pt>
                <c:pt idx="6963">
                  <c:v>6.3801134552434746E-3</c:v>
                </c:pt>
                <c:pt idx="6964">
                  <c:v>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4.2676298172894533E-3</c:v>
                </c:pt>
                <c:pt idx="6969">
                  <c:v>2.7447342287016951E-3</c:v>
                </c:pt>
                <c:pt idx="6970">
                  <c:v>2.8597483731580553E-3</c:v>
                </c:pt>
                <c:pt idx="6971">
                  <c:v>1.0986461095905398E-3</c:v>
                </c:pt>
                <c:pt idx="6972">
                  <c:v>7.4514373486609387E-3</c:v>
                </c:pt>
                <c:pt idx="6973">
                  <c:v>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1.9566713566909755E-4</c:v>
                </c:pt>
                <c:pt idx="6979">
                  <c:v>2.1881085577293291E-3</c:v>
                </c:pt>
                <c:pt idx="6980">
                  <c:v>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5.460459046302546E-4</c:v>
                </c:pt>
                <c:pt idx="6985">
                  <c:v>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1.8461536698497483E-3</c:v>
                </c:pt>
                <c:pt idx="6993">
                  <c:v>5.5552489546819572E-3</c:v>
                </c:pt>
                <c:pt idx="6994">
                  <c:v>1.0832587969211716E-3</c:v>
                </c:pt>
                <c:pt idx="6995">
                  <c:v>1.4327141138057442E-3</c:v>
                </c:pt>
                <c:pt idx="6996">
                  <c:v>3.3020203033373718E-3</c:v>
                </c:pt>
                <c:pt idx="6997">
                  <c:v>1.0516097582158324E-3</c:v>
                </c:pt>
                <c:pt idx="6998">
                  <c:v>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1.8098589648802843E-3</c:v>
                </c:pt>
                <c:pt idx="7004">
                  <c:v>1.1514683888333543E-2</c:v>
                </c:pt>
                <c:pt idx="7005">
                  <c:v>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1.9111956558752752E-3</c:v>
                </c:pt>
                <c:pt idx="7011">
                  <c:v>5.8035253264261399E-3</c:v>
                </c:pt>
                <c:pt idx="7012">
                  <c:v>3.8517436668019656E-3</c:v>
                </c:pt>
                <c:pt idx="7013">
                  <c:v>4.7435617268822838E-3</c:v>
                </c:pt>
                <c:pt idx="7014">
                  <c:v>3.8483038966612426E-3</c:v>
                </c:pt>
                <c:pt idx="7015">
                  <c:v>2.3781131369791098E-3</c:v>
                </c:pt>
                <c:pt idx="7016">
                  <c:v>2.6169702522356175E-3</c:v>
                </c:pt>
                <c:pt idx="7017">
                  <c:v>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2.1148833888062768E-3</c:v>
                </c:pt>
                <c:pt idx="7022">
                  <c:v>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3.6696043509643061E-5</c:v>
                </c:pt>
                <c:pt idx="7029">
                  <c:v>3.7684924990761814E-3</c:v>
                </c:pt>
                <c:pt idx="7030">
                  <c:v>2.7234752622629088E-4</c:v>
                </c:pt>
                <c:pt idx="7031">
                  <c:v>2.5659818967609382E-3</c:v>
                </c:pt>
                <c:pt idx="7032">
                  <c:v>5.4523347767929664E-3</c:v>
                </c:pt>
                <c:pt idx="7033">
                  <c:v>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7.7442406879590919E-4</c:v>
                </c:pt>
                <c:pt idx="7037">
                  <c:v>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3.4563099277145071E-3</c:v>
                </c:pt>
                <c:pt idx="7044">
                  <c:v>2.66125187296673E-3</c:v>
                </c:pt>
                <c:pt idx="7045">
                  <c:v>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1.9022273343578533E-3</c:v>
                </c:pt>
                <c:pt idx="7052">
                  <c:v>4.1818975244467538E-4</c:v>
                </c:pt>
                <c:pt idx="7053">
                  <c:v>2.4433060817248275E-3</c:v>
                </c:pt>
                <c:pt idx="7054">
                  <c:v>4.4598848868853125E-3</c:v>
                </c:pt>
                <c:pt idx="7055">
                  <c:v>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4.1691139703026181E-4</c:v>
                </c:pt>
                <c:pt idx="7060">
                  <c:v>5.2217899857778249E-3</c:v>
                </c:pt>
                <c:pt idx="7061">
                  <c:v>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2.4745133605099667E-3</c:v>
                </c:pt>
                <c:pt idx="7067">
                  <c:v>4.755692393923816E-3</c:v>
                </c:pt>
                <c:pt idx="7068">
                  <c:v>1.980223700771333E-3</c:v>
                </c:pt>
                <c:pt idx="7069">
                  <c:v>2.2599695144872811E-2</c:v>
                </c:pt>
                <c:pt idx="7070">
                  <c:v>3.0583465969753476E-3</c:v>
                </c:pt>
                <c:pt idx="7071">
                  <c:v>1.9133550985994674E-4</c:v>
                </c:pt>
                <c:pt idx="7072">
                  <c:v>3.5822332231676413E-3</c:v>
                </c:pt>
                <c:pt idx="7073">
                  <c:v>7.0975590368922425E-3</c:v>
                </c:pt>
                <c:pt idx="7074">
                  <c:v>1.0320478864223048E-3</c:v>
                </c:pt>
                <c:pt idx="7075">
                  <c:v>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4.4657543007424749E-3</c:v>
                </c:pt>
                <c:pt idx="7079">
                  <c:v>5.7914657333490993E-3</c:v>
                </c:pt>
                <c:pt idx="7080">
                  <c:v>6.1749486523030583E-3</c:v>
                </c:pt>
                <c:pt idx="7081">
                  <c:v>1.3391211012212523E-3</c:v>
                </c:pt>
                <c:pt idx="7082">
                  <c:v>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5.4947674367804566E-3</c:v>
                </c:pt>
                <c:pt idx="7086">
                  <c:v>1.31784332895446E-3</c:v>
                </c:pt>
                <c:pt idx="7087">
                  <c:v>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2.2805156355483192E-3</c:v>
                </c:pt>
                <c:pt idx="7091">
                  <c:v>1.1591544497981943E-3</c:v>
                </c:pt>
                <c:pt idx="7092">
                  <c:v>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8.9529772215835024E-3</c:v>
                </c:pt>
                <c:pt idx="7103">
                  <c:v>6.4956649399734445E-3</c:v>
                </c:pt>
                <c:pt idx="7104">
                  <c:v>3.0859515078445199E-3</c:v>
                </c:pt>
                <c:pt idx="7105">
                  <c:v>1.6575136675837321E-2</c:v>
                </c:pt>
                <c:pt idx="7106">
                  <c:v>1.5882724574371565E-2</c:v>
                </c:pt>
                <c:pt idx="7107">
                  <c:v>1.132423006630745E-3</c:v>
                </c:pt>
                <c:pt idx="7108">
                  <c:v>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7.7441045936126329E-3</c:v>
                </c:pt>
                <c:pt idx="7113">
                  <c:v>4.6627819385243185E-3</c:v>
                </c:pt>
                <c:pt idx="7114">
                  <c:v>4.419075763549607E-3</c:v>
                </c:pt>
                <c:pt idx="7115">
                  <c:v>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7.9438105259095337E-3</c:v>
                </c:pt>
                <c:pt idx="7119">
                  <c:v>1.3442562021692694E-3</c:v>
                </c:pt>
                <c:pt idx="7120">
                  <c:v>2.8988079900251762E-3</c:v>
                </c:pt>
                <c:pt idx="7121">
                  <c:v>1.4284959031058087E-2</c:v>
                </c:pt>
                <c:pt idx="7122">
                  <c:v>9.2640272838373505E-4</c:v>
                </c:pt>
                <c:pt idx="7123">
                  <c:v>1.0109795279535483E-2</c:v>
                </c:pt>
                <c:pt idx="7124">
                  <c:v>2.3786321520891107E-4</c:v>
                </c:pt>
                <c:pt idx="7125">
                  <c:v>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1.6174828941561969E-4</c:v>
                </c:pt>
                <c:pt idx="7129">
                  <c:v>2.4297413612739405E-3</c:v>
                </c:pt>
                <c:pt idx="7130">
                  <c:v>1.0377417742937212E-3</c:v>
                </c:pt>
                <c:pt idx="7131">
                  <c:v>8.0973427181296742E-3</c:v>
                </c:pt>
                <c:pt idx="7132">
                  <c:v>1.2717291915122608E-2</c:v>
                </c:pt>
                <c:pt idx="7133">
                  <c:v>6.5435788735435096E-3</c:v>
                </c:pt>
                <c:pt idx="7134">
                  <c:v>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2.3017866843488832E-3</c:v>
                </c:pt>
                <c:pt idx="7142">
                  <c:v>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6.6583186580970732E-4</c:v>
                </c:pt>
                <c:pt idx="7152">
                  <c:v>1.8509825114811918E-3</c:v>
                </c:pt>
                <c:pt idx="7153">
                  <c:v>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3.7700904229334142E-3</c:v>
                </c:pt>
                <c:pt idx="7159">
                  <c:v>3.3398899596344123E-3</c:v>
                </c:pt>
                <c:pt idx="7160">
                  <c:v>6.690972175554144E-3</c:v>
                </c:pt>
                <c:pt idx="7161">
                  <c:v>7.4881380188642765E-3</c:v>
                </c:pt>
                <c:pt idx="7162">
                  <c:v>9.1910447181966504E-3</c:v>
                </c:pt>
                <c:pt idx="7163">
                  <c:v>3.4868806200423208E-3</c:v>
                </c:pt>
                <c:pt idx="7164">
                  <c:v>6.745823991351152E-3</c:v>
                </c:pt>
                <c:pt idx="7165">
                  <c:v>1.5175429894386028E-2</c:v>
                </c:pt>
                <c:pt idx="7166">
                  <c:v>7.7392394512134643E-3</c:v>
                </c:pt>
                <c:pt idx="7167">
                  <c:v>2.6436087816410492E-3</c:v>
                </c:pt>
                <c:pt idx="7168">
                  <c:v>3.7367208169101218E-3</c:v>
                </c:pt>
                <c:pt idx="7169">
                  <c:v>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2.4616032276849609E-3</c:v>
                </c:pt>
                <c:pt idx="7176">
                  <c:v>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2.1914059414580578E-3</c:v>
                </c:pt>
                <c:pt idx="7182">
                  <c:v>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1.9180896195658548E-3</c:v>
                </c:pt>
                <c:pt idx="7187">
                  <c:v>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5.1584591099826937E-3</c:v>
                </c:pt>
                <c:pt idx="7194">
                  <c:v>3.0441592154888397E-3</c:v>
                </c:pt>
                <c:pt idx="7195">
                  <c:v>1.9382641689000835E-3</c:v>
                </c:pt>
                <c:pt idx="7196">
                  <c:v>1.1965688258097629E-4</c:v>
                </c:pt>
                <c:pt idx="7197">
                  <c:v>4.8894966229076076E-3</c:v>
                </c:pt>
                <c:pt idx="7198">
                  <c:v>3.5071532406805161E-3</c:v>
                </c:pt>
                <c:pt idx="7199">
                  <c:v>5.7480882943217182E-3</c:v>
                </c:pt>
                <c:pt idx="7200">
                  <c:v>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3.5547291648079238E-3</c:v>
                </c:pt>
                <c:pt idx="7204">
                  <c:v>1.2541316723932994E-3</c:v>
                </c:pt>
                <c:pt idx="7205">
                  <c:v>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4.1870946575528478E-4</c:v>
                </c:pt>
                <c:pt idx="7213">
                  <c:v>3.8627296395965516E-3</c:v>
                </c:pt>
                <c:pt idx="7214">
                  <c:v>4.030571066534705E-3</c:v>
                </c:pt>
                <c:pt idx="7215">
                  <c:v>6.911180237647585E-4</c:v>
                </c:pt>
                <c:pt idx="7216">
                  <c:v>1.2697407442390229E-3</c:v>
                </c:pt>
                <c:pt idx="7217">
                  <c:v>3.9966044493313646E-3</c:v>
                </c:pt>
                <c:pt idx="7218">
                  <c:v>9.3991993795397022E-3</c:v>
                </c:pt>
                <c:pt idx="7219">
                  <c:v>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6.3292519094133581E-3</c:v>
                </c:pt>
                <c:pt idx="7224">
                  <c:v>5.3895849811524954E-4</c:v>
                </c:pt>
                <c:pt idx="7225">
                  <c:v>1.4433855233304094E-2</c:v>
                </c:pt>
                <c:pt idx="7226">
                  <c:v>4.7007271876591261E-3</c:v>
                </c:pt>
                <c:pt idx="7227">
                  <c:v>7.4287861989308368E-4</c:v>
                </c:pt>
                <c:pt idx="7228">
                  <c:v>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4.7701733597103058E-3</c:v>
                </c:pt>
                <c:pt idx="7233">
                  <c:v>1.448289337156794E-3</c:v>
                </c:pt>
                <c:pt idx="7234">
                  <c:v>2.2714826274921052E-3</c:v>
                </c:pt>
                <c:pt idx="7235">
                  <c:v>1.3745488553015051E-2</c:v>
                </c:pt>
                <c:pt idx="7236">
                  <c:v>4.3836804701795629E-3</c:v>
                </c:pt>
                <c:pt idx="7237">
                  <c:v>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1.1724785142153138E-4</c:v>
                </c:pt>
                <c:pt idx="7245">
                  <c:v>2.7571372457160237E-3</c:v>
                </c:pt>
                <c:pt idx="7246">
                  <c:v>4.1529268161886179E-3</c:v>
                </c:pt>
                <c:pt idx="7247">
                  <c:v>6.9176868897198318E-3</c:v>
                </c:pt>
                <c:pt idx="7248">
                  <c:v>3.7081543114920734E-3</c:v>
                </c:pt>
                <c:pt idx="7249">
                  <c:v>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2.8547549371129577E-3</c:v>
                </c:pt>
                <c:pt idx="7255">
                  <c:v>7.5670237247136285E-3</c:v>
                </c:pt>
                <c:pt idx="7256">
                  <c:v>2.9660620573226382E-3</c:v>
                </c:pt>
                <c:pt idx="7257">
                  <c:v>2.6529570848081718E-3</c:v>
                </c:pt>
                <c:pt idx="7258">
                  <c:v>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1.0564390729141948E-3</c:v>
                </c:pt>
                <c:pt idx="7262">
                  <c:v>2.5919760371628797E-3</c:v>
                </c:pt>
                <c:pt idx="7263">
                  <c:v>4.3336697859430728E-3</c:v>
                </c:pt>
                <c:pt idx="7264">
                  <c:v>6.2579409878340542E-3</c:v>
                </c:pt>
                <c:pt idx="7265">
                  <c:v>1.2551904212463327E-3</c:v>
                </c:pt>
                <c:pt idx="7266">
                  <c:v>7.4287861989308368E-4</c:v>
                </c:pt>
                <c:pt idx="7267">
                  <c:v>4.8012589946182516E-3</c:v>
                </c:pt>
                <c:pt idx="7268">
                  <c:v>4.704529857070483E-3</c:v>
                </c:pt>
                <c:pt idx="7269">
                  <c:v>6.8380321690604262E-3</c:v>
                </c:pt>
                <c:pt idx="7270">
                  <c:v>1.7148983475807178E-2</c:v>
                </c:pt>
                <c:pt idx="7271">
                  <c:v>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1.970148262011584E-3</c:v>
                </c:pt>
                <c:pt idx="7276">
                  <c:v>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9.2677766092652547E-4</c:v>
                </c:pt>
                <c:pt idx="7280">
                  <c:v>4.0414552652245916E-3</c:v>
                </c:pt>
                <c:pt idx="7281">
                  <c:v>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1.995007652051406E-3</c:v>
                </c:pt>
                <c:pt idx="7289">
                  <c:v>9.6119303844144355E-4</c:v>
                </c:pt>
                <c:pt idx="7290">
                  <c:v>4.5517563384640525E-3</c:v>
                </c:pt>
                <c:pt idx="7291">
                  <c:v>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2.7811151341063933E-3</c:v>
                </c:pt>
                <c:pt idx="7295">
                  <c:v>5.9816584114980031E-4</c:v>
                </c:pt>
                <c:pt idx="7296">
                  <c:v>1.9916290832915351E-3</c:v>
                </c:pt>
                <c:pt idx="7297">
                  <c:v>8.3710312024365408E-4</c:v>
                </c:pt>
                <c:pt idx="7298">
                  <c:v>2.9077933461945094E-3</c:v>
                </c:pt>
                <c:pt idx="7299">
                  <c:v>2.7844047575076303E-4</c:v>
                </c:pt>
                <c:pt idx="7300">
                  <c:v>7.935164951335949E-4</c:v>
                </c:pt>
                <c:pt idx="7301">
                  <c:v>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1.093027153038939E-3</c:v>
                </c:pt>
                <c:pt idx="7309">
                  <c:v>6.2302251689390076E-3</c:v>
                </c:pt>
                <c:pt idx="7310">
                  <c:v>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4.1918117272476962E-4</c:v>
                </c:pt>
                <c:pt idx="7323">
                  <c:v>1.1568708782228043E-4</c:v>
                </c:pt>
                <c:pt idx="7324">
                  <c:v>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8.26457176548967E-3</c:v>
                </c:pt>
                <c:pt idx="7336">
                  <c:v>7.4715691906801496E-3</c:v>
                </c:pt>
                <c:pt idx="7337">
                  <c:v>3.3684303296137585E-3</c:v>
                </c:pt>
                <c:pt idx="7338">
                  <c:v>1.5178552939145717E-3</c:v>
                </c:pt>
                <c:pt idx="7339">
                  <c:v>2.6576950866097349E-4</c:v>
                </c:pt>
                <c:pt idx="7340">
                  <c:v>6.8627690986122758E-4</c:v>
                </c:pt>
                <c:pt idx="7341">
                  <c:v>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1.4274577315909198E-3</c:v>
                </c:pt>
                <c:pt idx="7348">
                  <c:v>6.6264088766203599E-3</c:v>
                </c:pt>
                <c:pt idx="7349">
                  <c:v>2.9650378611023598E-4</c:v>
                </c:pt>
                <c:pt idx="7350">
                  <c:v>7.835616062736861E-4</c:v>
                </c:pt>
                <c:pt idx="7351">
                  <c:v>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2.9562349745759775E-4</c:v>
                </c:pt>
                <c:pt idx="7358">
                  <c:v>3.4824705050340299E-5</c:v>
                </c:pt>
                <c:pt idx="7359">
                  <c:v>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1.8302434113603994E-4</c:v>
                </c:pt>
                <c:pt idx="7365">
                  <c:v>9.1166885132931696E-4</c:v>
                </c:pt>
                <c:pt idx="7366">
                  <c:v>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5.3240199027593249E-3</c:v>
                </c:pt>
                <c:pt idx="7370">
                  <c:v>1.8653289682708518E-3</c:v>
                </c:pt>
                <c:pt idx="7371">
                  <c:v>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1.0813689982924757E-4</c:v>
                </c:pt>
                <c:pt idx="7383">
                  <c:v>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2.6417051023344129E-3</c:v>
                </c:pt>
                <c:pt idx="7392">
                  <c:v>1.3206203324471311E-2</c:v>
                </c:pt>
                <c:pt idx="7393">
                  <c:v>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1.7653128594830036E-4</c:v>
                </c:pt>
                <c:pt idx="7398">
                  <c:v>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4.4163606573270897E-3</c:v>
                </c:pt>
                <c:pt idx="7406">
                  <c:v>1.7779361156051721E-3</c:v>
                </c:pt>
                <c:pt idx="7407">
                  <c:v>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1.4381732442458883E-3</c:v>
                </c:pt>
                <c:pt idx="7415">
                  <c:v>5.1231374737703561E-4</c:v>
                </c:pt>
                <c:pt idx="7416">
                  <c:v>1.1319227983300095E-2</c:v>
                </c:pt>
                <c:pt idx="7417">
                  <c:v>2.5814960040033696E-3</c:v>
                </c:pt>
                <c:pt idx="7418">
                  <c:v>9.1853506524959272E-3</c:v>
                </c:pt>
                <c:pt idx="7419">
                  <c:v>2.5079751723140475E-3</c:v>
                </c:pt>
                <c:pt idx="7420">
                  <c:v>3.1955558485954327E-3</c:v>
                </c:pt>
                <c:pt idx="7421">
                  <c:v>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2.8219117409395977E-3</c:v>
                </c:pt>
                <c:pt idx="7429">
                  <c:v>9.1767940478462151E-3</c:v>
                </c:pt>
                <c:pt idx="7430">
                  <c:v>4.6677676338369167E-4</c:v>
                </c:pt>
                <c:pt idx="7431">
                  <c:v>2.9729350296605617E-3</c:v>
                </c:pt>
                <c:pt idx="7432">
                  <c:v>3.7045733934739644E-3</c:v>
                </c:pt>
                <c:pt idx="7433">
                  <c:v>5.4463258518335778E-3</c:v>
                </c:pt>
                <c:pt idx="7434">
                  <c:v>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2.4853475403592284E-3</c:v>
                </c:pt>
                <c:pt idx="7442">
                  <c:v>1.976788810527097E-4</c:v>
                </c:pt>
                <c:pt idx="7443">
                  <c:v>3.4584920657998452E-3</c:v>
                </c:pt>
                <c:pt idx="7444">
                  <c:v>4.0007591548629762E-4</c:v>
                </c:pt>
                <c:pt idx="7445">
                  <c:v>7.6599003056898596E-4</c:v>
                </c:pt>
                <c:pt idx="7446">
                  <c:v>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1.7666544476835355E-3</c:v>
                </c:pt>
                <c:pt idx="7450">
                  <c:v>2.7016396829537825E-3</c:v>
                </c:pt>
                <c:pt idx="7451">
                  <c:v>4.9582143100881382E-3</c:v>
                </c:pt>
                <c:pt idx="7452">
                  <c:v>6.6286645533413235E-3</c:v>
                </c:pt>
                <c:pt idx="7453">
                  <c:v>1.7368078166750678E-3</c:v>
                </c:pt>
                <c:pt idx="7454">
                  <c:v>2.0364814777504847E-3</c:v>
                </c:pt>
                <c:pt idx="7455">
                  <c:v>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5.1672801869369067E-3</c:v>
                </c:pt>
                <c:pt idx="7480">
                  <c:v>2.6558731589680917E-3</c:v>
                </c:pt>
                <c:pt idx="7481">
                  <c:v>3.8519216804289158E-4</c:v>
                </c:pt>
                <c:pt idx="7482">
                  <c:v>1.9113378498225586E-4</c:v>
                </c:pt>
                <c:pt idx="7483">
                  <c:v>1.6057405581815232E-3</c:v>
                </c:pt>
                <c:pt idx="7484">
                  <c:v>6.3078388715407385E-3</c:v>
                </c:pt>
                <c:pt idx="7485">
                  <c:v>9.3529480611920235E-5</c:v>
                </c:pt>
                <c:pt idx="7486">
                  <c:v>3.7748501968373205E-3</c:v>
                </c:pt>
                <c:pt idx="7487">
                  <c:v>3.3292776317139783E-5</c:v>
                </c:pt>
                <c:pt idx="7488">
                  <c:v>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6.5182704818749215E-3</c:v>
                </c:pt>
                <c:pt idx="7492">
                  <c:v>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4.9600292615590291E-3</c:v>
                </c:pt>
                <c:pt idx="7501">
                  <c:v>4.8212846109780827E-3</c:v>
                </c:pt>
                <c:pt idx="7502">
                  <c:v>1.8545491733039654E-3</c:v>
                </c:pt>
                <c:pt idx="7503">
                  <c:v>7.0246979902623963E-3</c:v>
                </c:pt>
                <c:pt idx="7504">
                  <c:v>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2.0725966235897175E-3</c:v>
                </c:pt>
                <c:pt idx="7512">
                  <c:v>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6.0180362889283856E-4</c:v>
                </c:pt>
                <c:pt idx="7516">
                  <c:v>4.733351891399451E-4</c:v>
                </c:pt>
                <c:pt idx="7517">
                  <c:v>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3.7561472616349789E-3</c:v>
                </c:pt>
                <c:pt idx="7522">
                  <c:v>4.1017213259433305E-3</c:v>
                </c:pt>
                <c:pt idx="7523">
                  <c:v>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1.1205836597323326E-3</c:v>
                </c:pt>
                <c:pt idx="7537">
                  <c:v>4.1437019969787769E-3</c:v>
                </c:pt>
                <c:pt idx="7538">
                  <c:v>6.270839317204846E-3</c:v>
                </c:pt>
                <c:pt idx="7539">
                  <c:v>1.3372157499791371E-3</c:v>
                </c:pt>
                <c:pt idx="7540">
                  <c:v>1.5330566761821984E-2</c:v>
                </c:pt>
                <c:pt idx="7541">
                  <c:v>6.3149382677636368E-3</c:v>
                </c:pt>
                <c:pt idx="7542">
                  <c:v>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5.7598454320064718E-3</c:v>
                </c:pt>
                <c:pt idx="7552">
                  <c:v>1.6341795735588249E-3</c:v>
                </c:pt>
                <c:pt idx="7553">
                  <c:v>3.2656929606726948E-3</c:v>
                </c:pt>
                <c:pt idx="7554">
                  <c:v>1.1474070270253378E-2</c:v>
                </c:pt>
                <c:pt idx="7555">
                  <c:v>1.8711568810831025E-2</c:v>
                </c:pt>
                <c:pt idx="7556">
                  <c:v>5.803351268466983E-3</c:v>
                </c:pt>
                <c:pt idx="7557">
                  <c:v>1.0214999315802942E-3</c:v>
                </c:pt>
                <c:pt idx="7558">
                  <c:v>2.046135589065301E-3</c:v>
                </c:pt>
                <c:pt idx="7559">
                  <c:v>1.0923691766986821E-2</c:v>
                </c:pt>
                <c:pt idx="7560">
                  <c:v>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5.1804592851745213E-4</c:v>
                </c:pt>
                <c:pt idx="7565">
                  <c:v>9.6630125786152377E-3</c:v>
                </c:pt>
                <c:pt idx="7566">
                  <c:v>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1.1650597388861428E-3</c:v>
                </c:pt>
                <c:pt idx="7580">
                  <c:v>5.5396920246799652E-3</c:v>
                </c:pt>
                <c:pt idx="7581">
                  <c:v>4.5610446353325784E-3</c:v>
                </c:pt>
                <c:pt idx="7582">
                  <c:v>4.5246496177107076E-3</c:v>
                </c:pt>
                <c:pt idx="7583">
                  <c:v>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1.1434781943336247E-2</c:v>
                </c:pt>
                <c:pt idx="7588">
                  <c:v>3.9275313619562269E-3</c:v>
                </c:pt>
                <c:pt idx="7589">
                  <c:v>2.8116953630590302E-3</c:v>
                </c:pt>
                <c:pt idx="7590">
                  <c:v>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3.6277295911695262E-3</c:v>
                </c:pt>
                <c:pt idx="7595">
                  <c:v>1.8870936462942467E-3</c:v>
                </c:pt>
                <c:pt idx="7596">
                  <c:v>3.0153305390880902E-2</c:v>
                </c:pt>
                <c:pt idx="7597">
                  <c:v>8.8214987508994369E-3</c:v>
                </c:pt>
                <c:pt idx="7598">
                  <c:v>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3.0324721123520249E-5</c:v>
                </c:pt>
                <c:pt idx="7602">
                  <c:v>1.5576596735625614E-2</c:v>
                </c:pt>
                <c:pt idx="7603">
                  <c:v>6.6182432690986559E-4</c:v>
                </c:pt>
                <c:pt idx="7604">
                  <c:v>1.0044334962859836E-3</c:v>
                </c:pt>
                <c:pt idx="7605">
                  <c:v>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5.5569797748571403E-3</c:v>
                </c:pt>
                <c:pt idx="7610">
                  <c:v>5.4595876776453167E-4</c:v>
                </c:pt>
                <c:pt idx="7611">
                  <c:v>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1.797791521858727E-2</c:v>
                </c:pt>
                <c:pt idx="7617">
                  <c:v>1.5059996140962539E-3</c:v>
                </c:pt>
                <c:pt idx="7618">
                  <c:v>1.2244120879518761E-2</c:v>
                </c:pt>
                <c:pt idx="7619">
                  <c:v>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1.5248929623000507E-2</c:v>
                </c:pt>
                <c:pt idx="7635">
                  <c:v>2.3410854857282004E-3</c:v>
                </c:pt>
                <c:pt idx="7636">
                  <c:v>1.9130160111924255E-3</c:v>
                </c:pt>
                <c:pt idx="7637">
                  <c:v>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1.1005275260878022E-4</c:v>
                </c:pt>
                <c:pt idx="7648">
                  <c:v>7.2842269887569699E-3</c:v>
                </c:pt>
                <c:pt idx="7649">
                  <c:v>3.4697653699353737E-3</c:v>
                </c:pt>
                <c:pt idx="7650">
                  <c:v>3.6075846910712528E-3</c:v>
                </c:pt>
                <c:pt idx="7651">
                  <c:v>8.8925815621276882E-3</c:v>
                </c:pt>
                <c:pt idx="7652">
                  <c:v>5.7852645990390528E-3</c:v>
                </c:pt>
                <c:pt idx="7653">
                  <c:v>5.0084860931516317E-3</c:v>
                </c:pt>
                <c:pt idx="7654">
                  <c:v>3.9220530991226354E-3</c:v>
                </c:pt>
                <c:pt idx="7655">
                  <c:v>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6.2947181339705338E-3</c:v>
                </c:pt>
                <c:pt idx="7659">
                  <c:v>1.3575741709743738E-3</c:v>
                </c:pt>
                <c:pt idx="7660">
                  <c:v>1.2202338776496902E-3</c:v>
                </c:pt>
                <c:pt idx="7661">
                  <c:v>1.7240360267685162E-3</c:v>
                </c:pt>
                <c:pt idx="7662">
                  <c:v>2.4201995278492205E-3</c:v>
                </c:pt>
                <c:pt idx="7663">
                  <c:v>1.6757466312444791E-3</c:v>
                </c:pt>
                <c:pt idx="7664">
                  <c:v>2.4592972194703577E-3</c:v>
                </c:pt>
                <c:pt idx="7665">
                  <c:v>7.8400014371382554E-4</c:v>
                </c:pt>
                <c:pt idx="7666">
                  <c:v>3.7617023133957872E-3</c:v>
                </c:pt>
                <c:pt idx="7667">
                  <c:v>7.3168754535224423E-4</c:v>
                </c:pt>
                <c:pt idx="7668">
                  <c:v>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1.9105730446753455E-3</c:v>
                </c:pt>
                <c:pt idx="7677">
                  <c:v>1.7724948687174447E-3</c:v>
                </c:pt>
                <c:pt idx="7678">
                  <c:v>1.9986008014843293E-2</c:v>
                </c:pt>
                <c:pt idx="7679">
                  <c:v>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1.4633444377599503E-2</c:v>
                </c:pt>
                <c:pt idx="7683">
                  <c:v>5.7546953038034587E-4</c:v>
                </c:pt>
                <c:pt idx="7684">
                  <c:v>2.3835321904803308E-2</c:v>
                </c:pt>
                <c:pt idx="7685">
                  <c:v>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6.3644043623121149E-3</c:v>
                </c:pt>
                <c:pt idx="7689">
                  <c:v>7.8774570922330867E-3</c:v>
                </c:pt>
                <c:pt idx="7690">
                  <c:v>9.0921640035048767E-3</c:v>
                </c:pt>
                <c:pt idx="7691">
                  <c:v>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1.4686643521972798E-3</c:v>
                </c:pt>
                <c:pt idx="7703">
                  <c:v>1.3289882494298411E-3</c:v>
                </c:pt>
                <c:pt idx="7704">
                  <c:v>4.7703156290896942E-3</c:v>
                </c:pt>
                <c:pt idx="7705">
                  <c:v>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8.4879576919050237E-5</c:v>
                </c:pt>
                <c:pt idx="7711">
                  <c:v>1.4039179271669866E-3</c:v>
                </c:pt>
                <c:pt idx="7712">
                  <c:v>7.3031720805900591E-3</c:v>
                </c:pt>
                <c:pt idx="7713">
                  <c:v>4.1636701374407892E-3</c:v>
                </c:pt>
                <c:pt idx="7714">
                  <c:v>3.7584398915218031E-3</c:v>
                </c:pt>
                <c:pt idx="7715">
                  <c:v>3.5360078484458768E-3</c:v>
                </c:pt>
                <c:pt idx="7716">
                  <c:v>1.0093546884704097E-3</c:v>
                </c:pt>
                <c:pt idx="7717">
                  <c:v>9.6605777999592135E-3</c:v>
                </c:pt>
                <c:pt idx="7718">
                  <c:v>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2.7134662178109892E-3</c:v>
                </c:pt>
                <c:pt idx="7730">
                  <c:v>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7.1129736266328791E-4</c:v>
                </c:pt>
                <c:pt idx="7734">
                  <c:v>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3.288768044511059E-3</c:v>
                </c:pt>
                <c:pt idx="7745">
                  <c:v>5.7999192970186186E-3</c:v>
                </c:pt>
                <c:pt idx="7746">
                  <c:v>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1.0579883830796888E-3</c:v>
                </c:pt>
                <c:pt idx="7754">
                  <c:v>4.5071089831694167E-3</c:v>
                </c:pt>
                <c:pt idx="7755">
                  <c:v>8.2487197183489513E-4</c:v>
                </c:pt>
                <c:pt idx="7756">
                  <c:v>5.6818528346020969E-3</c:v>
                </c:pt>
                <c:pt idx="7757">
                  <c:v>1.3925815644615369E-3</c:v>
                </c:pt>
                <c:pt idx="7758">
                  <c:v>6.1275861958609568E-3</c:v>
                </c:pt>
                <c:pt idx="7759">
                  <c:v>5.7803752315006562E-3</c:v>
                </c:pt>
                <c:pt idx="7760">
                  <c:v>1.1005866999198588E-3</c:v>
                </c:pt>
                <c:pt idx="7761">
                  <c:v>4.7640403618220972E-3</c:v>
                </c:pt>
                <c:pt idx="7762">
                  <c:v>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2.2099542187863364E-3</c:v>
                </c:pt>
                <c:pt idx="7780">
                  <c:v>1.2554507811000093E-3</c:v>
                </c:pt>
                <c:pt idx="7781">
                  <c:v>2.3860156047739167E-3</c:v>
                </c:pt>
                <c:pt idx="7782">
                  <c:v>7.2662015513280664E-4</c:v>
                </c:pt>
                <c:pt idx="7783">
                  <c:v>8.2983369230777981E-3</c:v>
                </c:pt>
                <c:pt idx="7784">
                  <c:v>4.1113667377068452E-3</c:v>
                </c:pt>
                <c:pt idx="7785">
                  <c:v>1.2225333699955598E-3</c:v>
                </c:pt>
                <c:pt idx="7786">
                  <c:v>6.6416455114612916E-3</c:v>
                </c:pt>
                <c:pt idx="7787">
                  <c:v>1.1570691271115763E-2</c:v>
                </c:pt>
                <c:pt idx="7788">
                  <c:v>2.0051632502813277E-3</c:v>
                </c:pt>
                <c:pt idx="7789">
                  <c:v>1.1130187990458396E-2</c:v>
                </c:pt>
                <c:pt idx="7790">
                  <c:v>1.35686320587034E-2</c:v>
                </c:pt>
                <c:pt idx="7791">
                  <c:v>5.7353785640756882E-4</c:v>
                </c:pt>
                <c:pt idx="7792">
                  <c:v>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1.7095283466872502E-3</c:v>
                </c:pt>
                <c:pt idx="7802">
                  <c:v>1.2967444696800001E-2</c:v>
                </c:pt>
                <c:pt idx="7803">
                  <c:v>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1.2502994599827844E-4</c:v>
                </c:pt>
                <c:pt idx="7811">
                  <c:v>1.0821597717349363E-2</c:v>
                </c:pt>
                <c:pt idx="7812">
                  <c:v>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8.8826390850815784E-3</c:v>
                </c:pt>
                <c:pt idx="7819">
                  <c:v>8.9367387525562947E-3</c:v>
                </c:pt>
                <c:pt idx="7820">
                  <c:v>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2.2174953915499174E-3</c:v>
                </c:pt>
                <c:pt idx="7835">
                  <c:v>8.4418210782626346E-3</c:v>
                </c:pt>
                <c:pt idx="7836">
                  <c:v>3.5184354693917896E-3</c:v>
                </c:pt>
                <c:pt idx="7837">
                  <c:v>1.0582711931045097E-2</c:v>
                </c:pt>
                <c:pt idx="7838">
                  <c:v>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7.9995914418997671E-3</c:v>
                </c:pt>
                <c:pt idx="7842">
                  <c:v>1.0116822024254901E-2</c:v>
                </c:pt>
                <c:pt idx="7843">
                  <c:v>5.7125648869682522E-3</c:v>
                </c:pt>
                <c:pt idx="7844">
                  <c:v>4.3944846417893757E-3</c:v>
                </c:pt>
                <c:pt idx="7845">
                  <c:v>3.9849158576696908E-3</c:v>
                </c:pt>
                <c:pt idx="7846">
                  <c:v>1.1932232146628863E-2</c:v>
                </c:pt>
                <c:pt idx="7847">
                  <c:v>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1.4958546714893828E-3</c:v>
                </c:pt>
                <c:pt idx="7851">
                  <c:v>8.2767054995365186E-3</c:v>
                </c:pt>
                <c:pt idx="7852">
                  <c:v>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7.1233713402349963E-3</c:v>
                </c:pt>
                <c:pt idx="7856">
                  <c:v>4.3671493256631777E-3</c:v>
                </c:pt>
                <c:pt idx="7857">
                  <c:v>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1.4195600046136292E-3</c:v>
                </c:pt>
                <c:pt idx="7861">
                  <c:v>9.5716972987602844E-5</c:v>
                </c:pt>
                <c:pt idx="7862">
                  <c:v>1.929922732408329E-2</c:v>
                </c:pt>
                <c:pt idx="7863">
                  <c:v>2.2037380113916427E-2</c:v>
                </c:pt>
                <c:pt idx="7864">
                  <c:v>3.1320677852342271E-3</c:v>
                </c:pt>
                <c:pt idx="7865">
                  <c:v>1.1141954015730704E-2</c:v>
                </c:pt>
                <c:pt idx="7866">
                  <c:v>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5.0338675522478837E-3</c:v>
                </c:pt>
                <c:pt idx="7871">
                  <c:v>2.3251913023756288E-3</c:v>
                </c:pt>
                <c:pt idx="7872">
                  <c:v>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2.7414858436305423E-3</c:v>
                </c:pt>
                <c:pt idx="7877">
                  <c:v>4.954232711082085E-3</c:v>
                </c:pt>
                <c:pt idx="7878">
                  <c:v>8.079758918849933E-3</c:v>
                </c:pt>
                <c:pt idx="7879">
                  <c:v>1.5994518105168609E-2</c:v>
                </c:pt>
                <c:pt idx="7880">
                  <c:v>2.7886728974202413E-3</c:v>
                </c:pt>
                <c:pt idx="7881">
                  <c:v>2.6956698318389982E-3</c:v>
                </c:pt>
                <c:pt idx="7882">
                  <c:v>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1.5290072839082569E-3</c:v>
                </c:pt>
                <c:pt idx="7890">
                  <c:v>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2.2673510465960334E-3</c:v>
                </c:pt>
                <c:pt idx="7901">
                  <c:v>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2.2946402747372474E-3</c:v>
                </c:pt>
                <c:pt idx="7905">
                  <c:v>1.821454311643933E-3</c:v>
                </c:pt>
                <c:pt idx="7906">
                  <c:v>6.6303485227958703E-3</c:v>
                </c:pt>
                <c:pt idx="7907">
                  <c:v>5.4171067220920577E-4</c:v>
                </c:pt>
                <c:pt idx="7908">
                  <c:v>1.855297239901077E-3</c:v>
                </c:pt>
                <c:pt idx="7909">
                  <c:v>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3.4364214006821214E-4</c:v>
                </c:pt>
                <c:pt idx="7918">
                  <c:v>1.7287828216083767E-4</c:v>
                </c:pt>
                <c:pt idx="7919">
                  <c:v>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2.0186960913791907E-2</c:v>
                </c:pt>
                <c:pt idx="7923">
                  <c:v>1.6612644384553121E-2</c:v>
                </c:pt>
                <c:pt idx="7924">
                  <c:v>7.0401333915448561E-3</c:v>
                </c:pt>
                <c:pt idx="7925">
                  <c:v>4.2648250840002788E-3</c:v>
                </c:pt>
                <c:pt idx="7926">
                  <c:v>5.1286692082239682E-3</c:v>
                </c:pt>
                <c:pt idx="7927">
                  <c:v>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4.4686199557535389E-3</c:v>
                </c:pt>
                <c:pt idx="7932">
                  <c:v>6.161958068535256E-3</c:v>
                </c:pt>
                <c:pt idx="7933">
                  <c:v>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4.7101211667648357E-3</c:v>
                </c:pt>
                <c:pt idx="7940">
                  <c:v>1.4578960656178808E-2</c:v>
                </c:pt>
                <c:pt idx="7941">
                  <c:v>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1.0466316658277464E-3</c:v>
                </c:pt>
                <c:pt idx="7946">
                  <c:v>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8.8513939553092058E-3</c:v>
                </c:pt>
                <c:pt idx="7955">
                  <c:v>1.8085953562788859E-2</c:v>
                </c:pt>
                <c:pt idx="7956">
                  <c:v>2.9298943390632104E-3</c:v>
                </c:pt>
                <c:pt idx="7957">
                  <c:v>9.2129529384905595E-3</c:v>
                </c:pt>
                <c:pt idx="7958">
                  <c:v>4.8806507267791233E-3</c:v>
                </c:pt>
                <c:pt idx="7959">
                  <c:v>2.5901312394545073E-3</c:v>
                </c:pt>
                <c:pt idx="7960">
                  <c:v>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1.2305586032129057E-2</c:v>
                </c:pt>
                <c:pt idx="7965">
                  <c:v>1.7303112551498856E-3</c:v>
                </c:pt>
                <c:pt idx="7966">
                  <c:v>1.8816800835068648E-3</c:v>
                </c:pt>
                <c:pt idx="7967">
                  <c:v>5.6007067648362607E-3</c:v>
                </c:pt>
                <c:pt idx="7968">
                  <c:v>1.4493193574072194E-3</c:v>
                </c:pt>
                <c:pt idx="7969">
                  <c:v>7.7801268724488892E-3</c:v>
                </c:pt>
                <c:pt idx="7970">
                  <c:v>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1.2530268019181889E-2</c:v>
                </c:pt>
                <c:pt idx="7978">
                  <c:v>7.4558308430496822E-3</c:v>
                </c:pt>
                <c:pt idx="7979">
                  <c:v>1.2995300880554339E-2</c:v>
                </c:pt>
                <c:pt idx="7980">
                  <c:v>1.4490918648988327E-3</c:v>
                </c:pt>
                <c:pt idx="7981">
                  <c:v>2.2721055042426386E-2</c:v>
                </c:pt>
                <c:pt idx="7982">
                  <c:v>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4.4357330738318268E-3</c:v>
                </c:pt>
                <c:pt idx="7987">
                  <c:v>5.4080091092174598E-3</c:v>
                </c:pt>
                <c:pt idx="7988">
                  <c:v>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9.0641251402896472E-3</c:v>
                </c:pt>
                <c:pt idx="7998">
                  <c:v>2.77109481094584E-3</c:v>
                </c:pt>
                <c:pt idx="7999">
                  <c:v>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3.3080842069637129E-3</c:v>
                </c:pt>
                <c:pt idx="8003">
                  <c:v>9.0977091002688582E-3</c:v>
                </c:pt>
                <c:pt idx="8004">
                  <c:v>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2.7286071387653266E-3</c:v>
                </c:pt>
                <c:pt idx="8008">
                  <c:v>1.8467165637177985E-2</c:v>
                </c:pt>
                <c:pt idx="8009">
                  <c:v>7.4957218921429813E-3</c:v>
                </c:pt>
                <c:pt idx="8010">
                  <c:v>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4.0830632050745663E-3</c:v>
                </c:pt>
                <c:pt idx="8019">
                  <c:v>1.3170521760688558E-2</c:v>
                </c:pt>
                <c:pt idx="8020">
                  <c:v>4.9789888703219987E-3</c:v>
                </c:pt>
                <c:pt idx="8021">
                  <c:v>1.6293617214149236E-3</c:v>
                </c:pt>
                <c:pt idx="8022">
                  <c:v>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1.7700705599921207E-4</c:v>
                </c:pt>
                <c:pt idx="8036">
                  <c:v>4.932259388889193E-3</c:v>
                </c:pt>
                <c:pt idx="8037">
                  <c:v>1.3931651403176204E-3</c:v>
                </c:pt>
                <c:pt idx="8038">
                  <c:v>9.5152060883147982E-3</c:v>
                </c:pt>
                <c:pt idx="8039">
                  <c:v>1.6932111178977749E-3</c:v>
                </c:pt>
                <c:pt idx="8040">
                  <c:v>5.0375123719010872E-3</c:v>
                </c:pt>
                <c:pt idx="8041">
                  <c:v>6.2062357282304248E-3</c:v>
                </c:pt>
                <c:pt idx="8042">
                  <c:v>1.4441655798160369E-2</c:v>
                </c:pt>
                <c:pt idx="8043">
                  <c:v>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3.1553189710109564E-4</c:v>
                </c:pt>
                <c:pt idx="8047">
                  <c:v>9.7212031075510907E-3</c:v>
                </c:pt>
                <c:pt idx="8048">
                  <c:v>8.6066339676218462E-3</c:v>
                </c:pt>
                <c:pt idx="8049">
                  <c:v>6.1926595197476786E-3</c:v>
                </c:pt>
                <c:pt idx="8050">
                  <c:v>1.1312892357766557E-2</c:v>
                </c:pt>
                <c:pt idx="8051">
                  <c:v>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1.0665525196449366E-2</c:v>
                </c:pt>
                <c:pt idx="8059">
                  <c:v>2.2694107878553638E-3</c:v>
                </c:pt>
                <c:pt idx="8060">
                  <c:v>9.0087149302817693E-3</c:v>
                </c:pt>
                <c:pt idx="8061">
                  <c:v>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7.8826001010980917E-3</c:v>
                </c:pt>
                <c:pt idx="8069">
                  <c:v>8.1254219738351452E-3</c:v>
                </c:pt>
                <c:pt idx="8070">
                  <c:v>6.1915049499514652E-3</c:v>
                </c:pt>
                <c:pt idx="8071">
                  <c:v>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1.1656874078074253E-3</c:v>
                </c:pt>
                <c:pt idx="8080">
                  <c:v>6.3669364716911758E-3</c:v>
                </c:pt>
                <c:pt idx="8081">
                  <c:v>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4.4541682728809207E-3</c:v>
                </c:pt>
                <c:pt idx="8098">
                  <c:v>7.6513261216355488E-3</c:v>
                </c:pt>
                <c:pt idx="8099">
                  <c:v>1.7121724472959343E-2</c:v>
                </c:pt>
                <c:pt idx="8100">
                  <c:v>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3.6202952939436983E-3</c:v>
                </c:pt>
                <c:pt idx="8111">
                  <c:v>7.7162154761190038E-3</c:v>
                </c:pt>
                <c:pt idx="8112">
                  <c:v>3.8333710424574008E-3</c:v>
                </c:pt>
                <c:pt idx="8113">
                  <c:v>9.6143003009530048E-4</c:v>
                </c:pt>
                <c:pt idx="8114">
                  <c:v>4.2201880198824426E-3</c:v>
                </c:pt>
                <c:pt idx="8115">
                  <c:v>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9.3374858181611842E-3</c:v>
                </c:pt>
                <c:pt idx="8122">
                  <c:v>7.0687097681609856E-3</c:v>
                </c:pt>
                <c:pt idx="8123">
                  <c:v>8.107561030817223E-3</c:v>
                </c:pt>
                <c:pt idx="8124">
                  <c:v>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1.0105983149470532E-2</c:v>
                </c:pt>
                <c:pt idx="8128">
                  <c:v>1.2402969065236746E-2</c:v>
                </c:pt>
                <c:pt idx="8129">
                  <c:v>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8.6953532828957236E-3</c:v>
                </c:pt>
                <c:pt idx="8133">
                  <c:v>1.0528341371136563E-2</c:v>
                </c:pt>
                <c:pt idx="8134">
                  <c:v>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5.1269892443563947E-3</c:v>
                </c:pt>
                <c:pt idx="8141">
                  <c:v>8.9747278325269519E-3</c:v>
                </c:pt>
                <c:pt idx="8142">
                  <c:v>7.6003900453560647E-3</c:v>
                </c:pt>
                <c:pt idx="8143">
                  <c:v>9.5998658573055451E-3</c:v>
                </c:pt>
                <c:pt idx="8144">
                  <c:v>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1.5376295160933751E-3</c:v>
                </c:pt>
                <c:pt idx="8148">
                  <c:v>6.7835573256669335E-3</c:v>
                </c:pt>
                <c:pt idx="8149">
                  <c:v>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2.9938059368692649E-3</c:v>
                </c:pt>
                <c:pt idx="8153">
                  <c:v>3.6822541176384505E-3</c:v>
                </c:pt>
                <c:pt idx="8154">
                  <c:v>1.4934296977862971E-2</c:v>
                </c:pt>
                <c:pt idx="8155">
                  <c:v>4.1237676114036503E-3</c:v>
                </c:pt>
                <c:pt idx="8156">
                  <c:v>5.6057441300385591E-3</c:v>
                </c:pt>
                <c:pt idx="8157">
                  <c:v>3.2137294406027195E-3</c:v>
                </c:pt>
                <c:pt idx="8158">
                  <c:v>2.4763819839357382E-4</c:v>
                </c:pt>
                <c:pt idx="8159">
                  <c:v>3.7139348735060196E-4</c:v>
                </c:pt>
                <c:pt idx="8160">
                  <c:v>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5.4353653715839556E-3</c:v>
                </c:pt>
                <c:pt idx="8166">
                  <c:v>1.5563677230350237E-2</c:v>
                </c:pt>
                <c:pt idx="8167">
                  <c:v>2.0682681114898571E-3</c:v>
                </c:pt>
                <c:pt idx="8168">
                  <c:v>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2.0410430520385603E-3</c:v>
                </c:pt>
                <c:pt idx="8172">
                  <c:v>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1.796018165057589E-3</c:v>
                </c:pt>
                <c:pt idx="8184">
                  <c:v>7.753753830032295E-3</c:v>
                </c:pt>
                <c:pt idx="8185">
                  <c:v>6.9570464440840141E-3</c:v>
                </c:pt>
                <c:pt idx="8186">
                  <c:v>3.2984892159824142E-3</c:v>
                </c:pt>
                <c:pt idx="8187">
                  <c:v>1.2832187457423316E-3</c:v>
                </c:pt>
                <c:pt idx="8188">
                  <c:v>1.0411745809024708E-2</c:v>
                </c:pt>
                <c:pt idx="8189">
                  <c:v>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2.566159658462297E-3</c:v>
                </c:pt>
                <c:pt idx="8193">
                  <c:v>1.4354725155312664E-2</c:v>
                </c:pt>
                <c:pt idx="8194">
                  <c:v>3.1543796507218502E-3</c:v>
                </c:pt>
                <c:pt idx="8195">
                  <c:v>2.0816093457467488E-2</c:v>
                </c:pt>
                <c:pt idx="8196">
                  <c:v>6.2503464208418791E-4</c:v>
                </c:pt>
                <c:pt idx="8197">
                  <c:v>1.9246374718360215E-3</c:v>
                </c:pt>
                <c:pt idx="8198">
                  <c:v>1.3846752079020419E-2</c:v>
                </c:pt>
                <c:pt idx="8199">
                  <c:v>3.6401656670772553E-3</c:v>
                </c:pt>
                <c:pt idx="8200">
                  <c:v>1.3721033092085833E-2</c:v>
                </c:pt>
                <c:pt idx="8201">
                  <c:v>1.7518431014547531E-2</c:v>
                </c:pt>
                <c:pt idx="8202">
                  <c:v>7.7781210032217274E-3</c:v>
                </c:pt>
                <c:pt idx="8203">
                  <c:v>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6.9012415769869051E-3</c:v>
                </c:pt>
                <c:pt idx="8208">
                  <c:v>1.4340708938211932E-2</c:v>
                </c:pt>
                <c:pt idx="8209">
                  <c:v>1.3864016981733229E-2</c:v>
                </c:pt>
                <c:pt idx="8210">
                  <c:v>8.1002318173020171E-3</c:v>
                </c:pt>
                <c:pt idx="8211">
                  <c:v>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3.5938873539755889E-3</c:v>
                </c:pt>
                <c:pt idx="8215">
                  <c:v>6.9878109355148155E-3</c:v>
                </c:pt>
                <c:pt idx="8216">
                  <c:v>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1.0050683365156132E-2</c:v>
                </c:pt>
                <c:pt idx="8220">
                  <c:v>3.9197208126200422E-2</c:v>
                </c:pt>
                <c:pt idx="8221">
                  <c:v>1.2997270128595417E-2</c:v>
                </c:pt>
                <c:pt idx="8222">
                  <c:v>6.3524826722266781E-2</c:v>
                </c:pt>
                <c:pt idx="8223">
                  <c:v>3.1400411387643601E-2</c:v>
                </c:pt>
                <c:pt idx="8224">
                  <c:v>2.6255730083910578E-3</c:v>
                </c:pt>
                <c:pt idx="8225">
                  <c:v>9.6292625358458395E-3</c:v>
                </c:pt>
                <c:pt idx="8226">
                  <c:v>7.3338522784194282E-3</c:v>
                </c:pt>
                <c:pt idx="8227">
                  <c:v>4.4795428541432258E-2</c:v>
                </c:pt>
                <c:pt idx="8228">
                  <c:v>1.5894466589298162E-2</c:v>
                </c:pt>
                <c:pt idx="8229">
                  <c:v>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2.2921660472036365E-2</c:v>
                </c:pt>
                <c:pt idx="8235">
                  <c:v>2.4253336699153749E-3</c:v>
                </c:pt>
                <c:pt idx="8236">
                  <c:v>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1.9857314109538393E-2</c:v>
                </c:pt>
                <c:pt idx="8240">
                  <c:v>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2.7006679483248419E-2</c:v>
                </c:pt>
                <c:pt idx="8244">
                  <c:v>2.8654880119965753E-2</c:v>
                </c:pt>
                <c:pt idx="8245">
                  <c:v>1.6067914900036229E-2</c:v>
                </c:pt>
                <c:pt idx="8246">
                  <c:v>1.1548345812199656E-2</c:v>
                </c:pt>
                <c:pt idx="8247">
                  <c:v>1.8916409071483287E-3</c:v>
                </c:pt>
                <c:pt idx="8248">
                  <c:v>1.3991736256441456E-2</c:v>
                </c:pt>
                <c:pt idx="8249">
                  <c:v>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5.9850638869605177E-3</c:v>
                </c:pt>
                <c:pt idx="8261">
                  <c:v>3.4090904959249713E-4</c:v>
                </c:pt>
                <c:pt idx="8262">
                  <c:v>4.2362268345552678E-3</c:v>
                </c:pt>
                <c:pt idx="8263">
                  <c:v>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1.0602907649685633E-2</c:v>
                </c:pt>
                <c:pt idx="8272">
                  <c:v>3.0815043022744959E-3</c:v>
                </c:pt>
                <c:pt idx="8273">
                  <c:v>7.3102683334607121E-3</c:v>
                </c:pt>
                <c:pt idx="8274">
                  <c:v>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1.9921385687998949E-2</c:v>
                </c:pt>
                <c:pt idx="8286">
                  <c:v>3.1970103399459049E-3</c:v>
                </c:pt>
                <c:pt idx="8287">
                  <c:v>2.6907487000666919E-3</c:v>
                </c:pt>
                <c:pt idx="8288">
                  <c:v>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4.182681609963268E-3</c:v>
                </c:pt>
                <c:pt idx="8292">
                  <c:v>2.2701568135374828E-4</c:v>
                </c:pt>
                <c:pt idx="8293">
                  <c:v>1.5268129726136337E-2</c:v>
                </c:pt>
                <c:pt idx="8294">
                  <c:v>2.2295154613747314E-3</c:v>
                </c:pt>
                <c:pt idx="8295">
                  <c:v>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1.0277794530288986E-4</c:v>
                </c:pt>
                <c:pt idx="8305">
                  <c:v>1.3558852235981078E-2</c:v>
                </c:pt>
                <c:pt idx="8306">
                  <c:v>4.667882392531908E-3</c:v>
                </c:pt>
                <c:pt idx="8307">
                  <c:v>2.5875439235321096E-3</c:v>
                </c:pt>
                <c:pt idx="8308">
                  <c:v>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2.9840194354218141E-3</c:v>
                </c:pt>
                <c:pt idx="8312">
                  <c:v>3.0645064228664864E-3</c:v>
                </c:pt>
                <c:pt idx="8313">
                  <c:v>1.1553585159548518E-2</c:v>
                </c:pt>
                <c:pt idx="8314">
                  <c:v>1.5769658789114516E-2</c:v>
                </c:pt>
                <c:pt idx="8315">
                  <c:v>6.5298989000108776E-3</c:v>
                </c:pt>
                <c:pt idx="8316">
                  <c:v>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1.361460343975196E-2</c:v>
                </c:pt>
                <c:pt idx="8321">
                  <c:v>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4.9754693298051933E-3</c:v>
                </c:pt>
                <c:pt idx="8328">
                  <c:v>5.6400080379752637E-3</c:v>
                </c:pt>
                <c:pt idx="8329">
                  <c:v>7.5125010982173279E-3</c:v>
                </c:pt>
                <c:pt idx="8330">
                  <c:v>1.2659562402927094E-2</c:v>
                </c:pt>
                <c:pt idx="8331">
                  <c:v>6.3807205355583818E-3</c:v>
                </c:pt>
                <c:pt idx="8332">
                  <c:v>1.1085125750671665E-3</c:v>
                </c:pt>
                <c:pt idx="8333">
                  <c:v>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1.4139472822568777E-2</c:v>
                </c:pt>
                <c:pt idx="8337">
                  <c:v>9.0219499837544959E-3</c:v>
                </c:pt>
                <c:pt idx="8338">
                  <c:v>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3.6890606698420925E-3</c:v>
                </c:pt>
                <c:pt idx="8343">
                  <c:v>1.0844046276776709E-2</c:v>
                </c:pt>
                <c:pt idx="8344">
                  <c:v>7.0220904042805898E-3</c:v>
                </c:pt>
                <c:pt idx="8345">
                  <c:v>1.6532268405651251E-3</c:v>
                </c:pt>
                <c:pt idx="8346">
                  <c:v>1.7576355579027592E-3</c:v>
                </c:pt>
                <c:pt idx="8347">
                  <c:v>4.2625956523547615E-3</c:v>
                </c:pt>
                <c:pt idx="8348">
                  <c:v>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2.1186465051137304E-4</c:v>
                </c:pt>
                <c:pt idx="8356">
                  <c:v>5.9993807378528885E-3</c:v>
                </c:pt>
                <c:pt idx="8357">
                  <c:v>1.8540605596051307E-3</c:v>
                </c:pt>
                <c:pt idx="8358">
                  <c:v>5.6015748664659526E-3</c:v>
                </c:pt>
                <c:pt idx="8359">
                  <c:v>1.1332715350977907E-2</c:v>
                </c:pt>
                <c:pt idx="8360">
                  <c:v>1.128318406644091E-2</c:v>
                </c:pt>
                <c:pt idx="8361">
                  <c:v>3.1129408930752334E-4</c:v>
                </c:pt>
                <c:pt idx="8362">
                  <c:v>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4.1583486063938579E-3</c:v>
                </c:pt>
                <c:pt idx="8366">
                  <c:v>1.7786965106100894E-2</c:v>
                </c:pt>
                <c:pt idx="8367">
                  <c:v>7.3828973084886229E-3</c:v>
                </c:pt>
                <c:pt idx="8368">
                  <c:v>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2.3090087893908873E-3</c:v>
                </c:pt>
                <c:pt idx="8377">
                  <c:v>9.5436590213466843E-3</c:v>
                </c:pt>
                <c:pt idx="8378">
                  <c:v>4.453883403472858E-3</c:v>
                </c:pt>
                <c:pt idx="8379">
                  <c:v>3.2212151792823107E-3</c:v>
                </c:pt>
                <c:pt idx="8380">
                  <c:v>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2.6076105713119802E-3</c:v>
                </c:pt>
                <c:pt idx="8385">
                  <c:v>7.3553217954014372E-4</c:v>
                </c:pt>
                <c:pt idx="8386">
                  <c:v>6.9250697461242794E-3</c:v>
                </c:pt>
                <c:pt idx="8387">
                  <c:v>4.5961154566089846E-3</c:v>
                </c:pt>
                <c:pt idx="8388">
                  <c:v>3.4887381768591297E-3</c:v>
                </c:pt>
                <c:pt idx="8389">
                  <c:v>5.9566966060167204E-3</c:v>
                </c:pt>
                <c:pt idx="8390">
                  <c:v>1.54564134673425E-2</c:v>
                </c:pt>
                <c:pt idx="8391">
                  <c:v>1.2623022603639455E-2</c:v>
                </c:pt>
                <c:pt idx="8392">
                  <c:v>6.9561327044151966E-3</c:v>
                </c:pt>
                <c:pt idx="8393">
                  <c:v>6.7673266512588981E-3</c:v>
                </c:pt>
                <c:pt idx="8394">
                  <c:v>7.8593055042652793E-3</c:v>
                </c:pt>
                <c:pt idx="8395">
                  <c:v>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2.0003657180273748E-2</c:v>
                </c:pt>
                <c:pt idx="8400">
                  <c:v>2.3995835290460121E-3</c:v>
                </c:pt>
                <c:pt idx="8401">
                  <c:v>4.2960366642805781E-3</c:v>
                </c:pt>
                <c:pt idx="8402">
                  <c:v>8.4006331151496028E-3</c:v>
                </c:pt>
                <c:pt idx="8403">
                  <c:v>1.8782582131215975E-4</c:v>
                </c:pt>
                <c:pt idx="8404">
                  <c:v>3.9955120980135206E-3</c:v>
                </c:pt>
                <c:pt idx="8405">
                  <c:v>1.7135605497836437E-2</c:v>
                </c:pt>
                <c:pt idx="8406">
                  <c:v>1.400927158109333E-2</c:v>
                </c:pt>
                <c:pt idx="8407">
                  <c:v>1.2075279218159096E-2</c:v>
                </c:pt>
                <c:pt idx="8408">
                  <c:v>1.7468483644393018E-2</c:v>
                </c:pt>
                <c:pt idx="8409">
                  <c:v>1.3330871249978671E-2</c:v>
                </c:pt>
                <c:pt idx="8410">
                  <c:v>1.5757815128676356E-3</c:v>
                </c:pt>
                <c:pt idx="8411">
                  <c:v>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9.7342144653254081E-3</c:v>
                </c:pt>
                <c:pt idx="8416">
                  <c:v>2.36425720783906E-3</c:v>
                </c:pt>
                <c:pt idx="8417">
                  <c:v>1.0270685184650574E-2</c:v>
                </c:pt>
                <c:pt idx="8418">
                  <c:v>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6.0316687440504779E-3</c:v>
                </c:pt>
                <c:pt idx="8426">
                  <c:v>3.7340265633964975E-3</c:v>
                </c:pt>
                <c:pt idx="8427">
                  <c:v>1.0807305715426097E-2</c:v>
                </c:pt>
                <c:pt idx="8428">
                  <c:v>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5.3430814500465829E-4</c:v>
                </c:pt>
                <c:pt idx="8435">
                  <c:v>2.5936358463098941E-3</c:v>
                </c:pt>
                <c:pt idx="8436">
                  <c:v>3.6933978746951368E-3</c:v>
                </c:pt>
                <c:pt idx="8437">
                  <c:v>5.5342917578506956E-3</c:v>
                </c:pt>
                <c:pt idx="8438">
                  <c:v>2.8772454318399809E-3</c:v>
                </c:pt>
                <c:pt idx="8439">
                  <c:v>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6.8850660711596845E-3</c:v>
                </c:pt>
                <c:pt idx="8444">
                  <c:v>1.7306839917749173E-2</c:v>
                </c:pt>
                <c:pt idx="8445">
                  <c:v>3.2427624803155197E-4</c:v>
                </c:pt>
                <c:pt idx="8446">
                  <c:v>8.8423021627974663E-3</c:v>
                </c:pt>
                <c:pt idx="8447">
                  <c:v>4.5445708420164266E-3</c:v>
                </c:pt>
                <c:pt idx="8448">
                  <c:v>4.6591379560680934E-3</c:v>
                </c:pt>
                <c:pt idx="8449">
                  <c:v>7.5032113980135762E-3</c:v>
                </c:pt>
                <c:pt idx="8450">
                  <c:v>4.5180579720671687E-4</c:v>
                </c:pt>
                <c:pt idx="8451">
                  <c:v>1.5087940880851747E-2</c:v>
                </c:pt>
                <c:pt idx="8452">
                  <c:v>7.5426121314841055E-3</c:v>
                </c:pt>
                <c:pt idx="8453">
                  <c:v>1.1668198545269348E-3</c:v>
                </c:pt>
                <c:pt idx="8454">
                  <c:v>4.7130680269056313E-3</c:v>
                </c:pt>
                <c:pt idx="8455">
                  <c:v>1.2839838484069332E-2</c:v>
                </c:pt>
                <c:pt idx="8456">
                  <c:v>4.7584948429673091E-3</c:v>
                </c:pt>
                <c:pt idx="8457">
                  <c:v>1.033952317035336E-2</c:v>
                </c:pt>
                <c:pt idx="8458">
                  <c:v>9.4928176124575714E-4</c:v>
                </c:pt>
                <c:pt idx="8459">
                  <c:v>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8.0803210686219984E-3</c:v>
                </c:pt>
                <c:pt idx="8466">
                  <c:v>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1.4655586454779268E-3</c:v>
                </c:pt>
                <c:pt idx="8470">
                  <c:v>9.5447516288054146E-3</c:v>
                </c:pt>
                <c:pt idx="8471">
                  <c:v>1.1978159448185366E-2</c:v>
                </c:pt>
                <c:pt idx="8472">
                  <c:v>1.0539658923251594E-2</c:v>
                </c:pt>
                <c:pt idx="8473">
                  <c:v>1.7053307368554371E-2</c:v>
                </c:pt>
                <c:pt idx="8474">
                  <c:v>4.5628771153669589E-3</c:v>
                </c:pt>
                <c:pt idx="8475">
                  <c:v>8.0682682829742447E-3</c:v>
                </c:pt>
                <c:pt idx="8476">
                  <c:v>9.7021058829298568E-3</c:v>
                </c:pt>
                <c:pt idx="8477">
                  <c:v>2.3537218474084298E-2</c:v>
                </c:pt>
                <c:pt idx="8478">
                  <c:v>3.4890544456480654E-3</c:v>
                </c:pt>
                <c:pt idx="8479">
                  <c:v>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3.3610661917951035E-3</c:v>
                </c:pt>
                <c:pt idx="8483">
                  <c:v>9.223922699659326E-3</c:v>
                </c:pt>
                <c:pt idx="8484">
                  <c:v>1.0853560618562241E-2</c:v>
                </c:pt>
                <c:pt idx="8485">
                  <c:v>1.8917550361905455E-3</c:v>
                </c:pt>
                <c:pt idx="8486">
                  <c:v>9.4712449282123856E-3</c:v>
                </c:pt>
                <c:pt idx="8487">
                  <c:v>1.631784378885115E-3</c:v>
                </c:pt>
                <c:pt idx="8488">
                  <c:v>1.8316754573028504E-2</c:v>
                </c:pt>
                <c:pt idx="8489">
                  <c:v>2.8164730459678822E-4</c:v>
                </c:pt>
                <c:pt idx="8490">
                  <c:v>1.7078886220632583E-2</c:v>
                </c:pt>
                <c:pt idx="8491">
                  <c:v>2.4385713666603692E-3</c:v>
                </c:pt>
                <c:pt idx="8492">
                  <c:v>3.5213857475735466E-3</c:v>
                </c:pt>
                <c:pt idx="8493">
                  <c:v>2.6058135726110265E-3</c:v>
                </c:pt>
                <c:pt idx="8494">
                  <c:v>6.5299426546712169E-3</c:v>
                </c:pt>
                <c:pt idx="8495">
                  <c:v>1.1111241152734763E-2</c:v>
                </c:pt>
                <c:pt idx="8496">
                  <c:v>5.2339556275171617E-4</c:v>
                </c:pt>
                <c:pt idx="8497">
                  <c:v>1.3596468518569438E-2</c:v>
                </c:pt>
                <c:pt idx="8498">
                  <c:v>2.1502005852287454E-3</c:v>
                </c:pt>
                <c:pt idx="8499">
                  <c:v>1.7532465967851962E-2</c:v>
                </c:pt>
                <c:pt idx="8500">
                  <c:v>5.4093118442324339E-3</c:v>
                </c:pt>
                <c:pt idx="8501">
                  <c:v>1.1310673000581417E-2</c:v>
                </c:pt>
                <c:pt idx="8502">
                  <c:v>2.9291736611902763E-4</c:v>
                </c:pt>
                <c:pt idx="8503">
                  <c:v>1.6356147201703308E-2</c:v>
                </c:pt>
                <c:pt idx="8504">
                  <c:v>1.8888916602911365E-2</c:v>
                </c:pt>
                <c:pt idx="8505">
                  <c:v>1.2850534965647142E-3</c:v>
                </c:pt>
                <c:pt idx="8506">
                  <c:v>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4.2200256305395811E-3</c:v>
                </c:pt>
                <c:pt idx="8511">
                  <c:v>1.6554084352735643E-2</c:v>
                </c:pt>
                <c:pt idx="8512">
                  <c:v>6.4235120021063352E-3</c:v>
                </c:pt>
                <c:pt idx="8513">
                  <c:v>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6.0132964839105796E-3</c:v>
                </c:pt>
                <c:pt idx="8518">
                  <c:v>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4.81311771657289E-3</c:v>
                </c:pt>
                <c:pt idx="8530">
                  <c:v>6.7870367825459965E-3</c:v>
                </c:pt>
                <c:pt idx="8531">
                  <c:v>4.2926713582005505E-3</c:v>
                </c:pt>
                <c:pt idx="8532">
                  <c:v>2.2933377741978234E-3</c:v>
                </c:pt>
                <c:pt idx="8533">
                  <c:v>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5.4057198480315094E-3</c:v>
                </c:pt>
                <c:pt idx="8537">
                  <c:v>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7.8704815764218949E-3</c:v>
                </c:pt>
                <c:pt idx="8542">
                  <c:v>1.0308327043858867E-2</c:v>
                </c:pt>
                <c:pt idx="8543">
                  <c:v>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4.6694145086423333E-3</c:v>
                </c:pt>
                <c:pt idx="8547">
                  <c:v>7.0003999133074757E-3</c:v>
                </c:pt>
                <c:pt idx="8548">
                  <c:v>2.2146784761822857E-4</c:v>
                </c:pt>
                <c:pt idx="8549">
                  <c:v>2.6939302456341352E-4</c:v>
                </c:pt>
                <c:pt idx="8550">
                  <c:v>1.7368971930586952E-4</c:v>
                </c:pt>
                <c:pt idx="8551">
                  <c:v>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1.6716693736315236E-2</c:v>
                </c:pt>
                <c:pt idx="8561">
                  <c:v>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9.3985181827065389E-3</c:v>
                </c:pt>
                <c:pt idx="8567">
                  <c:v>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9.0430483244858806E-3</c:v>
                </c:pt>
                <c:pt idx="8571">
                  <c:v>2.2490314130561018E-3</c:v>
                </c:pt>
                <c:pt idx="8572">
                  <c:v>7.559326536460631E-3</c:v>
                </c:pt>
                <c:pt idx="8573">
                  <c:v>1.4525068353155035E-3</c:v>
                </c:pt>
                <c:pt idx="8574">
                  <c:v>2.2676514616257748E-2</c:v>
                </c:pt>
                <c:pt idx="8575">
                  <c:v>6.5673551595679669E-4</c:v>
                </c:pt>
                <c:pt idx="8576">
                  <c:v>5.745771361484131E-3</c:v>
                </c:pt>
                <c:pt idx="8577">
                  <c:v>2.6612589128696129E-3</c:v>
                </c:pt>
                <c:pt idx="8578">
                  <c:v>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4.345883818361429E-3</c:v>
                </c:pt>
                <c:pt idx="8584">
                  <c:v>4.8922778988274018E-3</c:v>
                </c:pt>
                <c:pt idx="8585">
                  <c:v>8.3004038764684651E-3</c:v>
                </c:pt>
                <c:pt idx="8586">
                  <c:v>1.935836537589708E-2</c:v>
                </c:pt>
                <c:pt idx="8587">
                  <c:v>4.1411302608977962E-3</c:v>
                </c:pt>
                <c:pt idx="8588">
                  <c:v>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9.7215150512344195E-3</c:v>
                </c:pt>
                <c:pt idx="8592">
                  <c:v>6.151642915956046E-3</c:v>
                </c:pt>
                <c:pt idx="8593">
                  <c:v>2.4564862464966808E-2</c:v>
                </c:pt>
                <c:pt idx="8594">
                  <c:v>5.8635231759485151E-3</c:v>
                </c:pt>
                <c:pt idx="8595">
                  <c:v>2.527322481022054E-3</c:v>
                </c:pt>
                <c:pt idx="8596">
                  <c:v>8.6345488502050927E-3</c:v>
                </c:pt>
                <c:pt idx="8597">
                  <c:v>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1.0623305842804243E-2</c:v>
                </c:pt>
                <c:pt idx="8604">
                  <c:v>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6.0882003725257761E-3</c:v>
                </c:pt>
                <c:pt idx="8608">
                  <c:v>7.9226882493212969E-3</c:v>
                </c:pt>
                <c:pt idx="8609">
                  <c:v>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2.3042359864042794E-3</c:v>
                </c:pt>
                <c:pt idx="8613">
                  <c:v>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5.16302747811892E-3</c:v>
                </c:pt>
                <c:pt idx="8619">
                  <c:v>5.684998381209283E-3</c:v>
                </c:pt>
                <c:pt idx="8620">
                  <c:v>6.024412755532893E-3</c:v>
                </c:pt>
                <c:pt idx="8621">
                  <c:v>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1.1220972758154701E-2</c:v>
                </c:pt>
                <c:pt idx="8625">
                  <c:v>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1.0567231218807649E-2</c:v>
                </c:pt>
                <c:pt idx="8631">
                  <c:v>1.4843908100569791E-2</c:v>
                </c:pt>
                <c:pt idx="8632">
                  <c:v>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6.7934015224935251E-3</c:v>
                </c:pt>
                <c:pt idx="8640">
                  <c:v>5.9175717621933188E-3</c:v>
                </c:pt>
                <c:pt idx="8641">
                  <c:v>9.7175112450536005E-3</c:v>
                </c:pt>
                <c:pt idx="8642">
                  <c:v>9.9021522464273204E-3</c:v>
                </c:pt>
                <c:pt idx="8643">
                  <c:v>7.435677722364531E-3</c:v>
                </c:pt>
                <c:pt idx="8644">
                  <c:v>2.1665426275532695E-2</c:v>
                </c:pt>
                <c:pt idx="8645">
                  <c:v>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6.2822694975626092E-3</c:v>
                </c:pt>
                <c:pt idx="8649">
                  <c:v>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1.1986066468230305E-2</c:v>
                </c:pt>
                <c:pt idx="8655">
                  <c:v>2.1379187026422386E-3</c:v>
                </c:pt>
                <c:pt idx="8656">
                  <c:v>1.5576503339159942E-2</c:v>
                </c:pt>
                <c:pt idx="8657">
                  <c:v>7.2663310059137842E-3</c:v>
                </c:pt>
                <c:pt idx="8658">
                  <c:v>7.334536948032877E-3</c:v>
                </c:pt>
                <c:pt idx="8659">
                  <c:v>7.744077294889351E-3</c:v>
                </c:pt>
                <c:pt idx="8660">
                  <c:v>8.5051711678225672E-3</c:v>
                </c:pt>
                <c:pt idx="8661">
                  <c:v>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6.8892017266630745E-3</c:v>
                </c:pt>
                <c:pt idx="8667">
                  <c:v>3.3025045342949255E-3</c:v>
                </c:pt>
                <c:pt idx="8668">
                  <c:v>4.4004039285852059E-3</c:v>
                </c:pt>
                <c:pt idx="8669">
                  <c:v>6.0252612231668223E-3</c:v>
                </c:pt>
                <c:pt idx="8670">
                  <c:v>5.3833023968152816E-3</c:v>
                </c:pt>
                <c:pt idx="8671">
                  <c:v>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1.1873236066506365E-2</c:v>
                </c:pt>
                <c:pt idx="8676">
                  <c:v>7.1625249296509708E-3</c:v>
                </c:pt>
                <c:pt idx="8677">
                  <c:v>7.8090567805588762E-3</c:v>
                </c:pt>
                <c:pt idx="8678">
                  <c:v>4.3125362348206409E-4</c:v>
                </c:pt>
                <c:pt idx="8679">
                  <c:v>1.1530564275471278E-2</c:v>
                </c:pt>
                <c:pt idx="8680">
                  <c:v>2.4664463252257462E-3</c:v>
                </c:pt>
                <c:pt idx="8681">
                  <c:v>6.2008951774341625E-3</c:v>
                </c:pt>
                <c:pt idx="8682">
                  <c:v>3.5697801398448803E-4</c:v>
                </c:pt>
                <c:pt idx="8683">
                  <c:v>7.7547755773110794E-4</c:v>
                </c:pt>
                <c:pt idx="8684">
                  <c:v>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2.149440803309588E-3</c:v>
                </c:pt>
                <c:pt idx="8694">
                  <c:v>6.179580430453413E-3</c:v>
                </c:pt>
                <c:pt idx="8695">
                  <c:v>9.0366914377604246E-4</c:v>
                </c:pt>
                <c:pt idx="8696">
                  <c:v>7.5521199001453709E-3</c:v>
                </c:pt>
                <c:pt idx="8697">
                  <c:v>1.9171491331544388E-3</c:v>
                </c:pt>
                <c:pt idx="8698">
                  <c:v>4.9198877171292565E-3</c:v>
                </c:pt>
                <c:pt idx="8699">
                  <c:v>7.3124852201615909E-3</c:v>
                </c:pt>
                <c:pt idx="8700">
                  <c:v>6.705160791621978E-3</c:v>
                </c:pt>
                <c:pt idx="8701">
                  <c:v>2.3927527190323872E-3</c:v>
                </c:pt>
                <c:pt idx="8702">
                  <c:v>1.1946517622732244E-2</c:v>
                </c:pt>
                <c:pt idx="8703">
                  <c:v>3.6994896569204627E-3</c:v>
                </c:pt>
                <c:pt idx="8704">
                  <c:v>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7.7355925249573687E-3</c:v>
                </c:pt>
                <c:pt idx="8713">
                  <c:v>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6.029927028892601E-3</c:v>
                </c:pt>
                <c:pt idx="8717">
                  <c:v>2.6381810142428463E-3</c:v>
                </c:pt>
                <c:pt idx="8718">
                  <c:v>7.3866800680253419E-3</c:v>
                </c:pt>
                <c:pt idx="8719">
                  <c:v>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2.6997118165112965E-3</c:v>
                </c:pt>
                <c:pt idx="8727">
                  <c:v>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2.0384699568030129E-3</c:v>
                </c:pt>
                <c:pt idx="8731">
                  <c:v>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2.0689445351038671E-3</c:v>
                </c:pt>
                <c:pt idx="8736">
                  <c:v>9.1840654775054986E-4</c:v>
                </c:pt>
                <c:pt idx="8737">
                  <c:v>1.184201228484838E-3</c:v>
                </c:pt>
                <c:pt idx="8738">
                  <c:v>7.4415982647675349E-3</c:v>
                </c:pt>
                <c:pt idx="8739">
                  <c:v>1.4505128800488265E-2</c:v>
                </c:pt>
                <c:pt idx="8740">
                  <c:v>2.0133636059984639E-3</c:v>
                </c:pt>
                <c:pt idx="8741">
                  <c:v>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7.0781786333729002E-3</c:v>
                </c:pt>
                <c:pt idx="8749">
                  <c:v>5.0096692412395782E-3</c:v>
                </c:pt>
                <c:pt idx="8750">
                  <c:v>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1.774960964409189E-2</c:v>
                </c:pt>
                <c:pt idx="8754">
                  <c:v>3.9254786880675852E-3</c:v>
                </c:pt>
                <c:pt idx="8755">
                  <c:v>4.8929547556042507E-3</c:v>
                </c:pt>
                <c:pt idx="8756">
                  <c:v>1.5401436592027196E-2</c:v>
                </c:pt>
                <c:pt idx="8757">
                  <c:v>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1.921252448255828E-2</c:v>
                </c:pt>
                <c:pt idx="8761">
                  <c:v>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1.5650562521759781E-2</c:v>
                </c:pt>
                <c:pt idx="8767">
                  <c:v>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2.2858909419909423E-3</c:v>
                </c:pt>
                <c:pt idx="8772">
                  <c:v>1.9118678932130706E-3</c:v>
                </c:pt>
                <c:pt idx="8773">
                  <c:v>2.838817270090388E-3</c:v>
                </c:pt>
                <c:pt idx="8774">
                  <c:v>6.0890072968824427E-3</c:v>
                </c:pt>
                <c:pt idx="8775">
                  <c:v>1.3070502787790872E-3</c:v>
                </c:pt>
                <c:pt idx="8776">
                  <c:v>4.1029310953852871E-3</c:v>
                </c:pt>
                <c:pt idx="8777">
                  <c:v>8.497358687073131E-3</c:v>
                </c:pt>
                <c:pt idx="8778">
                  <c:v>1.4985323974372022E-2</c:v>
                </c:pt>
                <c:pt idx="8779">
                  <c:v>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6.269972482950692E-3</c:v>
                </c:pt>
                <c:pt idx="8783">
                  <c:v>5.0834753359296769E-3</c:v>
                </c:pt>
                <c:pt idx="8784">
                  <c:v>1.4709399810048041E-2</c:v>
                </c:pt>
                <c:pt idx="8785">
                  <c:v>1.4019807153715647E-3</c:v>
                </c:pt>
                <c:pt idx="8786">
                  <c:v>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4.0916709242377891E-3</c:v>
                </c:pt>
                <c:pt idx="8790">
                  <c:v>4.8605487870840847E-3</c:v>
                </c:pt>
                <c:pt idx="8791">
                  <c:v>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1.1624315879512181E-2</c:v>
                </c:pt>
                <c:pt idx="8796">
                  <c:v>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3.8563400901878708E-3</c:v>
                </c:pt>
                <c:pt idx="8800">
                  <c:v>2.5980528995717123E-3</c:v>
                </c:pt>
                <c:pt idx="8801">
                  <c:v>1.1887401517334695E-2</c:v>
                </c:pt>
                <c:pt idx="8802">
                  <c:v>1.5171186694061589E-2</c:v>
                </c:pt>
                <c:pt idx="8803">
                  <c:v>1.1524139146013468E-2</c:v>
                </c:pt>
                <c:pt idx="8804">
                  <c:v>5.2524263454660769E-3</c:v>
                </c:pt>
                <c:pt idx="8805">
                  <c:v>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4.60101121860923E-3</c:v>
                </c:pt>
                <c:pt idx="8812">
                  <c:v>2.3288046595958178E-2</c:v>
                </c:pt>
                <c:pt idx="8813">
                  <c:v>2.6631385271082664E-2</c:v>
                </c:pt>
                <c:pt idx="8814">
                  <c:v>1.0678396385221944E-2</c:v>
                </c:pt>
                <c:pt idx="8815">
                  <c:v>1.7668342760627453E-2</c:v>
                </c:pt>
                <c:pt idx="8816">
                  <c:v>2.2183016773134057E-3</c:v>
                </c:pt>
                <c:pt idx="8817">
                  <c:v>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3.2530693781662734E-3</c:v>
                </c:pt>
                <c:pt idx="8821">
                  <c:v>8.9918050269197636E-3</c:v>
                </c:pt>
                <c:pt idx="8822">
                  <c:v>3.2664893383920202E-3</c:v>
                </c:pt>
                <c:pt idx="8823">
                  <c:v>5.3254986295332429E-3</c:v>
                </c:pt>
                <c:pt idx="8824">
                  <c:v>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8.290973702376192E-4</c:v>
                </c:pt>
                <c:pt idx="8833">
                  <c:v>4.4051780799652107E-3</c:v>
                </c:pt>
                <c:pt idx="8834">
                  <c:v>9.571542765240082E-3</c:v>
                </c:pt>
                <c:pt idx="8835">
                  <c:v>5.1065206501750282E-3</c:v>
                </c:pt>
                <c:pt idx="8836">
                  <c:v>2.0214897881327687E-3</c:v>
                </c:pt>
                <c:pt idx="8837">
                  <c:v>4.0251757362863572E-3</c:v>
                </c:pt>
                <c:pt idx="8838">
                  <c:v>2.7926823064703399E-3</c:v>
                </c:pt>
                <c:pt idx="8839">
                  <c:v>6.8342642916441321E-3</c:v>
                </c:pt>
                <c:pt idx="8840">
                  <c:v>1.1732385664950939E-2</c:v>
                </c:pt>
                <c:pt idx="8841">
                  <c:v>4.9599746504185305E-3</c:v>
                </c:pt>
                <c:pt idx="8842">
                  <c:v>8.6880362924066645E-3</c:v>
                </c:pt>
                <c:pt idx="8843">
                  <c:v>3.7048192647368694E-3</c:v>
                </c:pt>
                <c:pt idx="8844">
                  <c:v>1.0089808662426591E-2</c:v>
                </c:pt>
                <c:pt idx="8845">
                  <c:v>1.0145416294493614E-2</c:v>
                </c:pt>
                <c:pt idx="8846">
                  <c:v>1.8253352015852542E-2</c:v>
                </c:pt>
                <c:pt idx="8847">
                  <c:v>3.3727664558274029E-3</c:v>
                </c:pt>
                <c:pt idx="8848">
                  <c:v>7.3882187905933705E-3</c:v>
                </c:pt>
                <c:pt idx="8849">
                  <c:v>1.8276186671679184E-2</c:v>
                </c:pt>
                <c:pt idx="8850">
                  <c:v>1.6245489055961571E-3</c:v>
                </c:pt>
                <c:pt idx="8851">
                  <c:v>1.0347435765845958E-2</c:v>
                </c:pt>
                <c:pt idx="8852">
                  <c:v>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1.6180741542543231E-2</c:v>
                </c:pt>
                <c:pt idx="8859">
                  <c:v>3.7285332205048149E-2</c:v>
                </c:pt>
                <c:pt idx="8860">
                  <c:v>5.5469619160195549E-3</c:v>
                </c:pt>
                <c:pt idx="8861">
                  <c:v>2.5901435402568396E-2</c:v>
                </c:pt>
                <c:pt idx="8862">
                  <c:v>8.5359537420313103E-3</c:v>
                </c:pt>
                <c:pt idx="8863">
                  <c:v>1.886263839473834E-2</c:v>
                </c:pt>
                <c:pt idx="8864">
                  <c:v>1.4376995069802945E-2</c:v>
                </c:pt>
                <c:pt idx="8865">
                  <c:v>1.6284236217536829E-2</c:v>
                </c:pt>
                <c:pt idx="8866">
                  <c:v>1.9627284284894131E-2</c:v>
                </c:pt>
                <c:pt idx="8867">
                  <c:v>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1.6187796065670668E-2</c:v>
                </c:pt>
                <c:pt idx="8872">
                  <c:v>2.3428240249980803E-3</c:v>
                </c:pt>
                <c:pt idx="8873">
                  <c:v>1.1788159588618896E-2</c:v>
                </c:pt>
                <c:pt idx="8874">
                  <c:v>1.0752443655981381E-2</c:v>
                </c:pt>
                <c:pt idx="8875">
                  <c:v>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8.7537229725569432E-3</c:v>
                </c:pt>
                <c:pt idx="8888">
                  <c:v>7.3733412226779649E-3</c:v>
                </c:pt>
                <c:pt idx="8889">
                  <c:v>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4.4162854438063448E-3</c:v>
                </c:pt>
                <c:pt idx="8894">
                  <c:v>9.7342129783779541E-3</c:v>
                </c:pt>
                <c:pt idx="8895">
                  <c:v>3.4523572308025052E-3</c:v>
                </c:pt>
                <c:pt idx="8896">
                  <c:v>1.0084967431682301E-2</c:v>
                </c:pt>
                <c:pt idx="8897">
                  <c:v>1.1992951416399222E-2</c:v>
                </c:pt>
                <c:pt idx="8898">
                  <c:v>1.6104253550288661E-3</c:v>
                </c:pt>
                <c:pt idx="8899">
                  <c:v>3.9356175412539329E-3</c:v>
                </c:pt>
                <c:pt idx="8900">
                  <c:v>3.4626760883149643E-4</c:v>
                </c:pt>
                <c:pt idx="8901">
                  <c:v>2.6674146029499468E-3</c:v>
                </c:pt>
                <c:pt idx="8902">
                  <c:v>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3.2748779122204752E-3</c:v>
                </c:pt>
                <c:pt idx="8910">
                  <c:v>1.2919564300636566E-2</c:v>
                </c:pt>
                <c:pt idx="8911">
                  <c:v>1.2171650965520087E-4</c:v>
                </c:pt>
                <c:pt idx="8912">
                  <c:v>8.9983951704297738E-3</c:v>
                </c:pt>
                <c:pt idx="8913">
                  <c:v>3.1103859567753744E-3</c:v>
                </c:pt>
                <c:pt idx="8914">
                  <c:v>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1.0763533633490141E-2</c:v>
                </c:pt>
                <c:pt idx="8920">
                  <c:v>1.1780968576982076E-3</c:v>
                </c:pt>
                <c:pt idx="8921">
                  <c:v>6.2285033153077762E-3</c:v>
                </c:pt>
                <c:pt idx="8922">
                  <c:v>6.9262020041360728E-3</c:v>
                </c:pt>
                <c:pt idx="8923">
                  <c:v>4.556091845859811E-4</c:v>
                </c:pt>
                <c:pt idx="8924">
                  <c:v>6.8670480646577658E-3</c:v>
                </c:pt>
                <c:pt idx="8925">
                  <c:v>1.3942331003022446E-2</c:v>
                </c:pt>
                <c:pt idx="8926">
                  <c:v>3.2412971794819612E-3</c:v>
                </c:pt>
                <c:pt idx="8927">
                  <c:v>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9.0897494892896447E-3</c:v>
                </c:pt>
                <c:pt idx="8932">
                  <c:v>8.4134370980404327E-3</c:v>
                </c:pt>
                <c:pt idx="8933">
                  <c:v>2.1143917866606188E-3</c:v>
                </c:pt>
                <c:pt idx="8934">
                  <c:v>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2.0103346618913776E-3</c:v>
                </c:pt>
                <c:pt idx="8939">
                  <c:v>8.1960075046847436E-3</c:v>
                </c:pt>
                <c:pt idx="8940">
                  <c:v>1.8793268210874459E-2</c:v>
                </c:pt>
                <c:pt idx="8941">
                  <c:v>4.1756499291185634E-3</c:v>
                </c:pt>
                <c:pt idx="8942">
                  <c:v>9.7881514386504165E-3</c:v>
                </c:pt>
                <c:pt idx="8943">
                  <c:v>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7.4612070486601567E-3</c:v>
                </c:pt>
                <c:pt idx="8947">
                  <c:v>8.2559929872019211E-3</c:v>
                </c:pt>
                <c:pt idx="8948">
                  <c:v>1.8174968640956024E-3</c:v>
                </c:pt>
                <c:pt idx="8949">
                  <c:v>3.0973104621629943E-3</c:v>
                </c:pt>
                <c:pt idx="8950">
                  <c:v>1.2154133219919316E-3</c:v>
                </c:pt>
                <c:pt idx="8951">
                  <c:v>1.3402388701038603E-2</c:v>
                </c:pt>
                <c:pt idx="8952">
                  <c:v>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3.3854898101122188E-3</c:v>
                </c:pt>
                <c:pt idx="8961">
                  <c:v>1.007871633961166E-2</c:v>
                </c:pt>
                <c:pt idx="8962">
                  <c:v>3.8769421611739574E-3</c:v>
                </c:pt>
                <c:pt idx="8963">
                  <c:v>1.3280278387115985E-2</c:v>
                </c:pt>
                <c:pt idx="8964">
                  <c:v>2.6453786269620139E-4</c:v>
                </c:pt>
                <c:pt idx="8965">
                  <c:v>6.7292637916320786E-3</c:v>
                </c:pt>
                <c:pt idx="8966">
                  <c:v>5.0849470402170027E-4</c:v>
                </c:pt>
                <c:pt idx="8967">
                  <c:v>8.0757751818616441E-4</c:v>
                </c:pt>
                <c:pt idx="8968">
                  <c:v>2.7028948732077396E-3</c:v>
                </c:pt>
                <c:pt idx="8969">
                  <c:v>7.5988068459054148E-4</c:v>
                </c:pt>
                <c:pt idx="8970">
                  <c:v>1.1911971447540637E-2</c:v>
                </c:pt>
                <c:pt idx="8971">
                  <c:v>6.6371435711385374E-3</c:v>
                </c:pt>
                <c:pt idx="8972">
                  <c:v>7.4392225521417998E-3</c:v>
                </c:pt>
                <c:pt idx="8973">
                  <c:v>5.1144576504640327E-3</c:v>
                </c:pt>
                <c:pt idx="8974">
                  <c:v>1.4627014433461483E-3</c:v>
                </c:pt>
                <c:pt idx="8975">
                  <c:v>1.2700628005434922E-2</c:v>
                </c:pt>
                <c:pt idx="8976">
                  <c:v>4.3311473437590564E-3</c:v>
                </c:pt>
                <c:pt idx="8977">
                  <c:v>1.1787478032950105E-2</c:v>
                </c:pt>
                <c:pt idx="8978">
                  <c:v>8.9056785068830635E-3</c:v>
                </c:pt>
                <c:pt idx="8979">
                  <c:v>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1.8337119678157876E-3</c:v>
                </c:pt>
                <c:pt idx="8983">
                  <c:v>1.9146110860333465E-2</c:v>
                </c:pt>
                <c:pt idx="8984">
                  <c:v>1.9484778891959209E-2</c:v>
                </c:pt>
                <c:pt idx="8985">
                  <c:v>3.366968765602607E-3</c:v>
                </c:pt>
                <c:pt idx="8986">
                  <c:v>4.7013295470160088E-2</c:v>
                </c:pt>
                <c:pt idx="8987">
                  <c:v>6.7019966807304598E-3</c:v>
                </c:pt>
                <c:pt idx="8988">
                  <c:v>1.6839940057252534E-2</c:v>
                </c:pt>
                <c:pt idx="8989">
                  <c:v>2.9171648688198104E-2</c:v>
                </c:pt>
                <c:pt idx="8990">
                  <c:v>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2.4671232691524381E-3</c:v>
                </c:pt>
                <c:pt idx="9000">
                  <c:v>6.8378377579847438E-4</c:v>
                </c:pt>
                <c:pt idx="9001">
                  <c:v>9.4972593447479881E-3</c:v>
                </c:pt>
                <c:pt idx="9002">
                  <c:v>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6.7556927955241264E-3</c:v>
                </c:pt>
                <c:pt idx="9006">
                  <c:v>2.8616164009420686E-4</c:v>
                </c:pt>
                <c:pt idx="9007">
                  <c:v>6.1220849794914045E-3</c:v>
                </c:pt>
                <c:pt idx="9008">
                  <c:v>1.3086737020504557E-2</c:v>
                </c:pt>
                <c:pt idx="9009">
                  <c:v>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5.0357709536790196E-3</c:v>
                </c:pt>
                <c:pt idx="9013">
                  <c:v>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1.9118736350431931E-2</c:v>
                </c:pt>
                <c:pt idx="9017">
                  <c:v>1.6525685291094661E-2</c:v>
                </c:pt>
                <c:pt idx="9018">
                  <c:v>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1.6570014156531698E-3</c:v>
                </c:pt>
                <c:pt idx="9031">
                  <c:v>9.3897753775369353E-3</c:v>
                </c:pt>
                <c:pt idx="9032">
                  <c:v>3.378865731152203E-3</c:v>
                </c:pt>
                <c:pt idx="9033">
                  <c:v>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6.2253503714000402E-3</c:v>
                </c:pt>
                <c:pt idx="9037">
                  <c:v>1.6175605046480968E-2</c:v>
                </c:pt>
                <c:pt idx="9038">
                  <c:v>7.8791497233599017E-3</c:v>
                </c:pt>
                <c:pt idx="9039">
                  <c:v>8.2905131002952714E-4</c:v>
                </c:pt>
                <c:pt idx="9040">
                  <c:v>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2.4885217945467275E-3</c:v>
                </c:pt>
                <c:pt idx="9044">
                  <c:v>4.5204220553340946E-3</c:v>
                </c:pt>
                <c:pt idx="9045">
                  <c:v>1.534232657579615E-2</c:v>
                </c:pt>
                <c:pt idx="9046">
                  <c:v>3.7080310538382122E-3</c:v>
                </c:pt>
                <c:pt idx="9047">
                  <c:v>1.2500136011652785E-3</c:v>
                </c:pt>
                <c:pt idx="9048">
                  <c:v>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5.7489486787005717E-3</c:v>
                </c:pt>
                <c:pt idx="9064">
                  <c:v>5.8174281320511056E-3</c:v>
                </c:pt>
                <c:pt idx="9065">
                  <c:v>4.5038056611108601E-3</c:v>
                </c:pt>
                <c:pt idx="9066">
                  <c:v>5.6203236600893547E-4</c:v>
                </c:pt>
                <c:pt idx="9067">
                  <c:v>8.0666951694929878E-3</c:v>
                </c:pt>
                <c:pt idx="9068">
                  <c:v>6.2506482087769655E-3</c:v>
                </c:pt>
                <c:pt idx="9069">
                  <c:v>6.1808233396529744E-3</c:v>
                </c:pt>
                <c:pt idx="9070">
                  <c:v>1.2903127867131658E-2</c:v>
                </c:pt>
                <c:pt idx="9071">
                  <c:v>7.1028015355167895E-3</c:v>
                </c:pt>
                <c:pt idx="9072">
                  <c:v>5.3137303272556835E-3</c:v>
                </c:pt>
                <c:pt idx="9073">
                  <c:v>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8.1054555063353462E-4</c:v>
                </c:pt>
                <c:pt idx="9078">
                  <c:v>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4.7472648486284186E-3</c:v>
                </c:pt>
                <c:pt idx="9082">
                  <c:v>2.3051361860213504E-2</c:v>
                </c:pt>
                <c:pt idx="9083">
                  <c:v>3.6323388605676854E-3</c:v>
                </c:pt>
                <c:pt idx="9084">
                  <c:v>4.9891189699167171E-3</c:v>
                </c:pt>
                <c:pt idx="9085">
                  <c:v>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2.0961563363766089E-3</c:v>
                </c:pt>
                <c:pt idx="9089">
                  <c:v>8.0335595943452631E-3</c:v>
                </c:pt>
                <c:pt idx="9090">
                  <c:v>7.4719935181555286E-4</c:v>
                </c:pt>
                <c:pt idx="9091">
                  <c:v>7.6902265182923202E-3</c:v>
                </c:pt>
                <c:pt idx="9092">
                  <c:v>1.6182651645392454E-2</c:v>
                </c:pt>
                <c:pt idx="9093">
                  <c:v>1.2482242263354593E-2</c:v>
                </c:pt>
                <c:pt idx="9094">
                  <c:v>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7.1713296897524259E-3</c:v>
                </c:pt>
                <c:pt idx="9103">
                  <c:v>1.4192829924827066E-2</c:v>
                </c:pt>
                <c:pt idx="9104">
                  <c:v>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1.1816608852956989E-2</c:v>
                </c:pt>
                <c:pt idx="9114">
                  <c:v>9.1414844261095141E-4</c:v>
                </c:pt>
                <c:pt idx="9115">
                  <c:v>2.8783581195135355E-3</c:v>
                </c:pt>
                <c:pt idx="9116">
                  <c:v>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3.4206955415978513E-3</c:v>
                </c:pt>
                <c:pt idx="9121">
                  <c:v>3.4482343367443491E-3</c:v>
                </c:pt>
                <c:pt idx="9122">
                  <c:v>9.5037034125287079E-3</c:v>
                </c:pt>
                <c:pt idx="9123">
                  <c:v>5.5866688618522176E-4</c:v>
                </c:pt>
                <c:pt idx="9124">
                  <c:v>4.2256660582218331E-4</c:v>
                </c:pt>
                <c:pt idx="9125">
                  <c:v>1.4876858329735398E-3</c:v>
                </c:pt>
                <c:pt idx="9126">
                  <c:v>1.3532454001055072E-3</c:v>
                </c:pt>
                <c:pt idx="9127">
                  <c:v>1.0908090814510274E-2</c:v>
                </c:pt>
                <c:pt idx="9128">
                  <c:v>2.1559447923920061E-2</c:v>
                </c:pt>
                <c:pt idx="9129">
                  <c:v>5.8329866922228746E-3</c:v>
                </c:pt>
                <c:pt idx="9130">
                  <c:v>7.0826733541302644E-3</c:v>
                </c:pt>
                <c:pt idx="9131">
                  <c:v>1.846300813716617E-2</c:v>
                </c:pt>
                <c:pt idx="9132">
                  <c:v>2.1028599316537111E-3</c:v>
                </c:pt>
                <c:pt idx="9133">
                  <c:v>8.9435933986692362E-4</c:v>
                </c:pt>
                <c:pt idx="9134">
                  <c:v>1.3994522422144939E-3</c:v>
                </c:pt>
                <c:pt idx="9135">
                  <c:v>1.3104624133932319E-2</c:v>
                </c:pt>
                <c:pt idx="9136">
                  <c:v>2.9899108912889716E-3</c:v>
                </c:pt>
                <c:pt idx="9137">
                  <c:v>5.4402767251477968E-3</c:v>
                </c:pt>
                <c:pt idx="9138">
                  <c:v>1.9971670841201217E-3</c:v>
                </c:pt>
                <c:pt idx="9139">
                  <c:v>9.7910268065284356E-3</c:v>
                </c:pt>
                <c:pt idx="9140">
                  <c:v>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6.6576685875929797E-3</c:v>
                </c:pt>
                <c:pt idx="9145">
                  <c:v>1.7652503534806741E-2</c:v>
                </c:pt>
                <c:pt idx="9146">
                  <c:v>4.113427647405743E-3</c:v>
                </c:pt>
                <c:pt idx="9147">
                  <c:v>2.4237767812667954E-2</c:v>
                </c:pt>
                <c:pt idx="9148">
                  <c:v>1.1285543658535957E-2</c:v>
                </c:pt>
                <c:pt idx="9149">
                  <c:v>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9.5369663319608833E-3</c:v>
                </c:pt>
                <c:pt idx="9156">
                  <c:v>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8.8842862862588134E-3</c:v>
                </c:pt>
                <c:pt idx="9160">
                  <c:v>7.9657839210387493E-3</c:v>
                </c:pt>
                <c:pt idx="9161">
                  <c:v>3.9902148258619263E-3</c:v>
                </c:pt>
                <c:pt idx="9162">
                  <c:v>4.3943093765701491E-3</c:v>
                </c:pt>
                <c:pt idx="9163">
                  <c:v>5.2346952393733659E-3</c:v>
                </c:pt>
                <c:pt idx="9164">
                  <c:v>2.235811035813029E-2</c:v>
                </c:pt>
                <c:pt idx="9165">
                  <c:v>3.8774672749539718E-3</c:v>
                </c:pt>
                <c:pt idx="9166">
                  <c:v>7.0983990666260155E-3</c:v>
                </c:pt>
                <c:pt idx="9167">
                  <c:v>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1.4782107314303516E-2</c:v>
                </c:pt>
                <c:pt idx="9171">
                  <c:v>2.3630097729476773E-3</c:v>
                </c:pt>
                <c:pt idx="9172">
                  <c:v>9.22714672559799E-3</c:v>
                </c:pt>
                <c:pt idx="9173">
                  <c:v>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1.2469812253691259E-2</c:v>
                </c:pt>
                <c:pt idx="9177">
                  <c:v>1.1040798601845481E-2</c:v>
                </c:pt>
                <c:pt idx="9178">
                  <c:v>1.4768115270310744E-2</c:v>
                </c:pt>
                <c:pt idx="9179">
                  <c:v>8.2332016888564397E-4</c:v>
                </c:pt>
                <c:pt idx="9180">
                  <c:v>1.3709921271830794E-2</c:v>
                </c:pt>
                <c:pt idx="9181">
                  <c:v>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1.813544107015197E-2</c:v>
                </c:pt>
                <c:pt idx="9185">
                  <c:v>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7.9063022043150966E-3</c:v>
                </c:pt>
                <c:pt idx="9189">
                  <c:v>2.3868456508793656E-2</c:v>
                </c:pt>
                <c:pt idx="9190">
                  <c:v>3.1669417474102346E-2</c:v>
                </c:pt>
                <c:pt idx="9191">
                  <c:v>1.5289521775514459E-3</c:v>
                </c:pt>
                <c:pt idx="9192">
                  <c:v>6.5715503135770348E-3</c:v>
                </c:pt>
                <c:pt idx="9193">
                  <c:v>7.5320012326365315E-3</c:v>
                </c:pt>
                <c:pt idx="9194">
                  <c:v>1.7079437338072267E-2</c:v>
                </c:pt>
                <c:pt idx="9195">
                  <c:v>3.9716916124863388E-3</c:v>
                </c:pt>
                <c:pt idx="9196">
                  <c:v>2.5109098160790211E-2</c:v>
                </c:pt>
                <c:pt idx="9197">
                  <c:v>3.590940596848391E-2</c:v>
                </c:pt>
                <c:pt idx="9198">
                  <c:v>3.1976535671992323E-2</c:v>
                </c:pt>
                <c:pt idx="9199">
                  <c:v>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2.4891450773736779E-2</c:v>
                </c:pt>
                <c:pt idx="9207">
                  <c:v>2.2598022204094903E-2</c:v>
                </c:pt>
                <c:pt idx="9208">
                  <c:v>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5.3753109346263983E-3</c:v>
                </c:pt>
                <c:pt idx="9214">
                  <c:v>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1.7018630530838408E-3</c:v>
                </c:pt>
                <c:pt idx="9218">
                  <c:v>2.0188599159554954E-2</c:v>
                </c:pt>
                <c:pt idx="9219">
                  <c:v>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2.0197282903303915E-2</c:v>
                </c:pt>
                <c:pt idx="9223">
                  <c:v>8.3955359216059122E-3</c:v>
                </c:pt>
                <c:pt idx="9224">
                  <c:v>1.0752619209936753E-2</c:v>
                </c:pt>
                <c:pt idx="9225">
                  <c:v>1.6599729083827341E-2</c:v>
                </c:pt>
                <c:pt idx="9226">
                  <c:v>1.3321593685429178E-3</c:v>
                </c:pt>
                <c:pt idx="9227">
                  <c:v>7.0641932764381465E-4</c:v>
                </c:pt>
                <c:pt idx="9228">
                  <c:v>3.9556014573651765E-2</c:v>
                </c:pt>
                <c:pt idx="9229">
                  <c:v>1.6034502917726456E-2</c:v>
                </c:pt>
                <c:pt idx="9230">
                  <c:v>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2.0137163856482232E-2</c:v>
                </c:pt>
                <c:pt idx="9239">
                  <c:v>4.6966997345734285E-3</c:v>
                </c:pt>
                <c:pt idx="9240">
                  <c:v>2.9474607491415838E-2</c:v>
                </c:pt>
                <c:pt idx="9241">
                  <c:v>2.1390190934056363E-3</c:v>
                </c:pt>
                <c:pt idx="9242">
                  <c:v>1.1372801314456282E-2</c:v>
                </c:pt>
                <c:pt idx="9243">
                  <c:v>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3.1848811554990419E-2</c:v>
                </c:pt>
                <c:pt idx="9247">
                  <c:v>1.0696375372399203E-2</c:v>
                </c:pt>
                <c:pt idx="9248">
                  <c:v>3.418425417173232E-2</c:v>
                </c:pt>
                <c:pt idx="9249">
                  <c:v>2.3177046565312054E-2</c:v>
                </c:pt>
                <c:pt idx="9250">
                  <c:v>9.2126334854327752E-3</c:v>
                </c:pt>
                <c:pt idx="9251">
                  <c:v>2.250455069899715E-2</c:v>
                </c:pt>
                <c:pt idx="9252">
                  <c:v>2.0187514082383728E-2</c:v>
                </c:pt>
                <c:pt idx="9253">
                  <c:v>1.5387842954613262E-2</c:v>
                </c:pt>
                <c:pt idx="9254">
                  <c:v>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1.114713003195078E-2</c:v>
                </c:pt>
                <c:pt idx="9264">
                  <c:v>4.3979142239649605E-3</c:v>
                </c:pt>
                <c:pt idx="9265">
                  <c:v>1.310589111143301E-2</c:v>
                </c:pt>
                <c:pt idx="9266">
                  <c:v>1.4567542678594947E-2</c:v>
                </c:pt>
                <c:pt idx="9267">
                  <c:v>7.4988534795146222E-3</c:v>
                </c:pt>
                <c:pt idx="9268">
                  <c:v>8.6159553341946804E-3</c:v>
                </c:pt>
                <c:pt idx="9269">
                  <c:v>8.3633615535667616E-3</c:v>
                </c:pt>
                <c:pt idx="9270">
                  <c:v>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2.00322968705553E-2</c:v>
                </c:pt>
                <c:pt idx="9276">
                  <c:v>7.7948182222300488E-3</c:v>
                </c:pt>
                <c:pt idx="9277">
                  <c:v>1.8440527512732174E-2</c:v>
                </c:pt>
                <c:pt idx="9278">
                  <c:v>4.732178841788226E-3</c:v>
                </c:pt>
                <c:pt idx="9279">
                  <c:v>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8.4529976464047252E-3</c:v>
                </c:pt>
                <c:pt idx="9283">
                  <c:v>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3.0271877719183493E-3</c:v>
                </c:pt>
                <c:pt idx="9287">
                  <c:v>2.0121125091083769E-3</c:v>
                </c:pt>
                <c:pt idx="9288">
                  <c:v>1.8893707143964988E-2</c:v>
                </c:pt>
                <c:pt idx="9289">
                  <c:v>2.6316907596378059E-2</c:v>
                </c:pt>
                <c:pt idx="9290">
                  <c:v>2.0582865866671796E-3</c:v>
                </c:pt>
                <c:pt idx="9291">
                  <c:v>1.3738950149537743E-3</c:v>
                </c:pt>
                <c:pt idx="9292">
                  <c:v>1.2512854893332204E-2</c:v>
                </c:pt>
                <c:pt idx="9293">
                  <c:v>1.7828790499851976E-3</c:v>
                </c:pt>
                <c:pt idx="9294">
                  <c:v>9.8712400205673845E-3</c:v>
                </c:pt>
                <c:pt idx="9295">
                  <c:v>5.2869147822942608E-3</c:v>
                </c:pt>
                <c:pt idx="9296">
                  <c:v>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3.5890552501331996E-3</c:v>
                </c:pt>
                <c:pt idx="9300">
                  <c:v>1.0239117612357518E-2</c:v>
                </c:pt>
                <c:pt idx="9301">
                  <c:v>2.0247978306350944E-2</c:v>
                </c:pt>
                <c:pt idx="9302">
                  <c:v>8.4727038358725082E-3</c:v>
                </c:pt>
                <c:pt idx="9303">
                  <c:v>1.1207450381256479E-2</c:v>
                </c:pt>
                <c:pt idx="9304">
                  <c:v>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4.6222762212160262E-3</c:v>
                </c:pt>
                <c:pt idx="9308">
                  <c:v>1.5296194625111781E-3</c:v>
                </c:pt>
                <c:pt idx="9309">
                  <c:v>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1.3114185637709497E-2</c:v>
                </c:pt>
                <c:pt idx="9316">
                  <c:v>1.2167604800236376E-2</c:v>
                </c:pt>
                <c:pt idx="9317">
                  <c:v>1.6672630573664193E-2</c:v>
                </c:pt>
                <c:pt idx="9318">
                  <c:v>1.0365292955150096E-4</c:v>
                </c:pt>
                <c:pt idx="9319">
                  <c:v>1.1322457966400634E-4</c:v>
                </c:pt>
                <c:pt idx="9320">
                  <c:v>4.6826666239105919E-3</c:v>
                </c:pt>
                <c:pt idx="9321">
                  <c:v>1.1957720806043071E-2</c:v>
                </c:pt>
                <c:pt idx="9322">
                  <c:v>1.1822532311587253E-3</c:v>
                </c:pt>
                <c:pt idx="9323">
                  <c:v>1.1063167126820872E-2</c:v>
                </c:pt>
                <c:pt idx="9324">
                  <c:v>1.8219150479453106E-2</c:v>
                </c:pt>
                <c:pt idx="9325">
                  <c:v>1.0682217537153704E-2</c:v>
                </c:pt>
                <c:pt idx="9326">
                  <c:v>6.5632039843972478E-3</c:v>
                </c:pt>
                <c:pt idx="9327">
                  <c:v>2.3385425287404615E-2</c:v>
                </c:pt>
                <c:pt idx="9328">
                  <c:v>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1.2427500468115582E-2</c:v>
                </c:pt>
                <c:pt idx="9335">
                  <c:v>3.4467531679922558E-3</c:v>
                </c:pt>
                <c:pt idx="9336">
                  <c:v>1.0571810748617239E-2</c:v>
                </c:pt>
                <c:pt idx="9337">
                  <c:v>9.2155300042051636E-3</c:v>
                </c:pt>
                <c:pt idx="9338">
                  <c:v>4.0459495730189587E-3</c:v>
                </c:pt>
                <c:pt idx="9339">
                  <c:v>5.1009338200085352E-3</c:v>
                </c:pt>
                <c:pt idx="9340">
                  <c:v>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8.836715236508752E-3</c:v>
                </c:pt>
                <c:pt idx="9345">
                  <c:v>6.8694929491233125E-3</c:v>
                </c:pt>
                <c:pt idx="9346">
                  <c:v>1.1836662720027036E-2</c:v>
                </c:pt>
                <c:pt idx="9347">
                  <c:v>1.7054322605570604E-2</c:v>
                </c:pt>
                <c:pt idx="9348">
                  <c:v>1.5201641904702967E-3</c:v>
                </c:pt>
                <c:pt idx="9349">
                  <c:v>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1.4195486329846574E-3</c:v>
                </c:pt>
                <c:pt idx="9353">
                  <c:v>1.5262262459597054E-2</c:v>
                </c:pt>
                <c:pt idx="9354">
                  <c:v>7.6677700686467176E-3</c:v>
                </c:pt>
                <c:pt idx="9355">
                  <c:v>1.0264855796375372E-2</c:v>
                </c:pt>
                <c:pt idx="9356">
                  <c:v>4.1160301440523739E-3</c:v>
                </c:pt>
                <c:pt idx="9357">
                  <c:v>2.529634011176185E-2</c:v>
                </c:pt>
                <c:pt idx="9358">
                  <c:v>6.5191575221170694E-3</c:v>
                </c:pt>
                <c:pt idx="9359">
                  <c:v>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3.4663898502971691E-2</c:v>
                </c:pt>
                <c:pt idx="9368">
                  <c:v>1.2506837868631493E-2</c:v>
                </c:pt>
                <c:pt idx="9369">
                  <c:v>3.5810336432540169E-3</c:v>
                </c:pt>
                <c:pt idx="9370">
                  <c:v>3.0844345080431879E-3</c:v>
                </c:pt>
                <c:pt idx="9371">
                  <c:v>4.2764395777403763E-3</c:v>
                </c:pt>
                <c:pt idx="9372">
                  <c:v>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1.152321402358325E-3</c:v>
                </c:pt>
                <c:pt idx="9379">
                  <c:v>9.6096893078474466E-3</c:v>
                </c:pt>
                <c:pt idx="9380">
                  <c:v>3.4516055071982521E-3</c:v>
                </c:pt>
                <c:pt idx="9381">
                  <c:v>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1.2621208626281799E-2</c:v>
                </c:pt>
                <c:pt idx="9385">
                  <c:v>1.4834826831238601E-2</c:v>
                </c:pt>
                <c:pt idx="9386">
                  <c:v>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9.7492484631835907E-3</c:v>
                </c:pt>
                <c:pt idx="9390">
                  <c:v>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6.1721736807083261E-3</c:v>
                </c:pt>
                <c:pt idx="9399">
                  <c:v>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3.1104484892505724E-3</c:v>
                </c:pt>
                <c:pt idx="9403">
                  <c:v>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4.3334461873811847E-4</c:v>
                </c:pt>
                <c:pt idx="9420">
                  <c:v>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2.9381718550904878E-3</c:v>
                </c:pt>
                <c:pt idx="9428">
                  <c:v>1.3875892242289467E-2</c:v>
                </c:pt>
                <c:pt idx="9429">
                  <c:v>7.0699646649607928E-4</c:v>
                </c:pt>
                <c:pt idx="9430">
                  <c:v>1.4725960309121433E-2</c:v>
                </c:pt>
                <c:pt idx="9431">
                  <c:v>3.7838632282038986E-4</c:v>
                </c:pt>
                <c:pt idx="9432">
                  <c:v>5.0277305507471226E-3</c:v>
                </c:pt>
                <c:pt idx="9433">
                  <c:v>5.8650206925143777E-3</c:v>
                </c:pt>
                <c:pt idx="9434">
                  <c:v>8.3557833078344856E-3</c:v>
                </c:pt>
                <c:pt idx="9435">
                  <c:v>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4.4886211396715225E-3</c:v>
                </c:pt>
                <c:pt idx="9442">
                  <c:v>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7.395725151127408E-3</c:v>
                </c:pt>
                <c:pt idx="9446">
                  <c:v>5.6284845534353423E-3</c:v>
                </c:pt>
                <c:pt idx="9447">
                  <c:v>1.2380639046943642E-2</c:v>
                </c:pt>
                <c:pt idx="9448">
                  <c:v>1.2875787969193198E-2</c:v>
                </c:pt>
                <c:pt idx="9449">
                  <c:v>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1.2665057455389928E-3</c:v>
                </c:pt>
                <c:pt idx="9453">
                  <c:v>1.4253637118718743E-2</c:v>
                </c:pt>
                <c:pt idx="9454">
                  <c:v>7.8629037919952793E-4</c:v>
                </c:pt>
                <c:pt idx="9455">
                  <c:v>6.4452894533015836E-3</c:v>
                </c:pt>
                <c:pt idx="9456">
                  <c:v>2.3472186553590291E-3</c:v>
                </c:pt>
                <c:pt idx="9457">
                  <c:v>2.6275291294552972E-4</c:v>
                </c:pt>
                <c:pt idx="9458">
                  <c:v>9.6271147072677365E-3</c:v>
                </c:pt>
                <c:pt idx="9459">
                  <c:v>1.8056126325944888E-3</c:v>
                </c:pt>
                <c:pt idx="9460">
                  <c:v>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2.2400673380040814E-3</c:v>
                </c:pt>
                <c:pt idx="9472">
                  <c:v>2.0757341301411714E-3</c:v>
                </c:pt>
                <c:pt idx="9473">
                  <c:v>1.1009894429502509E-2</c:v>
                </c:pt>
                <c:pt idx="9474">
                  <c:v>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3.6243895580518881E-3</c:v>
                </c:pt>
                <c:pt idx="9483">
                  <c:v>1.0026660111858376E-2</c:v>
                </c:pt>
                <c:pt idx="9484">
                  <c:v>6.8131391284911302E-3</c:v>
                </c:pt>
                <c:pt idx="9485">
                  <c:v>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3.278803860839119E-3</c:v>
                </c:pt>
                <c:pt idx="9489">
                  <c:v>1.2096675584100325E-2</c:v>
                </c:pt>
                <c:pt idx="9490">
                  <c:v>2.2594342837098935E-3</c:v>
                </c:pt>
                <c:pt idx="9491">
                  <c:v>1.1832142795988432E-2</c:v>
                </c:pt>
                <c:pt idx="9492">
                  <c:v>1.3825080158866854E-3</c:v>
                </c:pt>
                <c:pt idx="9493">
                  <c:v>1.3216461814577585E-2</c:v>
                </c:pt>
                <c:pt idx="9494">
                  <c:v>3.9981854670934069E-3</c:v>
                </c:pt>
                <c:pt idx="9495">
                  <c:v>1.4183123001156872E-2</c:v>
                </c:pt>
                <c:pt idx="9496">
                  <c:v>5.7917138789100875E-3</c:v>
                </c:pt>
                <c:pt idx="9497">
                  <c:v>6.2682061076468898E-3</c:v>
                </c:pt>
                <c:pt idx="9498">
                  <c:v>7.2748450093591543E-3</c:v>
                </c:pt>
                <c:pt idx="9499">
                  <c:v>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4.1476439503504992E-3</c:v>
                </c:pt>
                <c:pt idx="9511">
                  <c:v>2.7995195198453615E-3</c:v>
                </c:pt>
                <c:pt idx="9512">
                  <c:v>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1.3540311617290968E-2</c:v>
                </c:pt>
                <c:pt idx="9516">
                  <c:v>1.0578318200789028E-3</c:v>
                </c:pt>
                <c:pt idx="9517">
                  <c:v>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3.3511935345114097E-3</c:v>
                </c:pt>
                <c:pt idx="9525">
                  <c:v>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6.4472969109843348E-3</c:v>
                </c:pt>
                <c:pt idx="9529">
                  <c:v>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4.3295344368292632E-3</c:v>
                </c:pt>
                <c:pt idx="9533">
                  <c:v>7.9137819300498791E-3</c:v>
                </c:pt>
                <c:pt idx="9534">
                  <c:v>4.0832650492959033E-3</c:v>
                </c:pt>
                <c:pt idx="9535">
                  <c:v>4.7169000970868069E-3</c:v>
                </c:pt>
                <c:pt idx="9536">
                  <c:v>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5.0517815895165796E-3</c:v>
                </c:pt>
                <c:pt idx="9547">
                  <c:v>7.0436573227112831E-3</c:v>
                </c:pt>
                <c:pt idx="9548">
                  <c:v>4.7141758375150999E-3</c:v>
                </c:pt>
                <c:pt idx="9549">
                  <c:v>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2.4260767277564099E-3</c:v>
                </c:pt>
                <c:pt idx="9568">
                  <c:v>6.7234003080489657E-3</c:v>
                </c:pt>
                <c:pt idx="9569">
                  <c:v>6.5900640601785909E-3</c:v>
                </c:pt>
                <c:pt idx="9570">
                  <c:v>2.6794897179662769E-3</c:v>
                </c:pt>
                <c:pt idx="9571">
                  <c:v>5.2447280447278644E-3</c:v>
                </c:pt>
                <c:pt idx="9572">
                  <c:v>7.7066509153134177E-3</c:v>
                </c:pt>
                <c:pt idx="9573">
                  <c:v>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1.8474534905976725E-4</c:v>
                </c:pt>
                <c:pt idx="9578">
                  <c:v>4.5574041300646684E-3</c:v>
                </c:pt>
                <c:pt idx="9579">
                  <c:v>6.8006415207246818E-3</c:v>
                </c:pt>
                <c:pt idx="9580">
                  <c:v>4.846868058864473E-3</c:v>
                </c:pt>
                <c:pt idx="9581">
                  <c:v>1.2702680324037985E-2</c:v>
                </c:pt>
                <c:pt idx="9582">
                  <c:v>3.9698039692837028E-5</c:v>
                </c:pt>
                <c:pt idx="9583">
                  <c:v>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5.1769987785128535E-3</c:v>
                </c:pt>
                <c:pt idx="9593">
                  <c:v>3.6979155149765575E-3</c:v>
                </c:pt>
                <c:pt idx="9594">
                  <c:v>1.1717865750028977E-2</c:v>
                </c:pt>
                <c:pt idx="9595">
                  <c:v>7.5807803701817278E-3</c:v>
                </c:pt>
                <c:pt idx="9596">
                  <c:v>5.7316879911795127E-4</c:v>
                </c:pt>
                <c:pt idx="9597">
                  <c:v>5.7616763333694365E-3</c:v>
                </c:pt>
                <c:pt idx="9598">
                  <c:v>1.6803758403636238E-3</c:v>
                </c:pt>
                <c:pt idx="9599">
                  <c:v>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5.7168606252666621E-3</c:v>
                </c:pt>
                <c:pt idx="9609">
                  <c:v>6.4452354631985287E-3</c:v>
                </c:pt>
                <c:pt idx="9610">
                  <c:v>1.6005050328464776E-2</c:v>
                </c:pt>
                <c:pt idx="9611">
                  <c:v>1.7008995378027691E-2</c:v>
                </c:pt>
                <c:pt idx="9612">
                  <c:v>1.0042706285007696E-2</c:v>
                </c:pt>
                <c:pt idx="9613">
                  <c:v>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9.9784421609960816E-4</c:v>
                </c:pt>
                <c:pt idx="9617">
                  <c:v>9.131428074063308E-3</c:v>
                </c:pt>
                <c:pt idx="9618">
                  <c:v>1.5072542231314046E-2</c:v>
                </c:pt>
                <c:pt idx="9619">
                  <c:v>2.191415274690911E-3</c:v>
                </c:pt>
                <c:pt idx="9620">
                  <c:v>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3.1246721959448109E-3</c:v>
                </c:pt>
                <c:pt idx="9630">
                  <c:v>2.8034243839236694E-3</c:v>
                </c:pt>
                <c:pt idx="9631">
                  <c:v>2.9539859051901374E-3</c:v>
                </c:pt>
                <c:pt idx="9632">
                  <c:v>4.1891038469348274E-3</c:v>
                </c:pt>
                <c:pt idx="9633">
                  <c:v>1.5077983661996086E-2</c:v>
                </c:pt>
                <c:pt idx="9634">
                  <c:v>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2.4784464500644532E-3</c:v>
                </c:pt>
                <c:pt idx="9642">
                  <c:v>2.90280907219298E-3</c:v>
                </c:pt>
                <c:pt idx="9643">
                  <c:v>2.2709389577340033E-3</c:v>
                </c:pt>
                <c:pt idx="9644">
                  <c:v>1.7157593890216205E-2</c:v>
                </c:pt>
                <c:pt idx="9645">
                  <c:v>7.4086736831926459E-3</c:v>
                </c:pt>
                <c:pt idx="9646">
                  <c:v>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1.0881380399366591E-2</c:v>
                </c:pt>
                <c:pt idx="9651">
                  <c:v>1.8529142364467788E-2</c:v>
                </c:pt>
                <c:pt idx="9652">
                  <c:v>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2.6273895095201283E-3</c:v>
                </c:pt>
                <c:pt idx="9656">
                  <c:v>1.9705146071657964E-4</c:v>
                </c:pt>
                <c:pt idx="9657">
                  <c:v>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1.1306251726228567E-3</c:v>
                </c:pt>
                <c:pt idx="9673">
                  <c:v>1.1867038243783767E-2</c:v>
                </c:pt>
                <c:pt idx="9674">
                  <c:v>4.8079922125943142E-3</c:v>
                </c:pt>
                <c:pt idx="9675">
                  <c:v>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7.2421537193889662E-4</c:v>
                </c:pt>
                <c:pt idx="9684">
                  <c:v>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8.8579184640593667E-3</c:v>
                </c:pt>
                <c:pt idx="9689">
                  <c:v>3.6675801779573192E-4</c:v>
                </c:pt>
                <c:pt idx="9690">
                  <c:v>6.8758641110022722E-3</c:v>
                </c:pt>
                <c:pt idx="9691">
                  <c:v>3.2544260258084989E-3</c:v>
                </c:pt>
                <c:pt idx="9692">
                  <c:v>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2.4320502572088287E-3</c:v>
                </c:pt>
                <c:pt idx="9697">
                  <c:v>4.8941676490841246E-3</c:v>
                </c:pt>
                <c:pt idx="9698">
                  <c:v>1.7038411896663774E-4</c:v>
                </c:pt>
                <c:pt idx="9699">
                  <c:v>1.4508405252477985E-3</c:v>
                </c:pt>
                <c:pt idx="9700">
                  <c:v>4.0820895451574302E-3</c:v>
                </c:pt>
                <c:pt idx="9701">
                  <c:v>1.2877155377955418E-2</c:v>
                </c:pt>
                <c:pt idx="9702">
                  <c:v>6.5711174737970168E-5</c:v>
                </c:pt>
                <c:pt idx="9703">
                  <c:v>1.0465089275651707E-2</c:v>
                </c:pt>
                <c:pt idx="9704">
                  <c:v>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3.6931584777750714E-3</c:v>
                </c:pt>
                <c:pt idx="9711">
                  <c:v>2.7604364451487839E-3</c:v>
                </c:pt>
                <c:pt idx="9712">
                  <c:v>1.4189327143636632E-2</c:v>
                </c:pt>
                <c:pt idx="9713">
                  <c:v>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2.6260784667719861E-3</c:v>
                </c:pt>
                <c:pt idx="9717">
                  <c:v>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2.2101583294258376E-3</c:v>
                </c:pt>
                <c:pt idx="9723">
                  <c:v>6.5753037946088E-3</c:v>
                </c:pt>
                <c:pt idx="9724">
                  <c:v>4.5671532700222173E-3</c:v>
                </c:pt>
                <c:pt idx="9725">
                  <c:v>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3.7729351174515813E-3</c:v>
                </c:pt>
                <c:pt idx="9734">
                  <c:v>6.9187355407294149E-3</c:v>
                </c:pt>
                <c:pt idx="9735">
                  <c:v>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5.7859519926442005E-3</c:v>
                </c:pt>
                <c:pt idx="9744">
                  <c:v>1.0200815836620691E-2</c:v>
                </c:pt>
                <c:pt idx="9745">
                  <c:v>1.2845202743292816E-2</c:v>
                </c:pt>
                <c:pt idx="9746">
                  <c:v>4.1514831269289232E-3</c:v>
                </c:pt>
                <c:pt idx="9747">
                  <c:v>1.5230360839506574E-3</c:v>
                </c:pt>
                <c:pt idx="9748">
                  <c:v>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9.4543949309517927E-3</c:v>
                </c:pt>
                <c:pt idx="9757">
                  <c:v>2.6786224680890314E-3</c:v>
                </c:pt>
                <c:pt idx="9758">
                  <c:v>1.0165977504765777E-3</c:v>
                </c:pt>
                <c:pt idx="9759">
                  <c:v>5.0494733808683634E-3</c:v>
                </c:pt>
                <c:pt idx="9760">
                  <c:v>8.0783072817958157E-3</c:v>
                </c:pt>
                <c:pt idx="9761">
                  <c:v>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6.4457268877227136E-3</c:v>
                </c:pt>
                <c:pt idx="9768">
                  <c:v>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2.3528148647287139E-3</c:v>
                </c:pt>
                <c:pt idx="9779">
                  <c:v>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1.5866346222797034E-3</c:v>
                </c:pt>
                <c:pt idx="9784">
                  <c:v>6.2683382625916551E-3</c:v>
                </c:pt>
                <c:pt idx="9785">
                  <c:v>7.7522877584197403E-3</c:v>
                </c:pt>
                <c:pt idx="9786">
                  <c:v>1.5053550818322492E-3</c:v>
                </c:pt>
                <c:pt idx="9787">
                  <c:v>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2.0541300278082986E-3</c:v>
                </c:pt>
                <c:pt idx="9793">
                  <c:v>3.7768757040410605E-3</c:v>
                </c:pt>
                <c:pt idx="9794">
                  <c:v>1.2990234280476187E-2</c:v>
                </c:pt>
                <c:pt idx="9795">
                  <c:v>3.1752465700947141E-3</c:v>
                </c:pt>
                <c:pt idx="9796">
                  <c:v>2.5128467021069412E-3</c:v>
                </c:pt>
                <c:pt idx="9797">
                  <c:v>1.4165642164911674E-3</c:v>
                </c:pt>
                <c:pt idx="9798">
                  <c:v>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3.8721904781606753E-3</c:v>
                </c:pt>
                <c:pt idx="9806">
                  <c:v>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1.5979074909200364E-3</c:v>
                </c:pt>
                <c:pt idx="9812">
                  <c:v>6.7215886759068866E-3</c:v>
                </c:pt>
                <c:pt idx="9813">
                  <c:v>4.9279578687944081E-4</c:v>
                </c:pt>
                <c:pt idx="9814">
                  <c:v>1.5618078439523231E-3</c:v>
                </c:pt>
                <c:pt idx="9815">
                  <c:v>4.8263813302718006E-4</c:v>
                </c:pt>
                <c:pt idx="9816">
                  <c:v>9.7507659919546796E-3</c:v>
                </c:pt>
                <c:pt idx="9817">
                  <c:v>1.2500303428812032E-2</c:v>
                </c:pt>
                <c:pt idx="9818">
                  <c:v>4.9923379542420321E-3</c:v>
                </c:pt>
                <c:pt idx="9819">
                  <c:v>3.0752570947925051E-3</c:v>
                </c:pt>
                <c:pt idx="9820">
                  <c:v>2.7493376313802997E-3</c:v>
                </c:pt>
                <c:pt idx="9821">
                  <c:v>3.4217544925532195E-3</c:v>
                </c:pt>
                <c:pt idx="9822">
                  <c:v>5.3222322228716479E-3</c:v>
                </c:pt>
                <c:pt idx="9823">
                  <c:v>4.466130973906246E-3</c:v>
                </c:pt>
                <c:pt idx="9824">
                  <c:v>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7.7974919565448886E-3</c:v>
                </c:pt>
                <c:pt idx="9828">
                  <c:v>6.9368730158227976E-3</c:v>
                </c:pt>
                <c:pt idx="9829">
                  <c:v>1.9861684169590887E-3</c:v>
                </c:pt>
                <c:pt idx="9830">
                  <c:v>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2.9432539516385248E-3</c:v>
                </c:pt>
                <c:pt idx="9839">
                  <c:v>9.6216188030435745E-3</c:v>
                </c:pt>
                <c:pt idx="9840">
                  <c:v>2.2915296557908249E-3</c:v>
                </c:pt>
                <c:pt idx="9841">
                  <c:v>9.0781175509491163E-4</c:v>
                </c:pt>
                <c:pt idx="9842">
                  <c:v>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4.6942981209987522E-3</c:v>
                </c:pt>
                <c:pt idx="9849">
                  <c:v>2.0508476261404951E-3</c:v>
                </c:pt>
                <c:pt idx="9850">
                  <c:v>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5.5383679501996852E-3</c:v>
                </c:pt>
                <c:pt idx="9855">
                  <c:v>4.0620663010297875E-3</c:v>
                </c:pt>
                <c:pt idx="9856">
                  <c:v>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1.169394982962757E-4</c:v>
                </c:pt>
                <c:pt idx="9860">
                  <c:v>1.9022850442258488E-3</c:v>
                </c:pt>
                <c:pt idx="9861">
                  <c:v>9.6652023863725844E-3</c:v>
                </c:pt>
                <c:pt idx="9862">
                  <c:v>3.2596949029795041E-5</c:v>
                </c:pt>
                <c:pt idx="9863">
                  <c:v>3.3434308757378517E-3</c:v>
                </c:pt>
                <c:pt idx="9864">
                  <c:v>3.1952423346286452E-3</c:v>
                </c:pt>
                <c:pt idx="9865">
                  <c:v>5.9300624711653427E-3</c:v>
                </c:pt>
                <c:pt idx="9866">
                  <c:v>6.3040096344302299E-3</c:v>
                </c:pt>
                <c:pt idx="9867">
                  <c:v>2.7273566477106215E-3</c:v>
                </c:pt>
                <c:pt idx="9868">
                  <c:v>1.0260474900860572E-3</c:v>
                </c:pt>
                <c:pt idx="9869">
                  <c:v>6.5682736494796501E-3</c:v>
                </c:pt>
                <c:pt idx="9870">
                  <c:v>9.7622610451679748E-3</c:v>
                </c:pt>
                <c:pt idx="9871">
                  <c:v>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1.0326357092550253E-2</c:v>
                </c:pt>
                <c:pt idx="9886">
                  <c:v>9.8960285890807853E-3</c:v>
                </c:pt>
                <c:pt idx="9887">
                  <c:v>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1.33360892140999E-2</c:v>
                </c:pt>
                <c:pt idx="9891">
                  <c:v>1.5955415461107236E-2</c:v>
                </c:pt>
                <c:pt idx="9892">
                  <c:v>4.7394338639410449E-3</c:v>
                </c:pt>
                <c:pt idx="9893">
                  <c:v>7.9516202805756109E-3</c:v>
                </c:pt>
                <c:pt idx="9894">
                  <c:v>8.6132182419067504E-3</c:v>
                </c:pt>
                <c:pt idx="9895">
                  <c:v>1.4263890636811993E-4</c:v>
                </c:pt>
                <c:pt idx="9896">
                  <c:v>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1.5602063763360263E-3</c:v>
                </c:pt>
                <c:pt idx="9900">
                  <c:v>1.3090812144195496E-2</c:v>
                </c:pt>
                <c:pt idx="9901">
                  <c:v>1.039167682627351E-3</c:v>
                </c:pt>
                <c:pt idx="9902">
                  <c:v>1.0135339922854314E-3</c:v>
                </c:pt>
                <c:pt idx="9903">
                  <c:v>4.8433338460505126E-3</c:v>
                </c:pt>
                <c:pt idx="9904">
                  <c:v>1.09476561544124E-2</c:v>
                </c:pt>
                <c:pt idx="9905">
                  <c:v>1.8449299762401949E-3</c:v>
                </c:pt>
                <c:pt idx="9906">
                  <c:v>1.2825041774203072E-2</c:v>
                </c:pt>
                <c:pt idx="9907">
                  <c:v>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2.7962392345273201E-3</c:v>
                </c:pt>
                <c:pt idx="9913">
                  <c:v>4.8932293295287366E-3</c:v>
                </c:pt>
                <c:pt idx="9914">
                  <c:v>2.7536332998856494E-4</c:v>
                </c:pt>
                <c:pt idx="9915">
                  <c:v>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2.6078100854771691E-3</c:v>
                </c:pt>
                <c:pt idx="9925">
                  <c:v>4.3855718837999547E-3</c:v>
                </c:pt>
                <c:pt idx="9926">
                  <c:v>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2.8121432476897468E-3</c:v>
                </c:pt>
                <c:pt idx="9933">
                  <c:v>1.5628401994245422E-3</c:v>
                </c:pt>
                <c:pt idx="9934">
                  <c:v>7.981015026619076E-4</c:v>
                </c:pt>
                <c:pt idx="9935">
                  <c:v>1.0097135038414251E-2</c:v>
                </c:pt>
                <c:pt idx="9936">
                  <c:v>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7.7216441667715685E-4</c:v>
                </c:pt>
                <c:pt idx="9940">
                  <c:v>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5.5160230779982555E-3</c:v>
                </c:pt>
                <c:pt idx="9955">
                  <c:v>4.677128963791688E-3</c:v>
                </c:pt>
                <c:pt idx="9956">
                  <c:v>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6.8109023121305512E-3</c:v>
                </c:pt>
                <c:pt idx="9965">
                  <c:v>8.2694475521769562E-3</c:v>
                </c:pt>
                <c:pt idx="9966">
                  <c:v>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4.2906734796392954E-3</c:v>
                </c:pt>
                <c:pt idx="9971">
                  <c:v>8.5296046242788748E-4</c:v>
                </c:pt>
                <c:pt idx="9972">
                  <c:v>1.1249034113712142E-2</c:v>
                </c:pt>
                <c:pt idx="9973">
                  <c:v>2.4615488185535384E-3</c:v>
                </c:pt>
                <c:pt idx="9974">
                  <c:v>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4.3854893189827493E-3</c:v>
                </c:pt>
                <c:pt idx="9978">
                  <c:v>4.8899801185040559E-3</c:v>
                </c:pt>
                <c:pt idx="9979">
                  <c:v>2.3108219278373809E-3</c:v>
                </c:pt>
                <c:pt idx="9980">
                  <c:v>7.387449553002412E-3</c:v>
                </c:pt>
                <c:pt idx="9981">
                  <c:v>4.6127547494538845E-3</c:v>
                </c:pt>
                <c:pt idx="9982">
                  <c:v>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4.0210747371567379E-3</c:v>
                </c:pt>
                <c:pt idx="9989">
                  <c:v>9.0677776392631415E-3</c:v>
                </c:pt>
                <c:pt idx="9990">
                  <c:v>3.438927810069714E-3</c:v>
                </c:pt>
                <c:pt idx="9991">
                  <c:v>7.7893009004323943E-3</c:v>
                </c:pt>
                <c:pt idx="9992">
                  <c:v>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4.5090515234171846E-3</c:v>
                </c:pt>
                <c:pt idx="9996">
                  <c:v>6.4647560637318691E-3</c:v>
                </c:pt>
                <c:pt idx="9997">
                  <c:v>6.3430731901501503E-3</c:v>
                </c:pt>
                <c:pt idx="9998">
                  <c:v>6.4381534203583612E-4</c:v>
                </c:pt>
                <c:pt idx="9999">
                  <c:v>1.2766491603066754E-4</c:v>
                </c:pt>
                <c:pt idx="10000">
                  <c:v>4.9816913592426459E-3</c:v>
                </c:pt>
                <c:pt idx="10001">
                  <c:v>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8.8471165387637996E-4</c:v>
                </c:pt>
                <c:pt idx="10006">
                  <c:v>8.973769517574226E-3</c:v>
                </c:pt>
                <c:pt idx="10007">
                  <c:v>1.6238385429822699E-2</c:v>
                </c:pt>
                <c:pt idx="10008">
                  <c:v>4.9473890989837344E-3</c:v>
                </c:pt>
                <c:pt idx="10009">
                  <c:v>4.7900521680208641E-3</c:v>
                </c:pt>
                <c:pt idx="10010">
                  <c:v>6.6960538040756745E-3</c:v>
                </c:pt>
                <c:pt idx="10011">
                  <c:v>6.4467597374040508E-4</c:v>
                </c:pt>
                <c:pt idx="10012">
                  <c:v>7.8987898516302835E-3</c:v>
                </c:pt>
                <c:pt idx="10013">
                  <c:v>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1.2687899605095865E-2</c:v>
                </c:pt>
                <c:pt idx="10017">
                  <c:v>1.1633186919137728E-2</c:v>
                </c:pt>
                <c:pt idx="10018">
                  <c:v>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1.7222619215182533E-3</c:v>
                </c:pt>
                <c:pt idx="10022">
                  <c:v>3.6838229854634363E-3</c:v>
                </c:pt>
                <c:pt idx="10023">
                  <c:v>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3.6231032204590008E-3</c:v>
                </c:pt>
                <c:pt idx="10030">
                  <c:v>1.5784762443917799E-3</c:v>
                </c:pt>
                <c:pt idx="10031">
                  <c:v>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1.6187321607272764E-3</c:v>
                </c:pt>
                <c:pt idx="10036">
                  <c:v>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7.7875783078251715E-3</c:v>
                </c:pt>
                <c:pt idx="10045">
                  <c:v>7.2433858226794712E-4</c:v>
                </c:pt>
                <c:pt idx="10046">
                  <c:v>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2.0745549431033794E-4</c:v>
                </c:pt>
                <c:pt idx="10050">
                  <c:v>2.1383680396116489E-3</c:v>
                </c:pt>
                <c:pt idx="10051">
                  <c:v>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4.6554169768935338E-3</c:v>
                </c:pt>
                <c:pt idx="10058">
                  <c:v>2.1880905161886233E-4</c:v>
                </c:pt>
                <c:pt idx="10059">
                  <c:v>4.5419288556427517E-3</c:v>
                </c:pt>
                <c:pt idx="10060">
                  <c:v>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9.4877060138589542E-3</c:v>
                </c:pt>
                <c:pt idx="10065">
                  <c:v>3.5865327081854304E-3</c:v>
                </c:pt>
                <c:pt idx="10066">
                  <c:v>9.7788482403338151E-4</c:v>
                </c:pt>
                <c:pt idx="10067">
                  <c:v>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2.8388559401086866E-3</c:v>
                </c:pt>
                <c:pt idx="10074">
                  <c:v>4.0909362697352236E-3</c:v>
                </c:pt>
                <c:pt idx="10075">
                  <c:v>6.8966553435991784E-3</c:v>
                </c:pt>
                <c:pt idx="10076">
                  <c:v>2.2265275309525379E-3</c:v>
                </c:pt>
                <c:pt idx="10077">
                  <c:v>4.1626628969790858E-3</c:v>
                </c:pt>
                <c:pt idx="10078">
                  <c:v>4.9656819261425511E-3</c:v>
                </c:pt>
                <c:pt idx="10079">
                  <c:v>8.1660349831960133E-3</c:v>
                </c:pt>
                <c:pt idx="10080">
                  <c:v>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9.1912972728778186E-3</c:v>
                </c:pt>
                <c:pt idx="10090">
                  <c:v>4.5637819057429141E-3</c:v>
                </c:pt>
                <c:pt idx="10091">
                  <c:v>2.3057127382379861E-3</c:v>
                </c:pt>
                <c:pt idx="10092">
                  <c:v>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2.1293257006504973E-5</c:v>
                </c:pt>
                <c:pt idx="10096">
                  <c:v>4.0432751870085326E-3</c:v>
                </c:pt>
                <c:pt idx="10097">
                  <c:v>9.2390051027688713E-3</c:v>
                </c:pt>
                <c:pt idx="10098">
                  <c:v>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1.2067658567822548E-3</c:v>
                </c:pt>
                <c:pt idx="10102">
                  <c:v>5.6184752458250387E-3</c:v>
                </c:pt>
                <c:pt idx="10103">
                  <c:v>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9.7604100287504991E-3</c:v>
                </c:pt>
                <c:pt idx="10107">
                  <c:v>8.6491779016721893E-3</c:v>
                </c:pt>
                <c:pt idx="10108">
                  <c:v>5.0440521845906972E-4</c:v>
                </c:pt>
                <c:pt idx="10109">
                  <c:v>8.1490214352974988E-4</c:v>
                </c:pt>
                <c:pt idx="10110">
                  <c:v>6.482889225598143E-3</c:v>
                </c:pt>
                <c:pt idx="10111">
                  <c:v>6.2270268122688321E-3</c:v>
                </c:pt>
                <c:pt idx="10112">
                  <c:v>1.0882923586965632E-3</c:v>
                </c:pt>
                <c:pt idx="10113">
                  <c:v>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1.932651708065336E-3</c:v>
                </c:pt>
                <c:pt idx="10121">
                  <c:v>6.7819376398574605E-3</c:v>
                </c:pt>
                <c:pt idx="10122">
                  <c:v>6.811036718177732E-3</c:v>
                </c:pt>
                <c:pt idx="10123">
                  <c:v>3.4993646230709885E-3</c:v>
                </c:pt>
                <c:pt idx="10124">
                  <c:v>3.0765177528468968E-3</c:v>
                </c:pt>
                <c:pt idx="10125">
                  <c:v>2.4714416085203084E-3</c:v>
                </c:pt>
                <c:pt idx="10126">
                  <c:v>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1.1177733792795408E-3</c:v>
                </c:pt>
                <c:pt idx="10134">
                  <c:v>1.0723782642951818E-2</c:v>
                </c:pt>
                <c:pt idx="10135">
                  <c:v>1.5017387602451748E-3</c:v>
                </c:pt>
                <c:pt idx="10136">
                  <c:v>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1.0822894818200979E-3</c:v>
                </c:pt>
                <c:pt idx="10143">
                  <c:v>4.6116589644125128E-3</c:v>
                </c:pt>
                <c:pt idx="10144">
                  <c:v>2.4222175607615526E-3</c:v>
                </c:pt>
                <c:pt idx="10145">
                  <c:v>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1.1432807343574325E-3</c:v>
                </c:pt>
                <c:pt idx="10150">
                  <c:v>9.4157275774318094E-3</c:v>
                </c:pt>
                <c:pt idx="10151">
                  <c:v>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1.1266358146642119E-3</c:v>
                </c:pt>
                <c:pt idx="10155">
                  <c:v>2.7492764270338199E-3</c:v>
                </c:pt>
                <c:pt idx="10156">
                  <c:v>1.7790985039347618E-3</c:v>
                </c:pt>
                <c:pt idx="10157">
                  <c:v>1.2221575713796895E-2</c:v>
                </c:pt>
                <c:pt idx="10158">
                  <c:v>1.3635878774030274E-2</c:v>
                </c:pt>
                <c:pt idx="10159">
                  <c:v>3.9369733798686468E-3</c:v>
                </c:pt>
                <c:pt idx="10160">
                  <c:v>1.116602128808708E-3</c:v>
                </c:pt>
                <c:pt idx="10161">
                  <c:v>2.2692357946532127E-2</c:v>
                </c:pt>
                <c:pt idx="10162">
                  <c:v>6.2639163549587096E-3</c:v>
                </c:pt>
                <c:pt idx="10163">
                  <c:v>3.4157681712532195E-3</c:v>
                </c:pt>
                <c:pt idx="10164">
                  <c:v>9.9885230766414423E-3</c:v>
                </c:pt>
                <c:pt idx="10165">
                  <c:v>1.9784851945203741E-5</c:v>
                </c:pt>
                <c:pt idx="10166">
                  <c:v>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1.9418560822552777E-2</c:v>
                </c:pt>
                <c:pt idx="10174">
                  <c:v>5.517576794050072E-3</c:v>
                </c:pt>
                <c:pt idx="10175">
                  <c:v>7.8883553276725138E-3</c:v>
                </c:pt>
                <c:pt idx="10176">
                  <c:v>5.5609719603140206E-3</c:v>
                </c:pt>
                <c:pt idx="10177">
                  <c:v>3.4052838273943564E-3</c:v>
                </c:pt>
                <c:pt idx="10178">
                  <c:v>1.3890818323227805E-2</c:v>
                </c:pt>
                <c:pt idx="10179">
                  <c:v>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5.3538156800794212E-3</c:v>
                </c:pt>
                <c:pt idx="10183">
                  <c:v>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9.4566628119032714E-3</c:v>
                </c:pt>
                <c:pt idx="10195">
                  <c:v>4.1437975517997216E-3</c:v>
                </c:pt>
                <c:pt idx="10196">
                  <c:v>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1.1409826605699891E-2</c:v>
                </c:pt>
                <c:pt idx="10200">
                  <c:v>1.5067636810140783E-2</c:v>
                </c:pt>
                <c:pt idx="10201">
                  <c:v>5.2415731430883739E-3</c:v>
                </c:pt>
                <c:pt idx="10202">
                  <c:v>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8.5948483347824123E-3</c:v>
                </c:pt>
                <c:pt idx="10206">
                  <c:v>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2.3790262860554634E-3</c:v>
                </c:pt>
                <c:pt idx="10211">
                  <c:v>1.3429674782585721E-2</c:v>
                </c:pt>
                <c:pt idx="10212">
                  <c:v>1.5591048303367216E-3</c:v>
                </c:pt>
                <c:pt idx="10213">
                  <c:v>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3.9237757979062593E-3</c:v>
                </c:pt>
                <c:pt idx="10218">
                  <c:v>3.4458450056540357E-3</c:v>
                </c:pt>
                <c:pt idx="10219">
                  <c:v>2.141162723711787E-3</c:v>
                </c:pt>
                <c:pt idx="10220">
                  <c:v>2.0912044128831297E-3</c:v>
                </c:pt>
                <c:pt idx="10221">
                  <c:v>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3.9853799860622985E-4</c:v>
                </c:pt>
                <c:pt idx="10226">
                  <c:v>3.0906412791491533E-3</c:v>
                </c:pt>
                <c:pt idx="10227">
                  <c:v>2.1777449784696756E-3</c:v>
                </c:pt>
                <c:pt idx="10228">
                  <c:v>3.0372450868298984E-4</c:v>
                </c:pt>
                <c:pt idx="10229">
                  <c:v>5.2803607432032607E-3</c:v>
                </c:pt>
                <c:pt idx="10230">
                  <c:v>8.8659172813976284E-4</c:v>
                </c:pt>
                <c:pt idx="10231">
                  <c:v>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1.282778412940111E-2</c:v>
                </c:pt>
                <c:pt idx="10239">
                  <c:v>6.9031784841353527E-3</c:v>
                </c:pt>
                <c:pt idx="10240">
                  <c:v>8.2377196473792935E-4</c:v>
                </c:pt>
                <c:pt idx="10241">
                  <c:v>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5.1259894028241604E-3</c:v>
                </c:pt>
                <c:pt idx="10248">
                  <c:v>5.2892705051359457E-3</c:v>
                </c:pt>
                <c:pt idx="10249">
                  <c:v>2.2105715956701744E-3</c:v>
                </c:pt>
                <c:pt idx="10250">
                  <c:v>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2.4798229372571257E-3</c:v>
                </c:pt>
                <c:pt idx="10256">
                  <c:v>9.7696460569451915E-4</c:v>
                </c:pt>
                <c:pt idx="10257">
                  <c:v>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7.426926490042618E-3</c:v>
                </c:pt>
                <c:pt idx="10276">
                  <c:v>1.4920051562334891E-3</c:v>
                </c:pt>
                <c:pt idx="10277">
                  <c:v>9.3493426548540981E-4</c:v>
                </c:pt>
                <c:pt idx="10278">
                  <c:v>6.4986715537251882E-3</c:v>
                </c:pt>
                <c:pt idx="10279">
                  <c:v>5.0808311189420863E-4</c:v>
                </c:pt>
                <c:pt idx="10280">
                  <c:v>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4.9593945808208417E-3</c:v>
                </c:pt>
                <c:pt idx="10285">
                  <c:v>1.615489920363089E-3</c:v>
                </c:pt>
                <c:pt idx="10286">
                  <c:v>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7.9448464213704995E-4</c:v>
                </c:pt>
                <c:pt idx="10290">
                  <c:v>3.0232754818904084E-4</c:v>
                </c:pt>
                <c:pt idx="10291">
                  <c:v>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1.7347528082076735E-3</c:v>
                </c:pt>
                <c:pt idx="10295">
                  <c:v>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1.8959003505933936E-3</c:v>
                </c:pt>
                <c:pt idx="10303">
                  <c:v>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7.4482721597668444E-4</c:v>
                </c:pt>
                <c:pt idx="10310">
                  <c:v>3.8738323935909591E-3</c:v>
                </c:pt>
                <c:pt idx="10311">
                  <c:v>3.7699782552529371E-3</c:v>
                </c:pt>
                <c:pt idx="10312">
                  <c:v>1.1561597339468932E-3</c:v>
                </c:pt>
                <c:pt idx="10313">
                  <c:v>2.7895177830927764E-3</c:v>
                </c:pt>
                <c:pt idx="10314">
                  <c:v>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7.2368868111460927E-4</c:v>
                </c:pt>
                <c:pt idx="10318">
                  <c:v>3.6850895410154294E-3</c:v>
                </c:pt>
                <c:pt idx="10319">
                  <c:v>6.5011173716023052E-4</c:v>
                </c:pt>
                <c:pt idx="10320">
                  <c:v>2.1834558416991001E-3</c:v>
                </c:pt>
                <c:pt idx="10321">
                  <c:v>9.716599150239702E-3</c:v>
                </c:pt>
                <c:pt idx="10322">
                  <c:v>1.7801328126694216E-3</c:v>
                </c:pt>
                <c:pt idx="10323">
                  <c:v>1.9064170126679159E-3</c:v>
                </c:pt>
                <c:pt idx="10324">
                  <c:v>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4.1670724041154017E-5</c:v>
                </c:pt>
                <c:pt idx="10328">
                  <c:v>7.3282976023492097E-4</c:v>
                </c:pt>
                <c:pt idx="10329">
                  <c:v>2.285497359835631E-3</c:v>
                </c:pt>
                <c:pt idx="10330">
                  <c:v>5.9165051890186504E-3</c:v>
                </c:pt>
                <c:pt idx="10331">
                  <c:v>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1.2357444208545232E-2</c:v>
                </c:pt>
                <c:pt idx="10335">
                  <c:v>6.1232656648257944E-5</c:v>
                </c:pt>
                <c:pt idx="10336">
                  <c:v>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2.6271432175839493E-4</c:v>
                </c:pt>
                <c:pt idx="10341">
                  <c:v>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8.6421833231931089E-4</c:v>
                </c:pt>
                <c:pt idx="10345">
                  <c:v>5.7830388534902966E-3</c:v>
                </c:pt>
                <c:pt idx="10346">
                  <c:v>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1.6324019475710827E-4</c:v>
                </c:pt>
                <c:pt idx="10351">
                  <c:v>2.1718001186048497E-3</c:v>
                </c:pt>
                <c:pt idx="10352">
                  <c:v>2.1601023085331406E-3</c:v>
                </c:pt>
                <c:pt idx="10353">
                  <c:v>4.98980477150468E-5</c:v>
                </c:pt>
                <c:pt idx="10354">
                  <c:v>1.3641542263211903E-3</c:v>
                </c:pt>
                <c:pt idx="10355">
                  <c:v>1.3164830244605241E-4</c:v>
                </c:pt>
                <c:pt idx="10356">
                  <c:v>3.5961563458867474E-2</c:v>
                </c:pt>
                <c:pt idx="10357">
                  <c:v>3.9410661839944794E-3</c:v>
                </c:pt>
                <c:pt idx="10358">
                  <c:v>5.5246070537311454E-3</c:v>
                </c:pt>
                <c:pt idx="10359">
                  <c:v>1.2899276117408931E-2</c:v>
                </c:pt>
                <c:pt idx="10360">
                  <c:v>1.3486426961813791E-2</c:v>
                </c:pt>
                <c:pt idx="10361">
                  <c:v>1.8834924886766302E-2</c:v>
                </c:pt>
                <c:pt idx="10362">
                  <c:v>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5.6435886374917033E-3</c:v>
                </c:pt>
                <c:pt idx="10377">
                  <c:v>7.5926825005439014E-3</c:v>
                </c:pt>
                <c:pt idx="10378">
                  <c:v>6.5467938957723959E-3</c:v>
                </c:pt>
                <c:pt idx="10379">
                  <c:v>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3.449652012623261E-3</c:v>
                </c:pt>
                <c:pt idx="10393">
                  <c:v>9.9124355805582098E-3</c:v>
                </c:pt>
                <c:pt idx="10394">
                  <c:v>3.8000319634949875E-3</c:v>
                </c:pt>
                <c:pt idx="10395">
                  <c:v>1.2491101935125926E-3</c:v>
                </c:pt>
                <c:pt idx="10396">
                  <c:v>1.0112997503215482E-2</c:v>
                </c:pt>
                <c:pt idx="10397">
                  <c:v>3.1939172469304111E-3</c:v>
                </c:pt>
                <c:pt idx="10398">
                  <c:v>1.04319662764496E-3</c:v>
                </c:pt>
                <c:pt idx="10399">
                  <c:v>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3.7790636965340241E-3</c:v>
                </c:pt>
                <c:pt idx="10406">
                  <c:v>4.0680619357242875E-3</c:v>
                </c:pt>
                <c:pt idx="10407">
                  <c:v>1.6265130885562584E-2</c:v>
                </c:pt>
                <c:pt idx="10408">
                  <c:v>1.2094898129111797E-2</c:v>
                </c:pt>
                <c:pt idx="10409">
                  <c:v>2.2146015428159416E-3</c:v>
                </c:pt>
                <c:pt idx="10410">
                  <c:v>6.6503874123213791E-5</c:v>
                </c:pt>
                <c:pt idx="10411">
                  <c:v>6.1969287398007111E-3</c:v>
                </c:pt>
                <c:pt idx="10412">
                  <c:v>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6.2375938787262442E-3</c:v>
                </c:pt>
                <c:pt idx="10425">
                  <c:v>1.070148887746214E-2</c:v>
                </c:pt>
                <c:pt idx="10426">
                  <c:v>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8.4517635401759605E-4</c:v>
                </c:pt>
                <c:pt idx="10434">
                  <c:v>2.101619712014724E-3</c:v>
                </c:pt>
                <c:pt idx="10435">
                  <c:v>1.2185771149448854E-2</c:v>
                </c:pt>
                <c:pt idx="10436">
                  <c:v>5.6086249139184474E-3</c:v>
                </c:pt>
                <c:pt idx="10437">
                  <c:v>1.1289536165714154E-2</c:v>
                </c:pt>
                <c:pt idx="10438">
                  <c:v>4.2490279892852811E-3</c:v>
                </c:pt>
                <c:pt idx="10439">
                  <c:v>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3.1839385431560174E-3</c:v>
                </c:pt>
                <c:pt idx="10453">
                  <c:v>1.750551907504061E-3</c:v>
                </c:pt>
                <c:pt idx="10454">
                  <c:v>2.1733823732557056E-3</c:v>
                </c:pt>
                <c:pt idx="10455">
                  <c:v>4.4960100307331885E-3</c:v>
                </c:pt>
                <c:pt idx="10456">
                  <c:v>1.1948673239944085E-2</c:v>
                </c:pt>
                <c:pt idx="10457">
                  <c:v>4.8181891694039081E-3</c:v>
                </c:pt>
                <c:pt idx="10458">
                  <c:v>2.1130463263686394E-2</c:v>
                </c:pt>
                <c:pt idx="10459">
                  <c:v>2.0574440255334281E-3</c:v>
                </c:pt>
                <c:pt idx="10460">
                  <c:v>2.8185080355907388E-2</c:v>
                </c:pt>
                <c:pt idx="10461">
                  <c:v>1.5253897580590703E-2</c:v>
                </c:pt>
                <c:pt idx="10462">
                  <c:v>1.2016950276382943E-2</c:v>
                </c:pt>
                <c:pt idx="10463">
                  <c:v>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3.0935807997158449E-2</c:v>
                </c:pt>
                <c:pt idx="10471">
                  <c:v>1.5112549821729715E-3</c:v>
                </c:pt>
                <c:pt idx="10472">
                  <c:v>6.5518658315255607E-4</c:v>
                </c:pt>
                <c:pt idx="10473">
                  <c:v>1.8690219943389152E-2</c:v>
                </c:pt>
                <c:pt idx="10474">
                  <c:v>1.8015719610138703E-2</c:v>
                </c:pt>
                <c:pt idx="10475">
                  <c:v>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8.1637655089021877E-3</c:v>
                </c:pt>
                <c:pt idx="10483">
                  <c:v>2.5448722831177051E-2</c:v>
                </c:pt>
                <c:pt idx="10484">
                  <c:v>2.3346618467686042E-2</c:v>
                </c:pt>
                <c:pt idx="10485">
                  <c:v>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1.1981334793246035E-2</c:v>
                </c:pt>
                <c:pt idx="10489">
                  <c:v>5.6584798975993778E-3</c:v>
                </c:pt>
                <c:pt idx="10490">
                  <c:v>1.5803450857486467E-2</c:v>
                </c:pt>
                <c:pt idx="10491">
                  <c:v>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4.6194492412432453E-4</c:v>
                </c:pt>
                <c:pt idx="10496">
                  <c:v>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3.4590905907734282E-3</c:v>
                </c:pt>
                <c:pt idx="10500">
                  <c:v>4.5546487260548219E-3</c:v>
                </c:pt>
                <c:pt idx="10501">
                  <c:v>3.5537684710931217E-3</c:v>
                </c:pt>
                <c:pt idx="10502">
                  <c:v>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1.7585314401848962E-3</c:v>
                </c:pt>
                <c:pt idx="10506">
                  <c:v>1.4361530934211331E-2</c:v>
                </c:pt>
                <c:pt idx="10507">
                  <c:v>8.5068879877248094E-4</c:v>
                </c:pt>
                <c:pt idx="10508">
                  <c:v>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6.0192917777968091E-3</c:v>
                </c:pt>
                <c:pt idx="10512">
                  <c:v>9.1739616397941148E-3</c:v>
                </c:pt>
                <c:pt idx="10513">
                  <c:v>1.5390333083118435E-3</c:v>
                </c:pt>
                <c:pt idx="10514">
                  <c:v>1.8771565379989141E-3</c:v>
                </c:pt>
                <c:pt idx="10515">
                  <c:v>5.474384142123867E-3</c:v>
                </c:pt>
                <c:pt idx="10516">
                  <c:v>8.3050586937112314E-3</c:v>
                </c:pt>
                <c:pt idx="10517">
                  <c:v>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8.9368552727666639E-3</c:v>
                </c:pt>
                <c:pt idx="10528">
                  <c:v>1.4323010126933156E-2</c:v>
                </c:pt>
                <c:pt idx="10529">
                  <c:v>2.8479812315330477E-2</c:v>
                </c:pt>
                <c:pt idx="10530">
                  <c:v>3.0067948407719314E-3</c:v>
                </c:pt>
                <c:pt idx="10531">
                  <c:v>9.3388394561308985E-3</c:v>
                </c:pt>
                <c:pt idx="10532">
                  <c:v>1.4315402574935021E-2</c:v>
                </c:pt>
                <c:pt idx="10533">
                  <c:v>2.7319791458491949E-2</c:v>
                </c:pt>
                <c:pt idx="10534">
                  <c:v>4.8021452261615138E-3</c:v>
                </c:pt>
                <c:pt idx="10535">
                  <c:v>1.4699288944356681E-2</c:v>
                </c:pt>
                <c:pt idx="10536">
                  <c:v>1.6927047373037851E-2</c:v>
                </c:pt>
                <c:pt idx="10537">
                  <c:v>2.9955560580487983E-2</c:v>
                </c:pt>
                <c:pt idx="10538">
                  <c:v>5.2699393127628724E-3</c:v>
                </c:pt>
                <c:pt idx="10539">
                  <c:v>1.6096690836869598E-2</c:v>
                </c:pt>
                <c:pt idx="10540">
                  <c:v>5.049158803466014E-3</c:v>
                </c:pt>
                <c:pt idx="10541">
                  <c:v>2.1257416686237818E-2</c:v>
                </c:pt>
                <c:pt idx="10542">
                  <c:v>8.1751112022523387E-3</c:v>
                </c:pt>
                <c:pt idx="10543">
                  <c:v>1.7921000621470284E-2</c:v>
                </c:pt>
                <c:pt idx="10544">
                  <c:v>1.8723832005425933E-2</c:v>
                </c:pt>
                <c:pt idx="10545">
                  <c:v>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1.7868475386002558E-3</c:v>
                </c:pt>
                <c:pt idx="10549">
                  <c:v>8.4847696530001571E-3</c:v>
                </c:pt>
                <c:pt idx="10550">
                  <c:v>4.5747113613856527E-3</c:v>
                </c:pt>
                <c:pt idx="10551">
                  <c:v>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6.5527092280959209E-4</c:v>
                </c:pt>
                <c:pt idx="10555">
                  <c:v>8.0326191045738682E-3</c:v>
                </c:pt>
                <c:pt idx="10556">
                  <c:v>2.669410178580911E-2</c:v>
                </c:pt>
                <c:pt idx="10557">
                  <c:v>8.4393523601118403E-3</c:v>
                </c:pt>
                <c:pt idx="10558">
                  <c:v>5.7980155500843011E-3</c:v>
                </c:pt>
                <c:pt idx="10559">
                  <c:v>1.6962336969468694E-2</c:v>
                </c:pt>
                <c:pt idx="10560">
                  <c:v>1.7652701761074141E-2</c:v>
                </c:pt>
                <c:pt idx="10561">
                  <c:v>7.723527440088418E-3</c:v>
                </c:pt>
                <c:pt idx="10562">
                  <c:v>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1.1675826009415857E-2</c:v>
                </c:pt>
                <c:pt idx="10568">
                  <c:v>2.511322885631273E-3</c:v>
                </c:pt>
                <c:pt idx="10569">
                  <c:v>6.5052063298978169E-3</c:v>
                </c:pt>
                <c:pt idx="10570">
                  <c:v>9.5751890290323161E-3</c:v>
                </c:pt>
                <c:pt idx="10571">
                  <c:v>8.8066936559449971E-4</c:v>
                </c:pt>
                <c:pt idx="10572">
                  <c:v>2.3468110959713684E-2</c:v>
                </c:pt>
                <c:pt idx="10573">
                  <c:v>3.1977933979963069E-3</c:v>
                </c:pt>
                <c:pt idx="10574">
                  <c:v>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1.5212979815027339E-2</c:v>
                </c:pt>
                <c:pt idx="10578">
                  <c:v>9.7803566884717696E-3</c:v>
                </c:pt>
                <c:pt idx="10579">
                  <c:v>2.8712154941763046E-2</c:v>
                </c:pt>
                <c:pt idx="10580">
                  <c:v>1.082356294736897E-2</c:v>
                </c:pt>
                <c:pt idx="10581">
                  <c:v>2.8447490618876969E-2</c:v>
                </c:pt>
                <c:pt idx="10582">
                  <c:v>2.7353374734992997E-3</c:v>
                </c:pt>
                <c:pt idx="10583">
                  <c:v>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8.1679014984832321E-3</c:v>
                </c:pt>
                <c:pt idx="10593">
                  <c:v>3.6250848090720211E-2</c:v>
                </c:pt>
                <c:pt idx="10594">
                  <c:v>6.3743944864640412E-3</c:v>
                </c:pt>
                <c:pt idx="10595">
                  <c:v>4.6308097444835994E-3</c:v>
                </c:pt>
                <c:pt idx="10596">
                  <c:v>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1.0658553922677783E-3</c:v>
                </c:pt>
                <c:pt idx="10609">
                  <c:v>7.670645109374874E-3</c:v>
                </c:pt>
                <c:pt idx="10610">
                  <c:v>2.8534170127041847E-2</c:v>
                </c:pt>
                <c:pt idx="10611">
                  <c:v>8.8437562236087786E-4</c:v>
                </c:pt>
                <c:pt idx="10612">
                  <c:v>8.8389513774025374E-3</c:v>
                </c:pt>
                <c:pt idx="10613">
                  <c:v>7.9501083331940947E-3</c:v>
                </c:pt>
                <c:pt idx="10614">
                  <c:v>2.2226959071788954E-2</c:v>
                </c:pt>
                <c:pt idx="10615">
                  <c:v>1.0221653273349673E-2</c:v>
                </c:pt>
                <c:pt idx="10616">
                  <c:v>1.6490105233812002E-2</c:v>
                </c:pt>
                <c:pt idx="10617">
                  <c:v>3.5488409317938618E-2</c:v>
                </c:pt>
                <c:pt idx="10618">
                  <c:v>6.9734204802625044E-3</c:v>
                </c:pt>
                <c:pt idx="10619">
                  <c:v>5.2168073895124678E-3</c:v>
                </c:pt>
                <c:pt idx="10620">
                  <c:v>2.190310972056686E-2</c:v>
                </c:pt>
                <c:pt idx="10621">
                  <c:v>1.7114283245645012E-2</c:v>
                </c:pt>
                <c:pt idx="10622">
                  <c:v>3.8935854245893964E-2</c:v>
                </c:pt>
                <c:pt idx="10623">
                  <c:v>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6.1377831381452808E-3</c:v>
                </c:pt>
                <c:pt idx="10628">
                  <c:v>7.2751213588020391E-3</c:v>
                </c:pt>
                <c:pt idx="10629">
                  <c:v>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3.7184874033524551E-3</c:v>
                </c:pt>
                <c:pt idx="10637">
                  <c:v>8.3191368557180567E-3</c:v>
                </c:pt>
                <c:pt idx="10638">
                  <c:v>2.4257579927606798E-3</c:v>
                </c:pt>
                <c:pt idx="10639">
                  <c:v>1.7828926887105467E-2</c:v>
                </c:pt>
                <c:pt idx="10640">
                  <c:v>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1.383887827373087E-3</c:v>
                </c:pt>
                <c:pt idx="10656">
                  <c:v>7.6923226957852364E-3</c:v>
                </c:pt>
                <c:pt idx="10657">
                  <c:v>1.8197493763270955E-2</c:v>
                </c:pt>
                <c:pt idx="10658">
                  <c:v>5.2403245092662587E-3</c:v>
                </c:pt>
                <c:pt idx="10659">
                  <c:v>6.4724165145069179E-3</c:v>
                </c:pt>
                <c:pt idx="10660">
                  <c:v>9.6021532268242282E-3</c:v>
                </c:pt>
                <c:pt idx="10661">
                  <c:v>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2.3898313949999306E-5</c:v>
                </c:pt>
                <c:pt idx="10666">
                  <c:v>6.9775338736342007E-3</c:v>
                </c:pt>
                <c:pt idx="10667">
                  <c:v>1.4681423485786382E-2</c:v>
                </c:pt>
                <c:pt idx="10668">
                  <c:v>3.8575303594718946E-3</c:v>
                </c:pt>
                <c:pt idx="10669">
                  <c:v>1.2541475552449555E-2</c:v>
                </c:pt>
                <c:pt idx="10670">
                  <c:v>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9.0257181834516587E-3</c:v>
                </c:pt>
                <c:pt idx="10675">
                  <c:v>5.8788583481206302E-3</c:v>
                </c:pt>
                <c:pt idx="10676">
                  <c:v>5.3305538171635192E-3</c:v>
                </c:pt>
                <c:pt idx="10677">
                  <c:v>2.1023043763070959E-2</c:v>
                </c:pt>
                <c:pt idx="10678">
                  <c:v>2.7584364961917629E-2</c:v>
                </c:pt>
                <c:pt idx="10679">
                  <c:v>3.7372930374068858E-4</c:v>
                </c:pt>
                <c:pt idx="10680">
                  <c:v>9.0019692523632955E-3</c:v>
                </c:pt>
                <c:pt idx="10681">
                  <c:v>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1.483263337453522E-3</c:v>
                </c:pt>
                <c:pt idx="10686">
                  <c:v>8.2827419824074155E-3</c:v>
                </c:pt>
                <c:pt idx="10687">
                  <c:v>1.1918489268829546E-3</c:v>
                </c:pt>
                <c:pt idx="10688">
                  <c:v>1.7913717249120609E-2</c:v>
                </c:pt>
                <c:pt idx="10689">
                  <c:v>1.4305415957664991E-3</c:v>
                </c:pt>
                <c:pt idx="10690">
                  <c:v>4.3694376828753434E-3</c:v>
                </c:pt>
                <c:pt idx="10691">
                  <c:v>7.0699787777162015E-3</c:v>
                </c:pt>
                <c:pt idx="10692">
                  <c:v>2.5712901609185934E-2</c:v>
                </c:pt>
                <c:pt idx="10693">
                  <c:v>1.9960871420465764E-3</c:v>
                </c:pt>
                <c:pt idx="10694">
                  <c:v>4.2780352085962647E-3</c:v>
                </c:pt>
                <c:pt idx="10695">
                  <c:v>2.2194508602826346E-3</c:v>
                </c:pt>
                <c:pt idx="10696">
                  <c:v>2.055051737478486E-2</c:v>
                </c:pt>
                <c:pt idx="10697">
                  <c:v>1.8918074786338224E-3</c:v>
                </c:pt>
                <c:pt idx="10698">
                  <c:v>9.6353407936167201E-3</c:v>
                </c:pt>
                <c:pt idx="10699">
                  <c:v>1.3665390948341738E-2</c:v>
                </c:pt>
                <c:pt idx="10700">
                  <c:v>1.7073497146517624E-2</c:v>
                </c:pt>
                <c:pt idx="10701">
                  <c:v>7.6526064922308734E-3</c:v>
                </c:pt>
                <c:pt idx="10702">
                  <c:v>1.0570227854291403E-2</c:v>
                </c:pt>
                <c:pt idx="10703">
                  <c:v>7.1512739993124796E-3</c:v>
                </c:pt>
                <c:pt idx="10704">
                  <c:v>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2.4857230943860387E-2</c:v>
                </c:pt>
                <c:pt idx="10712">
                  <c:v>3.0622357832950087E-3</c:v>
                </c:pt>
                <c:pt idx="10713">
                  <c:v>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1.4899158260433865E-2</c:v>
                </c:pt>
                <c:pt idx="10717">
                  <c:v>7.074592438234717E-3</c:v>
                </c:pt>
                <c:pt idx="10718">
                  <c:v>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1.1157162777907459E-2</c:v>
                </c:pt>
                <c:pt idx="10725">
                  <c:v>2.7805162206284706E-3</c:v>
                </c:pt>
                <c:pt idx="10726">
                  <c:v>1.2624370337093183E-3</c:v>
                </c:pt>
                <c:pt idx="10727">
                  <c:v>2.7428198369783274E-4</c:v>
                </c:pt>
                <c:pt idx="10728">
                  <c:v>1.2218133459619196E-2</c:v>
                </c:pt>
                <c:pt idx="10729">
                  <c:v>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9.9762271380914314E-3</c:v>
                </c:pt>
                <c:pt idx="10738">
                  <c:v>1.0205748017114047E-2</c:v>
                </c:pt>
                <c:pt idx="10739">
                  <c:v>3.3465393224254569E-3</c:v>
                </c:pt>
                <c:pt idx="10740">
                  <c:v>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5.2217061757726668E-2</c:v>
                </c:pt>
                <c:pt idx="10748">
                  <c:v>1.4603495887747897E-2</c:v>
                </c:pt>
                <c:pt idx="10749">
                  <c:v>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3.3347726737817496E-2</c:v>
                </c:pt>
                <c:pt idx="10753">
                  <c:v>1.6982178737567466E-2</c:v>
                </c:pt>
                <c:pt idx="10754">
                  <c:v>2.1152252942364669E-3</c:v>
                </c:pt>
                <c:pt idx="10755">
                  <c:v>2.0266150032908214E-2</c:v>
                </c:pt>
                <c:pt idx="10756">
                  <c:v>4.7413706830958802E-3</c:v>
                </c:pt>
                <c:pt idx="10757">
                  <c:v>9.1005260441459512E-2</c:v>
                </c:pt>
                <c:pt idx="10758">
                  <c:v>4.4629009808428322E-2</c:v>
                </c:pt>
                <c:pt idx="10759">
                  <c:v>1.7072778224793694E-3</c:v>
                </c:pt>
                <c:pt idx="10760">
                  <c:v>4.9690779180522782E-2</c:v>
                </c:pt>
                <c:pt idx="10761">
                  <c:v>9.3329210569184085E-3</c:v>
                </c:pt>
                <c:pt idx="10762">
                  <c:v>4.8266143743440182E-2</c:v>
                </c:pt>
                <c:pt idx="10763">
                  <c:v>5.578897414734918E-2</c:v>
                </c:pt>
                <c:pt idx="10764">
                  <c:v>1.292361898787675E-2</c:v>
                </c:pt>
                <c:pt idx="10765">
                  <c:v>8.1979952743639117E-2</c:v>
                </c:pt>
                <c:pt idx="10766">
                  <c:v>1.8386671710079128E-2</c:v>
                </c:pt>
                <c:pt idx="10767">
                  <c:v>0.11525751965924336</c:v>
                </c:pt>
                <c:pt idx="10768">
                  <c:v>3.1968407134588261E-3</c:v>
                </c:pt>
                <c:pt idx="10769">
                  <c:v>0.10232060884209382</c:v>
                </c:pt>
                <c:pt idx="10770">
                  <c:v>3.5967129929849406E-2</c:v>
                </c:pt>
                <c:pt idx="10771">
                  <c:v>3.7081676329453472E-3</c:v>
                </c:pt>
                <c:pt idx="10772">
                  <c:v>5.5389969692912544E-2</c:v>
                </c:pt>
                <c:pt idx="10773">
                  <c:v>3.8299746116294386E-2</c:v>
                </c:pt>
                <c:pt idx="10774">
                  <c:v>7.2086751139659455E-2</c:v>
                </c:pt>
                <c:pt idx="10775">
                  <c:v>7.3365206556381679E-3</c:v>
                </c:pt>
                <c:pt idx="10776">
                  <c:v>4.4043479053501144E-2</c:v>
                </c:pt>
                <c:pt idx="10777">
                  <c:v>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1.008555514561138E-3</c:v>
                </c:pt>
                <c:pt idx="10783">
                  <c:v>4.6800190235767758E-2</c:v>
                </c:pt>
                <c:pt idx="10784">
                  <c:v>5.3895525579939374E-2</c:v>
                </c:pt>
                <c:pt idx="10785">
                  <c:v>5.9055293809084475E-2</c:v>
                </c:pt>
                <c:pt idx="10786">
                  <c:v>3.5461440417904555E-2</c:v>
                </c:pt>
                <c:pt idx="10787">
                  <c:v>1.1980612134559365E-2</c:v>
                </c:pt>
                <c:pt idx="10788">
                  <c:v>2.9325909006608697E-2</c:v>
                </c:pt>
                <c:pt idx="10789">
                  <c:v>5.7280450470205579E-2</c:v>
                </c:pt>
                <c:pt idx="10790">
                  <c:v>7.1627616943141348E-2</c:v>
                </c:pt>
                <c:pt idx="10791">
                  <c:v>4.7134487611549147E-2</c:v>
                </c:pt>
                <c:pt idx="10792">
                  <c:v>2.399338242282667E-2</c:v>
                </c:pt>
                <c:pt idx="10793">
                  <c:v>7.9147599581972372E-3</c:v>
                </c:pt>
                <c:pt idx="10794">
                  <c:v>6.8186328653066397E-2</c:v>
                </c:pt>
                <c:pt idx="10795">
                  <c:v>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2.1003951391712405E-2</c:v>
                </c:pt>
                <c:pt idx="10808">
                  <c:v>1.9476039997158523E-2</c:v>
                </c:pt>
                <c:pt idx="10809">
                  <c:v>2.269172710749956E-2</c:v>
                </c:pt>
                <c:pt idx="10810">
                  <c:v>7.1013208026080576E-3</c:v>
                </c:pt>
                <c:pt idx="10811">
                  <c:v>8.3428564991798737E-3</c:v>
                </c:pt>
                <c:pt idx="10812">
                  <c:v>5.4348300894575985E-2</c:v>
                </c:pt>
                <c:pt idx="10813">
                  <c:v>6.0771001375332645E-3</c:v>
                </c:pt>
                <c:pt idx="10814">
                  <c:v>2.6704417790739399E-2</c:v>
                </c:pt>
                <c:pt idx="10815">
                  <c:v>2.9191143731743807E-4</c:v>
                </c:pt>
                <c:pt idx="10816">
                  <c:v>1.711468674773009E-2</c:v>
                </c:pt>
                <c:pt idx="10817">
                  <c:v>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1.234727004895575E-3</c:v>
                </c:pt>
                <c:pt idx="10825">
                  <c:v>1.0172403055403123E-2</c:v>
                </c:pt>
                <c:pt idx="10826">
                  <c:v>2.8858500124350428E-2</c:v>
                </c:pt>
                <c:pt idx="10827">
                  <c:v>6.5468969210069616E-3</c:v>
                </c:pt>
                <c:pt idx="10828">
                  <c:v>2.3359075912695815E-2</c:v>
                </c:pt>
                <c:pt idx="10829">
                  <c:v>2.6898441021980801E-2</c:v>
                </c:pt>
                <c:pt idx="10830">
                  <c:v>2.1983930050097911E-3</c:v>
                </c:pt>
                <c:pt idx="10831">
                  <c:v>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6.3098433191695946E-2</c:v>
                </c:pt>
                <c:pt idx="10835">
                  <c:v>4.1804213965763282E-2</c:v>
                </c:pt>
                <c:pt idx="10836">
                  <c:v>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3.7136905492936023E-2</c:v>
                </c:pt>
                <c:pt idx="10842">
                  <c:v>2.0027909181786541E-2</c:v>
                </c:pt>
                <c:pt idx="10843">
                  <c:v>5.658978162330186E-3</c:v>
                </c:pt>
                <c:pt idx="10844">
                  <c:v>1.9464872546556933E-2</c:v>
                </c:pt>
                <c:pt idx="10845">
                  <c:v>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9.4981946756416136E-3</c:v>
                </c:pt>
                <c:pt idx="10853">
                  <c:v>5.27726110898179E-2</c:v>
                </c:pt>
                <c:pt idx="10854">
                  <c:v>2.9542481214086536E-3</c:v>
                </c:pt>
                <c:pt idx="10855">
                  <c:v>8.8479486708319399E-3</c:v>
                </c:pt>
                <c:pt idx="10856">
                  <c:v>1.582791708454856E-2</c:v>
                </c:pt>
                <c:pt idx="10857">
                  <c:v>3.6182108109448663E-2</c:v>
                </c:pt>
                <c:pt idx="10858">
                  <c:v>3.9762003998633944E-2</c:v>
                </c:pt>
                <c:pt idx="10859">
                  <c:v>1.4323159833779187E-2</c:v>
                </c:pt>
                <c:pt idx="10860">
                  <c:v>8.4828517084876154E-3</c:v>
                </c:pt>
                <c:pt idx="10861">
                  <c:v>2.0577301094931499E-2</c:v>
                </c:pt>
                <c:pt idx="10862">
                  <c:v>5.7054796502921334E-2</c:v>
                </c:pt>
                <c:pt idx="10863">
                  <c:v>6.0443494885351612E-3</c:v>
                </c:pt>
                <c:pt idx="10864">
                  <c:v>2.959215997925746E-2</c:v>
                </c:pt>
                <c:pt idx="10865">
                  <c:v>4.5192977351710795E-2</c:v>
                </c:pt>
                <c:pt idx="10866">
                  <c:v>3.9499484463867418E-3</c:v>
                </c:pt>
                <c:pt idx="10867">
                  <c:v>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7.6831678011686222E-3</c:v>
                </c:pt>
                <c:pt idx="10876">
                  <c:v>2.1515123274051362E-2</c:v>
                </c:pt>
                <c:pt idx="10877">
                  <c:v>7.0648324545086183E-2</c:v>
                </c:pt>
                <c:pt idx="10878">
                  <c:v>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2.5931044308006079E-2</c:v>
                </c:pt>
                <c:pt idx="10882">
                  <c:v>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1.3109293070503014E-2</c:v>
                </c:pt>
                <c:pt idx="10888">
                  <c:v>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4.8694189349442141E-2</c:v>
                </c:pt>
                <c:pt idx="10897">
                  <c:v>2.2628429233158442E-2</c:v>
                </c:pt>
                <c:pt idx="10898">
                  <c:v>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1.4474067283449799E-2</c:v>
                </c:pt>
                <c:pt idx="10902">
                  <c:v>3.7138655867394732E-3</c:v>
                </c:pt>
                <c:pt idx="10903">
                  <c:v>2.6878371736046347E-2</c:v>
                </c:pt>
                <c:pt idx="10904">
                  <c:v>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5.0921378668267181E-3</c:v>
                </c:pt>
                <c:pt idx="10908">
                  <c:v>2.05455917396975E-2</c:v>
                </c:pt>
                <c:pt idx="10909">
                  <c:v>1.5475931030696444E-2</c:v>
                </c:pt>
                <c:pt idx="10910">
                  <c:v>3.3951082170268876E-2</c:v>
                </c:pt>
                <c:pt idx="10911">
                  <c:v>2.5502527320314883E-2</c:v>
                </c:pt>
                <c:pt idx="10912">
                  <c:v>1.6808958948679731E-3</c:v>
                </c:pt>
                <c:pt idx="10913">
                  <c:v>3.3436471676065338E-2</c:v>
                </c:pt>
                <c:pt idx="10914">
                  <c:v>1.1751090946424014E-2</c:v>
                </c:pt>
                <c:pt idx="10915">
                  <c:v>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3.1169867005154117E-4</c:v>
                </c:pt>
                <c:pt idx="10919">
                  <c:v>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2.4389032282861933E-2</c:v>
                </c:pt>
                <c:pt idx="10928">
                  <c:v>1.2657561803530726E-2</c:v>
                </c:pt>
                <c:pt idx="10929">
                  <c:v>4.6122786217157596E-3</c:v>
                </c:pt>
                <c:pt idx="10930">
                  <c:v>2.3174804257291015E-3</c:v>
                </c:pt>
                <c:pt idx="10931">
                  <c:v>5.4247319079543388E-3</c:v>
                </c:pt>
                <c:pt idx="10932">
                  <c:v>5.7538878318297293E-4</c:v>
                </c:pt>
                <c:pt idx="10933">
                  <c:v>1.0614048912575669E-2</c:v>
                </c:pt>
                <c:pt idx="10934">
                  <c:v>2.3587286657313911E-3</c:v>
                </c:pt>
                <c:pt idx="10935">
                  <c:v>2.9938196369840853E-2</c:v>
                </c:pt>
                <c:pt idx="10936">
                  <c:v>1.3582099690008675E-2</c:v>
                </c:pt>
                <c:pt idx="10937">
                  <c:v>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6.8875066713580679E-4</c:v>
                </c:pt>
                <c:pt idx="10945">
                  <c:v>9.358546141552182E-3</c:v>
                </c:pt>
                <c:pt idx="10946">
                  <c:v>9.6650212819238135E-3</c:v>
                </c:pt>
                <c:pt idx="10947">
                  <c:v>8.2400679015588452E-3</c:v>
                </c:pt>
                <c:pt idx="10948">
                  <c:v>3.0485048330410436E-2</c:v>
                </c:pt>
                <c:pt idx="10949">
                  <c:v>9.0777398367514195E-4</c:v>
                </c:pt>
                <c:pt idx="10950">
                  <c:v>2.0195609227902978E-2</c:v>
                </c:pt>
                <c:pt idx="10951">
                  <c:v>5.3320018593723262E-3</c:v>
                </c:pt>
                <c:pt idx="10952">
                  <c:v>7.5807165449699454E-3</c:v>
                </c:pt>
                <c:pt idx="10953">
                  <c:v>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5.670746797685311E-3</c:v>
                </c:pt>
                <c:pt idx="10966">
                  <c:v>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1.668305508383483E-3</c:v>
                </c:pt>
                <c:pt idx="10972">
                  <c:v>6.1977031151201345E-3</c:v>
                </c:pt>
                <c:pt idx="10973">
                  <c:v>1.0537038517425046E-2</c:v>
                </c:pt>
                <c:pt idx="10974">
                  <c:v>5.5813232212802433E-3</c:v>
                </c:pt>
                <c:pt idx="10975">
                  <c:v>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1.0086933472898352E-2</c:v>
                </c:pt>
                <c:pt idx="10979">
                  <c:v>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7.6713506574677126E-4</c:v>
                </c:pt>
                <c:pt idx="10985">
                  <c:v>3.9017666190517275E-3</c:v>
                </c:pt>
                <c:pt idx="10986">
                  <c:v>1.3866513928650903E-3</c:v>
                </c:pt>
                <c:pt idx="10987">
                  <c:v>5.1259586148670877E-3</c:v>
                </c:pt>
                <c:pt idx="10988">
                  <c:v>1.9759777268699708E-3</c:v>
                </c:pt>
                <c:pt idx="10989">
                  <c:v>9.8560450068632122E-3</c:v>
                </c:pt>
                <c:pt idx="10990">
                  <c:v>2.3674790864834705E-2</c:v>
                </c:pt>
                <c:pt idx="10991">
                  <c:v>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5.123860305859651E-3</c:v>
                </c:pt>
                <c:pt idx="11002">
                  <c:v>2.1042743297670086E-3</c:v>
                </c:pt>
                <c:pt idx="11003">
                  <c:v>6.9114778362084905E-3</c:v>
                </c:pt>
                <c:pt idx="11004">
                  <c:v>1.1207538769172132E-2</c:v>
                </c:pt>
                <c:pt idx="11005">
                  <c:v>1.176733562418697E-2</c:v>
                </c:pt>
                <c:pt idx="11006">
                  <c:v>1.4808961167423362E-2</c:v>
                </c:pt>
                <c:pt idx="11007">
                  <c:v>5.6701604216424784E-3</c:v>
                </c:pt>
                <c:pt idx="11008">
                  <c:v>1.6893190144111614E-2</c:v>
                </c:pt>
                <c:pt idx="11009">
                  <c:v>1.8663500500775143E-3</c:v>
                </c:pt>
                <c:pt idx="11010">
                  <c:v>2.3038436138769214E-3</c:v>
                </c:pt>
                <c:pt idx="11011">
                  <c:v>2.8299059578070995E-2</c:v>
                </c:pt>
                <c:pt idx="11012">
                  <c:v>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9.7768663085275875E-3</c:v>
                </c:pt>
                <c:pt idx="11023">
                  <c:v>1.229452034873546E-2</c:v>
                </c:pt>
                <c:pt idx="11024">
                  <c:v>8.892660390333873E-3</c:v>
                </c:pt>
                <c:pt idx="11025">
                  <c:v>7.1585782064929049E-3</c:v>
                </c:pt>
                <c:pt idx="11026">
                  <c:v>1.0594858895187187E-2</c:v>
                </c:pt>
                <c:pt idx="11027">
                  <c:v>1.6296881986075817E-2</c:v>
                </c:pt>
                <c:pt idx="11028">
                  <c:v>1.5215350278866779E-2</c:v>
                </c:pt>
                <c:pt idx="11029">
                  <c:v>4.0382350804915035E-3</c:v>
                </c:pt>
                <c:pt idx="11030">
                  <c:v>2.4289904536713536E-2</c:v>
                </c:pt>
                <c:pt idx="11031">
                  <c:v>2.7641161848501739E-2</c:v>
                </c:pt>
                <c:pt idx="11032">
                  <c:v>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1.249518068858535E-3</c:v>
                </c:pt>
                <c:pt idx="11040">
                  <c:v>4.0527134637216022E-3</c:v>
                </c:pt>
                <c:pt idx="11041">
                  <c:v>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4.2015139238849031E-4</c:v>
                </c:pt>
                <c:pt idx="11045">
                  <c:v>1.0165570191329465E-3</c:v>
                </c:pt>
                <c:pt idx="11046">
                  <c:v>1.5207649746226792E-2</c:v>
                </c:pt>
                <c:pt idx="11047">
                  <c:v>4.6711342878538176E-3</c:v>
                </c:pt>
                <c:pt idx="11048">
                  <c:v>1.4275526353593193E-2</c:v>
                </c:pt>
                <c:pt idx="11049">
                  <c:v>2.2387375952899191E-3</c:v>
                </c:pt>
                <c:pt idx="11050">
                  <c:v>8.5903485275000691E-3</c:v>
                </c:pt>
                <c:pt idx="11051">
                  <c:v>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9.0922083465621029E-3</c:v>
                </c:pt>
                <c:pt idx="11056">
                  <c:v>3.5788860911996068E-3</c:v>
                </c:pt>
                <c:pt idx="11057">
                  <c:v>3.7633121808298142E-3</c:v>
                </c:pt>
                <c:pt idx="11058">
                  <c:v>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6.2884786440218221E-3</c:v>
                </c:pt>
                <c:pt idx="11064">
                  <c:v>5.4921940078251907E-3</c:v>
                </c:pt>
                <c:pt idx="11065">
                  <c:v>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1.2471612932234422E-3</c:v>
                </c:pt>
                <c:pt idx="11073">
                  <c:v>1.5109893173725908E-3</c:v>
                </c:pt>
                <c:pt idx="11074">
                  <c:v>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1.2391656023007513E-2</c:v>
                </c:pt>
                <c:pt idx="11085">
                  <c:v>1.1741672258795077E-2</c:v>
                </c:pt>
                <c:pt idx="11086">
                  <c:v>1.541303994827814E-2</c:v>
                </c:pt>
                <c:pt idx="11087">
                  <c:v>2.1424841857477617E-2</c:v>
                </c:pt>
                <c:pt idx="11088">
                  <c:v>2.0254038499938787E-2</c:v>
                </c:pt>
                <c:pt idx="11089">
                  <c:v>6.0296275439863933E-3</c:v>
                </c:pt>
                <c:pt idx="11090">
                  <c:v>6.3554046936342701E-3</c:v>
                </c:pt>
                <c:pt idx="11091">
                  <c:v>1.036700241705546E-3</c:v>
                </c:pt>
                <c:pt idx="11092">
                  <c:v>1.1237433471009695E-2</c:v>
                </c:pt>
                <c:pt idx="11093">
                  <c:v>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8.3172954359600482E-3</c:v>
                </c:pt>
                <c:pt idx="11097">
                  <c:v>3.6844574295482602E-2</c:v>
                </c:pt>
                <c:pt idx="11098">
                  <c:v>7.5307790778467165E-4</c:v>
                </c:pt>
                <c:pt idx="11099">
                  <c:v>1.0207071165776682E-2</c:v>
                </c:pt>
                <c:pt idx="11100">
                  <c:v>1.7904348378815271E-2</c:v>
                </c:pt>
                <c:pt idx="11101">
                  <c:v>2.3494532201819851E-3</c:v>
                </c:pt>
                <c:pt idx="11102">
                  <c:v>1.1605469883873454E-2</c:v>
                </c:pt>
                <c:pt idx="11103">
                  <c:v>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6.6661327127803816E-4</c:v>
                </c:pt>
                <c:pt idx="11109">
                  <c:v>1.4791236212229109E-2</c:v>
                </c:pt>
                <c:pt idx="11110">
                  <c:v>8.007003575437821E-3</c:v>
                </c:pt>
                <c:pt idx="11111">
                  <c:v>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4.0971600649548634E-3</c:v>
                </c:pt>
                <c:pt idx="11127">
                  <c:v>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9.4982391952989076E-3</c:v>
                </c:pt>
                <c:pt idx="11131">
                  <c:v>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5.6006880471137777E-4</c:v>
                </c:pt>
                <c:pt idx="11135">
                  <c:v>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4.4501044290257141E-4</c:v>
                </c:pt>
                <c:pt idx="11144">
                  <c:v>1.1792683654167746E-2</c:v>
                </c:pt>
                <c:pt idx="11145">
                  <c:v>1.2039659274343251E-3</c:v>
                </c:pt>
                <c:pt idx="11146">
                  <c:v>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3.1918914981119428E-3</c:v>
                </c:pt>
                <c:pt idx="11150">
                  <c:v>2.4069913444080271E-4</c:v>
                </c:pt>
                <c:pt idx="11151">
                  <c:v>7.6614164796673379E-3</c:v>
                </c:pt>
                <c:pt idx="11152">
                  <c:v>3.1158821362229361E-3</c:v>
                </c:pt>
                <c:pt idx="11153">
                  <c:v>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1.5254212648622811E-2</c:v>
                </c:pt>
                <c:pt idx="11157">
                  <c:v>9.1520696601907758E-3</c:v>
                </c:pt>
                <c:pt idx="11158">
                  <c:v>2.7671792021868313E-2</c:v>
                </c:pt>
                <c:pt idx="11159">
                  <c:v>1.0857045900806384E-2</c:v>
                </c:pt>
                <c:pt idx="11160">
                  <c:v>3.4495520265835466E-2</c:v>
                </c:pt>
                <c:pt idx="11161">
                  <c:v>1.3747927321963616E-2</c:v>
                </c:pt>
                <c:pt idx="11162">
                  <c:v>4.8188347985393065E-2</c:v>
                </c:pt>
                <c:pt idx="11163">
                  <c:v>4.9671025432154181E-3</c:v>
                </c:pt>
                <c:pt idx="11164">
                  <c:v>1.3028052832801507E-2</c:v>
                </c:pt>
                <c:pt idx="11165">
                  <c:v>1.1269622055472439E-2</c:v>
                </c:pt>
                <c:pt idx="11166">
                  <c:v>2.1902757593286637E-2</c:v>
                </c:pt>
                <c:pt idx="11167">
                  <c:v>1.9531297920458712E-3</c:v>
                </c:pt>
                <c:pt idx="11168">
                  <c:v>1.4921451816226394E-2</c:v>
                </c:pt>
                <c:pt idx="11169">
                  <c:v>4.6088274477043001E-3</c:v>
                </c:pt>
                <c:pt idx="11170">
                  <c:v>4.0389248345398698E-2</c:v>
                </c:pt>
                <c:pt idx="11171">
                  <c:v>1.8237933244842353E-2</c:v>
                </c:pt>
                <c:pt idx="11172">
                  <c:v>1.6174794079597987E-2</c:v>
                </c:pt>
                <c:pt idx="11173">
                  <c:v>1.3653121342827035E-4</c:v>
                </c:pt>
                <c:pt idx="11174">
                  <c:v>5.1845980039928463E-3</c:v>
                </c:pt>
                <c:pt idx="11175">
                  <c:v>3.8738589635537224E-2</c:v>
                </c:pt>
                <c:pt idx="11176">
                  <c:v>1.4866369028899484E-2</c:v>
                </c:pt>
                <c:pt idx="11177">
                  <c:v>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3.8653751086769716E-2</c:v>
                </c:pt>
                <c:pt idx="11181">
                  <c:v>1.3399449358891147E-2</c:v>
                </c:pt>
                <c:pt idx="11182">
                  <c:v>1.2770504155890094E-2</c:v>
                </c:pt>
                <c:pt idx="11183">
                  <c:v>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1.3446072246683372E-3</c:v>
                </c:pt>
                <c:pt idx="11192">
                  <c:v>1.7331162794304689E-2</c:v>
                </c:pt>
                <c:pt idx="11193">
                  <c:v>1.2984741776254083E-3</c:v>
                </c:pt>
                <c:pt idx="11194">
                  <c:v>1.7645084042959169E-2</c:v>
                </c:pt>
                <c:pt idx="11195">
                  <c:v>4.9932690895246878E-3</c:v>
                </c:pt>
                <c:pt idx="11196">
                  <c:v>4.0487469423791111E-3</c:v>
                </c:pt>
                <c:pt idx="11197">
                  <c:v>3.2667205556585088E-2</c:v>
                </c:pt>
                <c:pt idx="11198">
                  <c:v>7.7661595231894864E-3</c:v>
                </c:pt>
                <c:pt idx="11199">
                  <c:v>1.1785194292475154E-3</c:v>
                </c:pt>
                <c:pt idx="11200">
                  <c:v>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2.0921543038401325E-3</c:v>
                </c:pt>
                <c:pt idx="11206">
                  <c:v>1.6537766645988938E-2</c:v>
                </c:pt>
                <c:pt idx="11207">
                  <c:v>6.400517645239745E-4</c:v>
                </c:pt>
                <c:pt idx="11208">
                  <c:v>1.946459460699046E-3</c:v>
                </c:pt>
                <c:pt idx="11209">
                  <c:v>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1.4332080073309328E-4</c:v>
                </c:pt>
                <c:pt idx="11217">
                  <c:v>6.5237346361008974E-3</c:v>
                </c:pt>
                <c:pt idx="11218">
                  <c:v>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3.8974888181559919E-3</c:v>
                </c:pt>
                <c:pt idx="11222">
                  <c:v>4.9060860769358783E-3</c:v>
                </c:pt>
                <c:pt idx="11223">
                  <c:v>1.0963907693213315E-3</c:v>
                </c:pt>
                <c:pt idx="11224">
                  <c:v>2.8684859151404396E-3</c:v>
                </c:pt>
                <c:pt idx="11225">
                  <c:v>4.8221459680881651E-3</c:v>
                </c:pt>
                <c:pt idx="11226">
                  <c:v>6.7769154171237744E-3</c:v>
                </c:pt>
                <c:pt idx="11227">
                  <c:v>3.3763679263953961E-2</c:v>
                </c:pt>
                <c:pt idx="11228">
                  <c:v>3.013502100627008E-3</c:v>
                </c:pt>
                <c:pt idx="11229">
                  <c:v>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1.7025359722097733E-2</c:v>
                </c:pt>
                <c:pt idx="11234">
                  <c:v>5.4598181144207558E-3</c:v>
                </c:pt>
                <c:pt idx="11235">
                  <c:v>4.1446504512467897E-3</c:v>
                </c:pt>
                <c:pt idx="11236">
                  <c:v>1.5437768348339986E-2</c:v>
                </c:pt>
                <c:pt idx="11237">
                  <c:v>2.2561365480022744E-3</c:v>
                </c:pt>
                <c:pt idx="11238">
                  <c:v>4.6193441315089956E-3</c:v>
                </c:pt>
                <c:pt idx="11239">
                  <c:v>1.9264897925797442E-2</c:v>
                </c:pt>
                <c:pt idx="11240">
                  <c:v>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1.4370153688041398E-3</c:v>
                </c:pt>
                <c:pt idx="11253">
                  <c:v>2.0706435114608013E-3</c:v>
                </c:pt>
                <c:pt idx="11254">
                  <c:v>1.5446207820675184E-2</c:v>
                </c:pt>
                <c:pt idx="11255">
                  <c:v>2.7659700920210639E-3</c:v>
                </c:pt>
                <c:pt idx="11256">
                  <c:v>4.8558692461284636E-3</c:v>
                </c:pt>
                <c:pt idx="11257">
                  <c:v>9.6626439362808014E-3</c:v>
                </c:pt>
                <c:pt idx="11258">
                  <c:v>2.209260328275775E-2</c:v>
                </c:pt>
                <c:pt idx="11259">
                  <c:v>5.1728845310492488E-3</c:v>
                </c:pt>
                <c:pt idx="11260">
                  <c:v>6.4430998066580258E-3</c:v>
                </c:pt>
                <c:pt idx="11261">
                  <c:v>1.507193155793729E-3</c:v>
                </c:pt>
                <c:pt idx="11262">
                  <c:v>2.5020259639187969E-3</c:v>
                </c:pt>
                <c:pt idx="11263">
                  <c:v>7.503682619988794E-3</c:v>
                </c:pt>
                <c:pt idx="11264">
                  <c:v>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1.9737982755767547E-3</c:v>
                </c:pt>
                <c:pt idx="11273">
                  <c:v>3.4498498892467921E-3</c:v>
                </c:pt>
                <c:pt idx="11274">
                  <c:v>6.692445228873467E-3</c:v>
                </c:pt>
                <c:pt idx="11275">
                  <c:v>1.9667543497744688E-2</c:v>
                </c:pt>
                <c:pt idx="11276">
                  <c:v>1.3401829661489728E-2</c:v>
                </c:pt>
                <c:pt idx="11277">
                  <c:v>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2.0667106007881131E-3</c:v>
                </c:pt>
                <c:pt idx="11281">
                  <c:v>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2.3692658753891038E-3</c:v>
                </c:pt>
                <c:pt idx="11290">
                  <c:v>1.0318808094725185E-2</c:v>
                </c:pt>
                <c:pt idx="11291">
                  <c:v>5.8447511480625991E-3</c:v>
                </c:pt>
                <c:pt idx="11292">
                  <c:v>3.1310472675620815E-3</c:v>
                </c:pt>
                <c:pt idx="11293">
                  <c:v>1.3032488535182907E-2</c:v>
                </c:pt>
                <c:pt idx="11294">
                  <c:v>7.5199294917105419E-4</c:v>
                </c:pt>
                <c:pt idx="11295">
                  <c:v>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4.0363973655832552E-3</c:v>
                </c:pt>
                <c:pt idx="11300">
                  <c:v>1.8504491794660183E-2</c:v>
                </c:pt>
                <c:pt idx="11301">
                  <c:v>1.4417463192925695E-2</c:v>
                </c:pt>
                <c:pt idx="11302">
                  <c:v>1.0440515535060868E-2</c:v>
                </c:pt>
                <c:pt idx="11303">
                  <c:v>2.2958276079680928E-3</c:v>
                </c:pt>
                <c:pt idx="11304">
                  <c:v>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1.4058803235865724E-3</c:v>
                </c:pt>
                <c:pt idx="11309">
                  <c:v>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7.2110226867980742E-3</c:v>
                </c:pt>
                <c:pt idx="11316">
                  <c:v>5.3021923473330901E-3</c:v>
                </c:pt>
                <c:pt idx="11317">
                  <c:v>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8.0719619921332253E-4</c:v>
                </c:pt>
                <c:pt idx="11322">
                  <c:v>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2.7125418137394774E-3</c:v>
                </c:pt>
                <c:pt idx="11329">
                  <c:v>2.2238358236101874E-3</c:v>
                </c:pt>
                <c:pt idx="11330">
                  <c:v>4.8800400500361718E-3</c:v>
                </c:pt>
                <c:pt idx="11331">
                  <c:v>2.5755342494662159E-3</c:v>
                </c:pt>
                <c:pt idx="11332">
                  <c:v>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1.055374678440657E-2</c:v>
                </c:pt>
                <c:pt idx="11339">
                  <c:v>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2.115546339540586E-3</c:v>
                </c:pt>
                <c:pt idx="11349">
                  <c:v>1.9900827722647563E-3</c:v>
                </c:pt>
                <c:pt idx="11350">
                  <c:v>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4.2884206369784295E-3</c:v>
                </c:pt>
                <c:pt idx="11354">
                  <c:v>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2.1628813470265129E-2</c:v>
                </c:pt>
                <c:pt idx="11362">
                  <c:v>3.9642467853635566E-3</c:v>
                </c:pt>
                <c:pt idx="11363">
                  <c:v>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6.2091487219291253E-3</c:v>
                </c:pt>
                <c:pt idx="11370">
                  <c:v>9.078266440958771E-3</c:v>
                </c:pt>
                <c:pt idx="11371">
                  <c:v>6.816152739803627E-3</c:v>
                </c:pt>
                <c:pt idx="11372">
                  <c:v>1.740797053281895E-3</c:v>
                </c:pt>
                <c:pt idx="11373">
                  <c:v>2.1638408811929466E-2</c:v>
                </c:pt>
                <c:pt idx="11374">
                  <c:v>5.8923067594065515E-3</c:v>
                </c:pt>
                <c:pt idx="11375">
                  <c:v>6.6377430164852314E-3</c:v>
                </c:pt>
                <c:pt idx="11376">
                  <c:v>1.2507796776665359E-2</c:v>
                </c:pt>
                <c:pt idx="11377">
                  <c:v>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2.2238954510438447E-3</c:v>
                </c:pt>
                <c:pt idx="11394">
                  <c:v>6.3507479935687172E-4</c:v>
                </c:pt>
                <c:pt idx="11395">
                  <c:v>4.5093464411554152E-3</c:v>
                </c:pt>
                <c:pt idx="11396">
                  <c:v>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2.5171513999797668E-3</c:v>
                </c:pt>
                <c:pt idx="11410">
                  <c:v>7.5350909223708129E-3</c:v>
                </c:pt>
                <c:pt idx="11411">
                  <c:v>9.1356332713843358E-3</c:v>
                </c:pt>
                <c:pt idx="11412">
                  <c:v>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1.4418462549414812E-2</c:v>
                </c:pt>
                <c:pt idx="11417">
                  <c:v>3.327342040170933E-3</c:v>
                </c:pt>
                <c:pt idx="11418">
                  <c:v>1.0044120720539951E-2</c:v>
                </c:pt>
                <c:pt idx="11419">
                  <c:v>4.1991362401336829E-3</c:v>
                </c:pt>
                <c:pt idx="11420">
                  <c:v>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8.3906248950267326E-3</c:v>
                </c:pt>
                <c:pt idx="11424">
                  <c:v>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2.3354715727252895E-2</c:v>
                </c:pt>
                <c:pt idx="11431">
                  <c:v>4.6258798304243953E-4</c:v>
                </c:pt>
                <c:pt idx="11432">
                  <c:v>6.7405925274055534E-3</c:v>
                </c:pt>
                <c:pt idx="11433">
                  <c:v>1.3010361091307487E-2</c:v>
                </c:pt>
                <c:pt idx="11434">
                  <c:v>1.9473482717167201E-3</c:v>
                </c:pt>
                <c:pt idx="11435">
                  <c:v>6.2098168690329913E-3</c:v>
                </c:pt>
                <c:pt idx="11436">
                  <c:v>8.4160196088500783E-3</c:v>
                </c:pt>
                <c:pt idx="11437">
                  <c:v>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2.0491899375146616E-2</c:v>
                </c:pt>
                <c:pt idx="11441">
                  <c:v>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6.6957819590438561E-3</c:v>
                </c:pt>
                <c:pt idx="11446">
                  <c:v>5.9123721032623422E-3</c:v>
                </c:pt>
                <c:pt idx="11447">
                  <c:v>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2.4777730188745295E-3</c:v>
                </c:pt>
                <c:pt idx="11454">
                  <c:v>9.7010429291621847E-4</c:v>
                </c:pt>
                <c:pt idx="11455">
                  <c:v>9.4413376463098331E-3</c:v>
                </c:pt>
                <c:pt idx="11456">
                  <c:v>7.8098468979703739E-3</c:v>
                </c:pt>
                <c:pt idx="11457">
                  <c:v>2.181237072069564E-2</c:v>
                </c:pt>
                <c:pt idx="11458">
                  <c:v>4.3821294487820239E-3</c:v>
                </c:pt>
                <c:pt idx="11459">
                  <c:v>6.5756058279102803E-3</c:v>
                </c:pt>
                <c:pt idx="11460">
                  <c:v>6.7733754669507817E-3</c:v>
                </c:pt>
                <c:pt idx="11461">
                  <c:v>4.3744477532747794E-3</c:v>
                </c:pt>
                <c:pt idx="11462">
                  <c:v>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3.8645274605464408E-4</c:v>
                </c:pt>
                <c:pt idx="11467">
                  <c:v>6.039690914484197E-3</c:v>
                </c:pt>
                <c:pt idx="11468">
                  <c:v>3.1038455230643081E-3</c:v>
                </c:pt>
                <c:pt idx="11469">
                  <c:v>2.1652196959907499E-2</c:v>
                </c:pt>
                <c:pt idx="11470">
                  <c:v>3.5853999467772013E-3</c:v>
                </c:pt>
                <c:pt idx="11471">
                  <c:v>5.503754110819159E-3</c:v>
                </c:pt>
                <c:pt idx="11472">
                  <c:v>4.7777858667554796E-3</c:v>
                </c:pt>
                <c:pt idx="11473">
                  <c:v>2.6329420986066054E-2</c:v>
                </c:pt>
                <c:pt idx="11474">
                  <c:v>2.7057678279316377E-3</c:v>
                </c:pt>
                <c:pt idx="11475">
                  <c:v>5.5610637728950252E-2</c:v>
                </c:pt>
                <c:pt idx="11476">
                  <c:v>1.256790470062441E-3</c:v>
                </c:pt>
                <c:pt idx="11477">
                  <c:v>7.3116474492554318E-2</c:v>
                </c:pt>
                <c:pt idx="11478">
                  <c:v>5.1172611127611844E-2</c:v>
                </c:pt>
                <c:pt idx="11479">
                  <c:v>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1.1859860712531756E-2</c:v>
                </c:pt>
                <c:pt idx="11484">
                  <c:v>3.3010219662852336E-3</c:v>
                </c:pt>
                <c:pt idx="11485">
                  <c:v>4.6845588943146055E-2</c:v>
                </c:pt>
                <c:pt idx="11486">
                  <c:v>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1.1345436462724123E-2</c:v>
                </c:pt>
                <c:pt idx="11496">
                  <c:v>2.6233638570406725E-2</c:v>
                </c:pt>
                <c:pt idx="11497">
                  <c:v>1.4251383025237985E-2</c:v>
                </c:pt>
                <c:pt idx="11498">
                  <c:v>2.8552689040402868E-2</c:v>
                </c:pt>
                <c:pt idx="11499">
                  <c:v>1.3387349245769897E-2</c:v>
                </c:pt>
                <c:pt idx="11500">
                  <c:v>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1.5573485152710731E-2</c:v>
                </c:pt>
                <c:pt idx="11507">
                  <c:v>2.4246255317343923E-3</c:v>
                </c:pt>
                <c:pt idx="11508">
                  <c:v>3.3215122573267308E-2</c:v>
                </c:pt>
                <c:pt idx="11509">
                  <c:v>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2.3877493438414277E-2</c:v>
                </c:pt>
                <c:pt idx="11514">
                  <c:v>1.4145669778637071E-2</c:v>
                </c:pt>
                <c:pt idx="11515">
                  <c:v>2.662554472566292E-2</c:v>
                </c:pt>
                <c:pt idx="11516">
                  <c:v>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1.031942821957621E-2</c:v>
                </c:pt>
                <c:pt idx="11521">
                  <c:v>3.5133196906118158E-2</c:v>
                </c:pt>
                <c:pt idx="11522">
                  <c:v>1.700827149189621E-3</c:v>
                </c:pt>
                <c:pt idx="11523">
                  <c:v>1.4202045586168666E-2</c:v>
                </c:pt>
                <c:pt idx="11524">
                  <c:v>4.7761647700514942E-3</c:v>
                </c:pt>
                <c:pt idx="11525">
                  <c:v>1.6651099710369266E-2</c:v>
                </c:pt>
                <c:pt idx="11526">
                  <c:v>2.2258084888120422E-2</c:v>
                </c:pt>
                <c:pt idx="11527">
                  <c:v>2.1069700847011319E-2</c:v>
                </c:pt>
                <c:pt idx="11528">
                  <c:v>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1.2870200179762037E-3</c:v>
                </c:pt>
                <c:pt idx="11536">
                  <c:v>3.1310562051757529E-2</c:v>
                </c:pt>
                <c:pt idx="11537">
                  <c:v>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1.1001179444773967E-2</c:v>
                </c:pt>
                <c:pt idx="11547">
                  <c:v>2.1009751760026063E-3</c:v>
                </c:pt>
                <c:pt idx="11548">
                  <c:v>1.5707891134120189E-2</c:v>
                </c:pt>
                <c:pt idx="11549">
                  <c:v>1.6072678749713631E-2</c:v>
                </c:pt>
                <c:pt idx="11550">
                  <c:v>1.1417559821129686E-3</c:v>
                </c:pt>
                <c:pt idx="11551">
                  <c:v>2.053212330616816E-2</c:v>
                </c:pt>
                <c:pt idx="11552">
                  <c:v>5.5631706697578664E-3</c:v>
                </c:pt>
                <c:pt idx="11553">
                  <c:v>2.4970628328217614E-2</c:v>
                </c:pt>
                <c:pt idx="11554">
                  <c:v>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2.5480246615201096E-2</c:v>
                </c:pt>
                <c:pt idx="11564">
                  <c:v>1.7934353345923526E-2</c:v>
                </c:pt>
                <c:pt idx="11565">
                  <c:v>1.8752894327395353E-2</c:v>
                </c:pt>
                <c:pt idx="11566">
                  <c:v>1.1730135154369492E-2</c:v>
                </c:pt>
                <c:pt idx="11567">
                  <c:v>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1.3695374829776341E-3</c:v>
                </c:pt>
                <c:pt idx="11576">
                  <c:v>1.4945221519910845E-2</c:v>
                </c:pt>
                <c:pt idx="11577">
                  <c:v>1.191197469647598E-2</c:v>
                </c:pt>
                <c:pt idx="11578">
                  <c:v>1.1495414769662204E-3</c:v>
                </c:pt>
                <c:pt idx="11579">
                  <c:v>1.9507489545382839E-2</c:v>
                </c:pt>
                <c:pt idx="11580">
                  <c:v>1.5974730113885727E-3</c:v>
                </c:pt>
                <c:pt idx="11581">
                  <c:v>1.6013138877308819E-3</c:v>
                </c:pt>
                <c:pt idx="11582">
                  <c:v>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9.0274302886861335E-4</c:v>
                </c:pt>
                <c:pt idx="11586">
                  <c:v>2.5131323588105658E-3</c:v>
                </c:pt>
                <c:pt idx="11587">
                  <c:v>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1.8947453452167196E-3</c:v>
                </c:pt>
                <c:pt idx="11594">
                  <c:v>9.4139688556076351E-3</c:v>
                </c:pt>
                <c:pt idx="11595">
                  <c:v>3.9130025826921155E-3</c:v>
                </c:pt>
                <c:pt idx="11596">
                  <c:v>9.251019958878004E-4</c:v>
                </c:pt>
                <c:pt idx="11597">
                  <c:v>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2.1405040744149062E-4</c:v>
                </c:pt>
                <c:pt idx="11606">
                  <c:v>1.1099290354339431E-2</c:v>
                </c:pt>
                <c:pt idx="11607">
                  <c:v>7.9984294914297038E-3</c:v>
                </c:pt>
                <c:pt idx="11608">
                  <c:v>3.3097608282428581E-3</c:v>
                </c:pt>
                <c:pt idx="11609">
                  <c:v>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1.0322041204293697E-3</c:v>
                </c:pt>
                <c:pt idx="11617">
                  <c:v>3.4299522850567143E-3</c:v>
                </c:pt>
                <c:pt idx="11618">
                  <c:v>7.1600664045323725E-3</c:v>
                </c:pt>
                <c:pt idx="11619">
                  <c:v>7.596831622867839E-3</c:v>
                </c:pt>
                <c:pt idx="11620">
                  <c:v>6.1275141180576753E-3</c:v>
                </c:pt>
                <c:pt idx="11621">
                  <c:v>4.1797294662035966E-3</c:v>
                </c:pt>
                <c:pt idx="11622">
                  <c:v>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1.9545276489321139E-3</c:v>
                </c:pt>
                <c:pt idx="11627">
                  <c:v>1.816150169669406E-2</c:v>
                </c:pt>
                <c:pt idx="11628">
                  <c:v>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6.7962148069682371E-3</c:v>
                </c:pt>
                <c:pt idx="11633">
                  <c:v>2.6645064559538412E-3</c:v>
                </c:pt>
                <c:pt idx="11634">
                  <c:v>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5.9837865914094124E-3</c:v>
                </c:pt>
                <c:pt idx="11638">
                  <c:v>6.2066150677697607E-3</c:v>
                </c:pt>
                <c:pt idx="11639">
                  <c:v>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7.8290384518080458E-3</c:v>
                </c:pt>
                <c:pt idx="11643">
                  <c:v>1.3442274752065941E-2</c:v>
                </c:pt>
                <c:pt idx="11644">
                  <c:v>3.147975963285532E-3</c:v>
                </c:pt>
                <c:pt idx="11645">
                  <c:v>1.1079113146562847E-2</c:v>
                </c:pt>
                <c:pt idx="11646">
                  <c:v>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4.1840577931591127E-3</c:v>
                </c:pt>
                <c:pt idx="11653">
                  <c:v>4.3004382203282177E-3</c:v>
                </c:pt>
                <c:pt idx="11654">
                  <c:v>3.6863083648874806E-3</c:v>
                </c:pt>
                <c:pt idx="11655">
                  <c:v>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4.037883568051015E-3</c:v>
                </c:pt>
                <c:pt idx="11661">
                  <c:v>5.5247580791597528E-3</c:v>
                </c:pt>
                <c:pt idx="11662">
                  <c:v>4.8771385293218117E-3</c:v>
                </c:pt>
                <c:pt idx="11663">
                  <c:v>9.2035669826575628E-3</c:v>
                </c:pt>
                <c:pt idx="11664">
                  <c:v>1.4590609034181412E-2</c:v>
                </c:pt>
                <c:pt idx="11665">
                  <c:v>1.9493675057926652E-3</c:v>
                </c:pt>
                <c:pt idx="11666">
                  <c:v>7.7684323872535543E-3</c:v>
                </c:pt>
                <c:pt idx="11667">
                  <c:v>8.5322464883859084E-3</c:v>
                </c:pt>
                <c:pt idx="11668">
                  <c:v>4.1472655627909916E-3</c:v>
                </c:pt>
                <c:pt idx="11669">
                  <c:v>4.706242387170434E-3</c:v>
                </c:pt>
                <c:pt idx="11670">
                  <c:v>1.4230981271147414E-2</c:v>
                </c:pt>
                <c:pt idx="11671">
                  <c:v>9.0775341167059764E-3</c:v>
                </c:pt>
                <c:pt idx="11672">
                  <c:v>5.6459904181735965E-3</c:v>
                </c:pt>
                <c:pt idx="11673">
                  <c:v>1.4914111009820985E-2</c:v>
                </c:pt>
                <c:pt idx="11674">
                  <c:v>7.0672580265860319E-3</c:v>
                </c:pt>
                <c:pt idx="11675">
                  <c:v>1.5395655062711455E-2</c:v>
                </c:pt>
                <c:pt idx="11676">
                  <c:v>5.3017852643222341E-5</c:v>
                </c:pt>
                <c:pt idx="11677">
                  <c:v>2.2278360287941723E-4</c:v>
                </c:pt>
                <c:pt idx="11678">
                  <c:v>1.5159030643161486E-3</c:v>
                </c:pt>
                <c:pt idx="11679">
                  <c:v>2.3875082636575229E-3</c:v>
                </c:pt>
                <c:pt idx="11680">
                  <c:v>1.0653977601926101E-2</c:v>
                </c:pt>
                <c:pt idx="11681">
                  <c:v>1.9041512898846591E-2</c:v>
                </c:pt>
                <c:pt idx="11682">
                  <c:v>9.9628555101993754E-4</c:v>
                </c:pt>
                <c:pt idx="11683">
                  <c:v>2.3276704257167324E-2</c:v>
                </c:pt>
                <c:pt idx="11684">
                  <c:v>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1.258653837739665E-2</c:v>
                </c:pt>
                <c:pt idx="11690">
                  <c:v>1.3122524880307296E-2</c:v>
                </c:pt>
                <c:pt idx="11691">
                  <c:v>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2.5703462761050844E-4</c:v>
                </c:pt>
                <c:pt idx="11695">
                  <c:v>1.347778010971723E-2</c:v>
                </c:pt>
                <c:pt idx="11696">
                  <c:v>1.0744329130325525E-3</c:v>
                </c:pt>
                <c:pt idx="11697">
                  <c:v>2.503520025032735E-2</c:v>
                </c:pt>
                <c:pt idx="11698">
                  <c:v>6.6496957703527926E-3</c:v>
                </c:pt>
                <c:pt idx="11699">
                  <c:v>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8.1197619883113248E-3</c:v>
                </c:pt>
                <c:pt idx="11707">
                  <c:v>1.040899226473968E-2</c:v>
                </c:pt>
                <c:pt idx="11708">
                  <c:v>2.6089149583850002E-3</c:v>
                </c:pt>
                <c:pt idx="11709">
                  <c:v>8.9367270018154699E-3</c:v>
                </c:pt>
                <c:pt idx="11710">
                  <c:v>2.3122693272021877E-3</c:v>
                </c:pt>
                <c:pt idx="11711">
                  <c:v>6.0911196157391601E-3</c:v>
                </c:pt>
                <c:pt idx="11712">
                  <c:v>1.5542339731300814E-2</c:v>
                </c:pt>
                <c:pt idx="11713">
                  <c:v>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1.1552206509822582E-2</c:v>
                </c:pt>
                <c:pt idx="11718">
                  <c:v>1.1542455486210912E-2</c:v>
                </c:pt>
                <c:pt idx="11719">
                  <c:v>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1.4157907225609279E-4</c:v>
                </c:pt>
                <c:pt idx="11724">
                  <c:v>5.9727533436539915E-3</c:v>
                </c:pt>
                <c:pt idx="11725">
                  <c:v>2.8780310844034318E-3</c:v>
                </c:pt>
                <c:pt idx="11726">
                  <c:v>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9.5573666196990814E-4</c:v>
                </c:pt>
                <c:pt idx="11739">
                  <c:v>1.4403037187999956E-3</c:v>
                </c:pt>
                <c:pt idx="11740">
                  <c:v>1.0497053371629761E-3</c:v>
                </c:pt>
                <c:pt idx="11741">
                  <c:v>7.8033043053533646E-3</c:v>
                </c:pt>
                <c:pt idx="11742">
                  <c:v>4.5369618443587001E-3</c:v>
                </c:pt>
                <c:pt idx="11743">
                  <c:v>1.4461334538253823E-3</c:v>
                </c:pt>
                <c:pt idx="11744">
                  <c:v>2.9746391815343998E-4</c:v>
                </c:pt>
                <c:pt idx="11745">
                  <c:v>2.7390321045217547E-4</c:v>
                </c:pt>
                <c:pt idx="11746">
                  <c:v>8.1786195599278244E-3</c:v>
                </c:pt>
                <c:pt idx="11747">
                  <c:v>6.0947198168843641E-3</c:v>
                </c:pt>
                <c:pt idx="11748">
                  <c:v>1.5758169854933612E-3</c:v>
                </c:pt>
                <c:pt idx="11749">
                  <c:v>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5.9178093952265698E-3</c:v>
                </c:pt>
                <c:pt idx="11758">
                  <c:v>2.5636800815131977E-3</c:v>
                </c:pt>
                <c:pt idx="11759">
                  <c:v>1.5547835921179143E-3</c:v>
                </c:pt>
                <c:pt idx="11760">
                  <c:v>3.2873899434626708E-3</c:v>
                </c:pt>
                <c:pt idx="11761">
                  <c:v>5.4919340971970598E-4</c:v>
                </c:pt>
                <c:pt idx="11762">
                  <c:v>2.5038986662426765E-3</c:v>
                </c:pt>
                <c:pt idx="11763">
                  <c:v>9.8344399051715214E-3</c:v>
                </c:pt>
                <c:pt idx="11764">
                  <c:v>6.4815496095853575E-3</c:v>
                </c:pt>
                <c:pt idx="11765">
                  <c:v>9.9752257122656118E-3</c:v>
                </c:pt>
                <c:pt idx="11766">
                  <c:v>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2.9815099041599069E-3</c:v>
                </c:pt>
                <c:pt idx="11773">
                  <c:v>9.6164869951476106E-3</c:v>
                </c:pt>
                <c:pt idx="11774">
                  <c:v>6.0503676359058289E-3</c:v>
                </c:pt>
                <c:pt idx="11775">
                  <c:v>3.3265008921699035E-3</c:v>
                </c:pt>
                <c:pt idx="11776">
                  <c:v>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4.3689750172859476E-4</c:v>
                </c:pt>
                <c:pt idx="11781">
                  <c:v>1.4156728156402565E-2</c:v>
                </c:pt>
                <c:pt idx="11782">
                  <c:v>6.0528955845917665E-4</c:v>
                </c:pt>
                <c:pt idx="11783">
                  <c:v>1.6202987543691094E-2</c:v>
                </c:pt>
                <c:pt idx="11784">
                  <c:v>1.9603335892988127E-3</c:v>
                </c:pt>
                <c:pt idx="11785">
                  <c:v>3.9839051562022831E-3</c:v>
                </c:pt>
                <c:pt idx="11786">
                  <c:v>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2.1099588627627952E-2</c:v>
                </c:pt>
                <c:pt idx="11793">
                  <c:v>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3.8327522869501252E-3</c:v>
                </c:pt>
                <c:pt idx="11797">
                  <c:v>1.5045514131420745E-2</c:v>
                </c:pt>
                <c:pt idx="11798">
                  <c:v>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3.4024652890494167E-3</c:v>
                </c:pt>
                <c:pt idx="11805">
                  <c:v>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5.0911121857097896E-3</c:v>
                </c:pt>
                <c:pt idx="11818">
                  <c:v>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4.188998650390019E-3</c:v>
                </c:pt>
                <c:pt idx="11822">
                  <c:v>6.1965569806137211E-3</c:v>
                </c:pt>
                <c:pt idx="11823">
                  <c:v>8.6416942745906056E-3</c:v>
                </c:pt>
                <c:pt idx="11824">
                  <c:v>2.6803844077409877E-3</c:v>
                </c:pt>
                <c:pt idx="11825">
                  <c:v>2.9804388538856585E-3</c:v>
                </c:pt>
                <c:pt idx="11826">
                  <c:v>5.1679206064036975E-4</c:v>
                </c:pt>
                <c:pt idx="11827">
                  <c:v>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2.8097475849921949E-3</c:v>
                </c:pt>
                <c:pt idx="11831">
                  <c:v>6.9335178576910295E-3</c:v>
                </c:pt>
                <c:pt idx="11832">
                  <c:v>3.5562315784822829E-3</c:v>
                </c:pt>
                <c:pt idx="11833">
                  <c:v>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2.7575098915981755E-3</c:v>
                </c:pt>
                <c:pt idx="11847">
                  <c:v>6.2450783026672951E-3</c:v>
                </c:pt>
                <c:pt idx="11848">
                  <c:v>3.5123541918338219E-3</c:v>
                </c:pt>
                <c:pt idx="11849">
                  <c:v>1.0786672731111224E-3</c:v>
                </c:pt>
                <c:pt idx="11850">
                  <c:v>7.8847917897384434E-3</c:v>
                </c:pt>
                <c:pt idx="11851">
                  <c:v>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4.5434276464355605E-3</c:v>
                </c:pt>
                <c:pt idx="11855">
                  <c:v>4.6542574541525994E-3</c:v>
                </c:pt>
                <c:pt idx="11856">
                  <c:v>1.8159197339251421E-3</c:v>
                </c:pt>
                <c:pt idx="11857">
                  <c:v>4.3174671287182775E-3</c:v>
                </c:pt>
                <c:pt idx="11858">
                  <c:v>2.2449834650650757E-4</c:v>
                </c:pt>
                <c:pt idx="11859">
                  <c:v>2.8246609355520036E-4</c:v>
                </c:pt>
                <c:pt idx="11860">
                  <c:v>2.2196435488446298E-3</c:v>
                </c:pt>
                <c:pt idx="11861">
                  <c:v>7.9353154560735106E-3</c:v>
                </c:pt>
                <c:pt idx="11862">
                  <c:v>1.3501953008802303E-2</c:v>
                </c:pt>
                <c:pt idx="11863">
                  <c:v>8.2898831156565933E-3</c:v>
                </c:pt>
                <c:pt idx="11864">
                  <c:v>9.5273497235801585E-3</c:v>
                </c:pt>
                <c:pt idx="11865">
                  <c:v>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2.456183259100797E-3</c:v>
                </c:pt>
                <c:pt idx="11877">
                  <c:v>3.246048853906558E-4</c:v>
                </c:pt>
                <c:pt idx="11878">
                  <c:v>7.802130312581923E-3</c:v>
                </c:pt>
                <c:pt idx="11879">
                  <c:v>1.2430919661383655E-3</c:v>
                </c:pt>
                <c:pt idx="11880">
                  <c:v>7.8383233280554521E-3</c:v>
                </c:pt>
                <c:pt idx="11881">
                  <c:v>3.0759166479494837E-3</c:v>
                </c:pt>
                <c:pt idx="11882">
                  <c:v>7.0093180683024059E-3</c:v>
                </c:pt>
                <c:pt idx="11883">
                  <c:v>7.8968599088753422E-3</c:v>
                </c:pt>
                <c:pt idx="11884">
                  <c:v>6.2095634733534411E-3</c:v>
                </c:pt>
                <c:pt idx="11885">
                  <c:v>4.7344802824174081E-3</c:v>
                </c:pt>
                <c:pt idx="11886">
                  <c:v>6.7091845010587292E-3</c:v>
                </c:pt>
                <c:pt idx="11887">
                  <c:v>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1.6340209594059019E-3</c:v>
                </c:pt>
                <c:pt idx="11891">
                  <c:v>1.2115473280086775E-2</c:v>
                </c:pt>
                <c:pt idx="11892">
                  <c:v>4.9347596509203839E-3</c:v>
                </c:pt>
                <c:pt idx="11893">
                  <c:v>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4.9689453403498618E-3</c:v>
                </c:pt>
                <c:pt idx="11899">
                  <c:v>2.5831786956171499E-2</c:v>
                </c:pt>
                <c:pt idx="11900">
                  <c:v>1.4687275742030437E-2</c:v>
                </c:pt>
                <c:pt idx="11901">
                  <c:v>1.5311868592394973E-2</c:v>
                </c:pt>
                <c:pt idx="11902">
                  <c:v>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5.7332753384322643E-3</c:v>
                </c:pt>
                <c:pt idx="11918">
                  <c:v>3.5582549196480073E-3</c:v>
                </c:pt>
                <c:pt idx="11919">
                  <c:v>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9.445064463529107E-3</c:v>
                </c:pt>
                <c:pt idx="11927">
                  <c:v>4.4006894795369789E-3</c:v>
                </c:pt>
                <c:pt idx="11928">
                  <c:v>2.544840351141886E-3</c:v>
                </c:pt>
                <c:pt idx="11929">
                  <c:v>5.4846584235743734E-3</c:v>
                </c:pt>
                <c:pt idx="11930">
                  <c:v>7.5774794640555143E-3</c:v>
                </c:pt>
                <c:pt idx="11931">
                  <c:v>3.9782381457591498E-3</c:v>
                </c:pt>
                <c:pt idx="11932">
                  <c:v>1.6819241870315693E-2</c:v>
                </c:pt>
                <c:pt idx="11933">
                  <c:v>5.8748783632456281E-3</c:v>
                </c:pt>
                <c:pt idx="11934">
                  <c:v>3.9620636213371085E-3</c:v>
                </c:pt>
                <c:pt idx="11935">
                  <c:v>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1.101573323339089E-2</c:v>
                </c:pt>
                <c:pt idx="11940">
                  <c:v>7.161982657718724E-3</c:v>
                </c:pt>
                <c:pt idx="11941">
                  <c:v>1.5327978221506555E-2</c:v>
                </c:pt>
                <c:pt idx="11942">
                  <c:v>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1.5430715326443689E-2</c:v>
                </c:pt>
                <c:pt idx="11946">
                  <c:v>2.8462930096283756E-2</c:v>
                </c:pt>
                <c:pt idx="11947">
                  <c:v>2.505793840976267E-3</c:v>
                </c:pt>
                <c:pt idx="11948">
                  <c:v>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3.380696572133246E-3</c:v>
                </c:pt>
                <c:pt idx="11953">
                  <c:v>6.0380633350760604E-3</c:v>
                </c:pt>
                <c:pt idx="11954">
                  <c:v>2.5294244226845564E-3</c:v>
                </c:pt>
                <c:pt idx="11955">
                  <c:v>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5.6673683313022138E-3</c:v>
                </c:pt>
                <c:pt idx="11970">
                  <c:v>3.1205197446997346E-3</c:v>
                </c:pt>
                <c:pt idx="11971">
                  <c:v>1.5507185767500431E-3</c:v>
                </c:pt>
                <c:pt idx="11972">
                  <c:v>5.0375310466055367E-3</c:v>
                </c:pt>
                <c:pt idx="11973">
                  <c:v>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1.9079665832233417E-3</c:v>
                </c:pt>
                <c:pt idx="11978">
                  <c:v>5.9400292702171953E-3</c:v>
                </c:pt>
                <c:pt idx="11979">
                  <c:v>4.8023399701992986E-3</c:v>
                </c:pt>
                <c:pt idx="11980">
                  <c:v>6.9198388430873337E-3</c:v>
                </c:pt>
                <c:pt idx="11981">
                  <c:v>1.3075732103260407E-3</c:v>
                </c:pt>
                <c:pt idx="11982">
                  <c:v>1.3603021549304373E-3</c:v>
                </c:pt>
                <c:pt idx="11983">
                  <c:v>2.2391368161081004E-3</c:v>
                </c:pt>
                <c:pt idx="11984">
                  <c:v>3.8566607741810088E-3</c:v>
                </c:pt>
                <c:pt idx="11985">
                  <c:v>1.0921987478472062E-2</c:v>
                </c:pt>
                <c:pt idx="11986">
                  <c:v>2.5006971816257106E-3</c:v>
                </c:pt>
                <c:pt idx="11987">
                  <c:v>8.4556409378269137E-3</c:v>
                </c:pt>
                <c:pt idx="11988">
                  <c:v>3.7931741147101405E-3</c:v>
                </c:pt>
                <c:pt idx="11989">
                  <c:v>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4.4702185553724405E-3</c:v>
                </c:pt>
                <c:pt idx="11993">
                  <c:v>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3.3551894436705254E-3</c:v>
                </c:pt>
                <c:pt idx="12010">
                  <c:v>8.6656853840292314E-3</c:v>
                </c:pt>
                <c:pt idx="12011">
                  <c:v>3.7635942732325844E-3</c:v>
                </c:pt>
                <c:pt idx="12012">
                  <c:v>1.8325891466659527E-3</c:v>
                </c:pt>
                <c:pt idx="12013">
                  <c:v>1.6750423063474074E-3</c:v>
                </c:pt>
                <c:pt idx="12014">
                  <c:v>2.8117677026262555E-3</c:v>
                </c:pt>
                <c:pt idx="12015">
                  <c:v>4.3368344385790181E-3</c:v>
                </c:pt>
                <c:pt idx="12016">
                  <c:v>6.5194067757463614E-3</c:v>
                </c:pt>
                <c:pt idx="12017">
                  <c:v>7.4586030705887651E-3</c:v>
                </c:pt>
                <c:pt idx="12018">
                  <c:v>4.106260622123159E-4</c:v>
                </c:pt>
                <c:pt idx="12019">
                  <c:v>7.2610495786893381E-3</c:v>
                </c:pt>
                <c:pt idx="12020">
                  <c:v>5.858510954766416E-3</c:v>
                </c:pt>
                <c:pt idx="12021">
                  <c:v>8.1117975058155878E-3</c:v>
                </c:pt>
                <c:pt idx="12022">
                  <c:v>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1.9533878605670907E-4</c:v>
                </c:pt>
                <c:pt idx="12032">
                  <c:v>7.3765654008042247E-3</c:v>
                </c:pt>
                <c:pt idx="12033">
                  <c:v>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5.3613494961819441E-3</c:v>
                </c:pt>
                <c:pt idx="12039">
                  <c:v>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5.2002650241949055E-3</c:v>
                </c:pt>
                <c:pt idx="12043">
                  <c:v>4.7410909254601563E-3</c:v>
                </c:pt>
                <c:pt idx="12044">
                  <c:v>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2.2252275638443564E-3</c:v>
                </c:pt>
                <c:pt idx="12052">
                  <c:v>3.1069729650372579E-3</c:v>
                </c:pt>
                <c:pt idx="12053">
                  <c:v>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2.8966410184452229E-3</c:v>
                </c:pt>
                <c:pt idx="12057">
                  <c:v>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4.5482725520553657E-3</c:v>
                </c:pt>
                <c:pt idx="12061">
                  <c:v>4.9753111856976062E-3</c:v>
                </c:pt>
                <c:pt idx="12062">
                  <c:v>2.1685275363623191E-3</c:v>
                </c:pt>
                <c:pt idx="12063">
                  <c:v>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3.1183040545794682E-3</c:v>
                </c:pt>
                <c:pt idx="12067">
                  <c:v>1.2256113336338359E-2</c:v>
                </c:pt>
                <c:pt idx="12068">
                  <c:v>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3.586449301289818E-3</c:v>
                </c:pt>
                <c:pt idx="12072">
                  <c:v>1.6394928070203818E-2</c:v>
                </c:pt>
                <c:pt idx="12073">
                  <c:v>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1.1303723060388293E-2</c:v>
                </c:pt>
                <c:pt idx="12082">
                  <c:v>1.297326334416482E-3</c:v>
                </c:pt>
                <c:pt idx="12083">
                  <c:v>2.5983347834497295E-3</c:v>
                </c:pt>
                <c:pt idx="12084">
                  <c:v>5.5619133101867391E-3</c:v>
                </c:pt>
                <c:pt idx="12085">
                  <c:v>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8.8231838773467075E-4</c:v>
                </c:pt>
                <c:pt idx="12092">
                  <c:v>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9.6423514275532085E-3</c:v>
                </c:pt>
                <c:pt idx="12096">
                  <c:v>2.3144372739942298E-2</c:v>
                </c:pt>
                <c:pt idx="12097">
                  <c:v>5.3049063168071342E-3</c:v>
                </c:pt>
                <c:pt idx="12098">
                  <c:v>8.5285260679395236E-3</c:v>
                </c:pt>
                <c:pt idx="12099">
                  <c:v>1.0376645119578143E-2</c:v>
                </c:pt>
                <c:pt idx="12100">
                  <c:v>8.5721270504279801E-3</c:v>
                </c:pt>
                <c:pt idx="12101">
                  <c:v>8.0974322459610448E-3</c:v>
                </c:pt>
                <c:pt idx="12102">
                  <c:v>2.2941558131355677E-2</c:v>
                </c:pt>
                <c:pt idx="12103">
                  <c:v>7.7091628086929376E-3</c:v>
                </c:pt>
                <c:pt idx="12104">
                  <c:v>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6.307195030233359E-3</c:v>
                </c:pt>
                <c:pt idx="12114">
                  <c:v>6.0910225207138069E-3</c:v>
                </c:pt>
                <c:pt idx="12115">
                  <c:v>9.6871212927140959E-4</c:v>
                </c:pt>
                <c:pt idx="12116">
                  <c:v>6.0570767748604482E-3</c:v>
                </c:pt>
                <c:pt idx="12117">
                  <c:v>1.5189917798021924E-3</c:v>
                </c:pt>
                <c:pt idx="12118">
                  <c:v>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9.257334487456248E-3</c:v>
                </c:pt>
                <c:pt idx="12122">
                  <c:v>1.5387578950752712E-2</c:v>
                </c:pt>
                <c:pt idx="12123">
                  <c:v>6.7991684667134678E-4</c:v>
                </c:pt>
                <c:pt idx="12124">
                  <c:v>4.0631202993566262E-3</c:v>
                </c:pt>
                <c:pt idx="12125">
                  <c:v>1.2938250633247605E-3</c:v>
                </c:pt>
                <c:pt idx="12126">
                  <c:v>2.4535387794362151E-3</c:v>
                </c:pt>
                <c:pt idx="12127">
                  <c:v>5.7872531977452013E-3</c:v>
                </c:pt>
                <c:pt idx="12128">
                  <c:v>6.3799782132711869E-4</c:v>
                </c:pt>
                <c:pt idx="12129">
                  <c:v>1.1705648695810922E-2</c:v>
                </c:pt>
                <c:pt idx="12130">
                  <c:v>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7.8785645472319032E-3</c:v>
                </c:pt>
                <c:pt idx="12134">
                  <c:v>3.9682144957637888E-3</c:v>
                </c:pt>
                <c:pt idx="12135">
                  <c:v>8.157073178782781E-4</c:v>
                </c:pt>
                <c:pt idx="12136">
                  <c:v>2.9064057391856579E-3</c:v>
                </c:pt>
                <c:pt idx="12137">
                  <c:v>5.2937882567203332E-3</c:v>
                </c:pt>
                <c:pt idx="12138">
                  <c:v>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1.7336176021398586E-3</c:v>
                </c:pt>
                <c:pt idx="12145">
                  <c:v>7.7129076682709297E-3</c:v>
                </c:pt>
                <c:pt idx="12146">
                  <c:v>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1.7984722204104742E-2</c:v>
                </c:pt>
                <c:pt idx="12150">
                  <c:v>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1.6174836112945457E-3</c:v>
                </c:pt>
                <c:pt idx="12158">
                  <c:v>5.6522816309545476E-4</c:v>
                </c:pt>
                <c:pt idx="12159">
                  <c:v>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5.7984486047413242E-3</c:v>
                </c:pt>
                <c:pt idx="12167">
                  <c:v>5.4879807861354379E-3</c:v>
                </c:pt>
                <c:pt idx="12168">
                  <c:v>1.5246110493105647E-3</c:v>
                </c:pt>
                <c:pt idx="12169">
                  <c:v>3.7327590477786998E-4</c:v>
                </c:pt>
                <c:pt idx="12170">
                  <c:v>9.0858161312858954E-3</c:v>
                </c:pt>
                <c:pt idx="12171">
                  <c:v>5.976242478311633E-5</c:v>
                </c:pt>
                <c:pt idx="12172">
                  <c:v>4.3766423848641267E-3</c:v>
                </c:pt>
                <c:pt idx="12173">
                  <c:v>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4.0488787039016927E-4</c:v>
                </c:pt>
                <c:pt idx="12191">
                  <c:v>3.8105313825465004E-3</c:v>
                </c:pt>
                <c:pt idx="12192">
                  <c:v>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3.649665497640342E-4</c:v>
                </c:pt>
                <c:pt idx="12200">
                  <c:v>8.3971384904391044E-3</c:v>
                </c:pt>
                <c:pt idx="12201">
                  <c:v>3.7359096554521187E-3</c:v>
                </c:pt>
                <c:pt idx="12202">
                  <c:v>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6.2248177167241181E-3</c:v>
                </c:pt>
                <c:pt idx="12209">
                  <c:v>6.6048254993571476E-3</c:v>
                </c:pt>
                <c:pt idx="12210">
                  <c:v>3.8545724793550562E-3</c:v>
                </c:pt>
                <c:pt idx="12211">
                  <c:v>5.8468863160232587E-3</c:v>
                </c:pt>
                <c:pt idx="12212">
                  <c:v>4.5619397763729808E-4</c:v>
                </c:pt>
                <c:pt idx="12213">
                  <c:v>5.0274250487110095E-3</c:v>
                </c:pt>
                <c:pt idx="12214">
                  <c:v>2.3536675050728206E-3</c:v>
                </c:pt>
                <c:pt idx="12215">
                  <c:v>4.7526856354611624E-3</c:v>
                </c:pt>
                <c:pt idx="12216">
                  <c:v>1.163313107223729E-2</c:v>
                </c:pt>
                <c:pt idx="12217">
                  <c:v>8.7290661454275664E-3</c:v>
                </c:pt>
                <c:pt idx="12218">
                  <c:v>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4.7901577139146667E-3</c:v>
                </c:pt>
                <c:pt idx="12223">
                  <c:v>1.3021988433870035E-4</c:v>
                </c:pt>
                <c:pt idx="12224">
                  <c:v>4.6104967936546615E-3</c:v>
                </c:pt>
                <c:pt idx="12225">
                  <c:v>6.3203158404334658E-4</c:v>
                </c:pt>
                <c:pt idx="12226">
                  <c:v>1.8781332225069391E-2</c:v>
                </c:pt>
                <c:pt idx="12227">
                  <c:v>3.1990695789474444E-3</c:v>
                </c:pt>
                <c:pt idx="12228">
                  <c:v>6.9444603781985137E-3</c:v>
                </c:pt>
                <c:pt idx="12229">
                  <c:v>1.0209141601878358E-2</c:v>
                </c:pt>
                <c:pt idx="12230">
                  <c:v>3.6604932541450808E-4</c:v>
                </c:pt>
                <c:pt idx="12231">
                  <c:v>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2.5571473854189009E-3</c:v>
                </c:pt>
                <c:pt idx="12247">
                  <c:v>3.3179083939050003E-3</c:v>
                </c:pt>
                <c:pt idx="12248">
                  <c:v>7.3988141996927936E-4</c:v>
                </c:pt>
                <c:pt idx="12249">
                  <c:v>2.3011563661281542E-3</c:v>
                </c:pt>
                <c:pt idx="12250">
                  <c:v>3.0007706707735338E-3</c:v>
                </c:pt>
                <c:pt idx="12251">
                  <c:v>3.8916203330110477E-3</c:v>
                </c:pt>
                <c:pt idx="12252">
                  <c:v>5.9799196880501171E-3</c:v>
                </c:pt>
                <c:pt idx="12253">
                  <c:v>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5.903015704513237E-3</c:v>
                </c:pt>
                <c:pt idx="12257">
                  <c:v>1.9065181968080935E-4</c:v>
                </c:pt>
                <c:pt idx="12258">
                  <c:v>6.4716406981268904E-3</c:v>
                </c:pt>
                <c:pt idx="12259">
                  <c:v>5.8298708161252932E-4</c:v>
                </c:pt>
                <c:pt idx="12260">
                  <c:v>4.5749506054555411E-3</c:v>
                </c:pt>
                <c:pt idx="12261">
                  <c:v>3.133448268432204E-3</c:v>
                </c:pt>
                <c:pt idx="12262">
                  <c:v>8.8593701611170417E-3</c:v>
                </c:pt>
                <c:pt idx="12263">
                  <c:v>7.1144131013891609E-3</c:v>
                </c:pt>
                <c:pt idx="12264">
                  <c:v>6.4678925850021329E-3</c:v>
                </c:pt>
                <c:pt idx="12265">
                  <c:v>1.5123491501110919E-2</c:v>
                </c:pt>
                <c:pt idx="12266">
                  <c:v>7.1251267400249674E-3</c:v>
                </c:pt>
                <c:pt idx="12267">
                  <c:v>4.6250537799465974E-3</c:v>
                </c:pt>
                <c:pt idx="12268">
                  <c:v>4.2998538268790298E-3</c:v>
                </c:pt>
                <c:pt idx="12269">
                  <c:v>1.2351094483948444E-2</c:v>
                </c:pt>
                <c:pt idx="12270">
                  <c:v>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1.5423313646294901E-2</c:v>
                </c:pt>
                <c:pt idx="12274">
                  <c:v>1.5250503006312144E-2</c:v>
                </c:pt>
                <c:pt idx="12275">
                  <c:v>2.2445917889276856E-2</c:v>
                </c:pt>
                <c:pt idx="12276">
                  <c:v>1.1229691765043626E-2</c:v>
                </c:pt>
                <c:pt idx="12277">
                  <c:v>1.2355988680898378E-2</c:v>
                </c:pt>
                <c:pt idx="12278">
                  <c:v>1.8837770316455504E-3</c:v>
                </c:pt>
                <c:pt idx="12279">
                  <c:v>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3.6162412300804192E-3</c:v>
                </c:pt>
                <c:pt idx="12288">
                  <c:v>1.2577498348072425E-2</c:v>
                </c:pt>
                <c:pt idx="12289">
                  <c:v>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3.3555616410474443E-3</c:v>
                </c:pt>
                <c:pt idx="12293">
                  <c:v>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2.156799102124296E-3</c:v>
                </c:pt>
                <c:pt idx="12300">
                  <c:v>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1.0919234133410782E-3</c:v>
                </c:pt>
                <c:pt idx="12309">
                  <c:v>1.6795586348568037E-3</c:v>
                </c:pt>
                <c:pt idx="12310">
                  <c:v>8.4078715037154694E-3</c:v>
                </c:pt>
                <c:pt idx="12311">
                  <c:v>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3.190580531390097E-3</c:v>
                </c:pt>
                <c:pt idx="12315">
                  <c:v>1.6384916149814188E-3</c:v>
                </c:pt>
                <c:pt idx="12316">
                  <c:v>9.7757218476548502E-3</c:v>
                </c:pt>
                <c:pt idx="12317">
                  <c:v>3.9050408118956881E-3</c:v>
                </c:pt>
                <c:pt idx="12318">
                  <c:v>1.4798641077168995E-2</c:v>
                </c:pt>
                <c:pt idx="12319">
                  <c:v>2.6132384334971448E-3</c:v>
                </c:pt>
                <c:pt idx="12320">
                  <c:v>1.7897983247525673E-2</c:v>
                </c:pt>
                <c:pt idx="12321">
                  <c:v>8.5436063470556434E-3</c:v>
                </c:pt>
                <c:pt idx="12322">
                  <c:v>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5.0198118273918624E-3</c:v>
                </c:pt>
                <c:pt idx="12332">
                  <c:v>8.611940752256686E-3</c:v>
                </c:pt>
                <c:pt idx="12333">
                  <c:v>7.6790502229329149E-4</c:v>
                </c:pt>
                <c:pt idx="12334">
                  <c:v>2.0826761755122547E-2</c:v>
                </c:pt>
                <c:pt idx="12335">
                  <c:v>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8.2865934719666967E-3</c:v>
                </c:pt>
                <c:pt idx="12339">
                  <c:v>6.6194906609595705E-3</c:v>
                </c:pt>
                <c:pt idx="12340">
                  <c:v>1.6723596533925189E-3</c:v>
                </c:pt>
                <c:pt idx="12341">
                  <c:v>5.4312959051472376E-3</c:v>
                </c:pt>
                <c:pt idx="12342">
                  <c:v>4.8216664489402206E-3</c:v>
                </c:pt>
                <c:pt idx="12343">
                  <c:v>1.3763736059349441E-2</c:v>
                </c:pt>
                <c:pt idx="12344">
                  <c:v>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6.5614224547516642E-3</c:v>
                </c:pt>
                <c:pt idx="12348">
                  <c:v>5.4374071335914209E-3</c:v>
                </c:pt>
                <c:pt idx="12349">
                  <c:v>6.0400915967342428E-3</c:v>
                </c:pt>
                <c:pt idx="12350">
                  <c:v>1.6644198150450151E-2</c:v>
                </c:pt>
                <c:pt idx="12351">
                  <c:v>8.2430624523581741E-3</c:v>
                </c:pt>
                <c:pt idx="12352">
                  <c:v>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6.6940042952907675E-3</c:v>
                </c:pt>
                <c:pt idx="12356">
                  <c:v>1.1168864636736942E-2</c:v>
                </c:pt>
                <c:pt idx="12357">
                  <c:v>4.465677546546587E-3</c:v>
                </c:pt>
                <c:pt idx="12358">
                  <c:v>1.930408079033441E-3</c:v>
                </c:pt>
                <c:pt idx="12359">
                  <c:v>8.1456531460339932E-3</c:v>
                </c:pt>
                <c:pt idx="12360">
                  <c:v>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2.3373161871944603E-3</c:v>
                </c:pt>
                <c:pt idx="12366">
                  <c:v>6.3584789600010794E-3</c:v>
                </c:pt>
                <c:pt idx="12367">
                  <c:v>3.0734784880621646E-3</c:v>
                </c:pt>
                <c:pt idx="12368">
                  <c:v>4.282651667946169E-3</c:v>
                </c:pt>
                <c:pt idx="12369">
                  <c:v>3.759583203741812E-4</c:v>
                </c:pt>
                <c:pt idx="12370">
                  <c:v>3.2279335879952242E-3</c:v>
                </c:pt>
                <c:pt idx="12371">
                  <c:v>1.7439305592183985E-3</c:v>
                </c:pt>
                <c:pt idx="12372">
                  <c:v>3.6119300920667285E-3</c:v>
                </c:pt>
                <c:pt idx="12373">
                  <c:v>4.6583538911182387E-3</c:v>
                </c:pt>
                <c:pt idx="12374">
                  <c:v>4.220195893866574E-3</c:v>
                </c:pt>
                <c:pt idx="12375">
                  <c:v>8.7016712358156667E-4</c:v>
                </c:pt>
                <c:pt idx="12376">
                  <c:v>1.5747622350739121E-2</c:v>
                </c:pt>
                <c:pt idx="12377">
                  <c:v>2.2525626987501823E-3</c:v>
                </c:pt>
                <c:pt idx="12378">
                  <c:v>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6.4760974830200269E-3</c:v>
                </c:pt>
                <c:pt idx="12382">
                  <c:v>1.2034072586217803E-2</c:v>
                </c:pt>
                <c:pt idx="12383">
                  <c:v>1.7246450967061122E-3</c:v>
                </c:pt>
                <c:pt idx="12384">
                  <c:v>1.4376352620574906E-2</c:v>
                </c:pt>
                <c:pt idx="12385">
                  <c:v>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4.6299917223606712E-3</c:v>
                </c:pt>
                <c:pt idx="12389">
                  <c:v>1.1154816143172042E-2</c:v>
                </c:pt>
                <c:pt idx="12390">
                  <c:v>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8.2208325694619333E-3</c:v>
                </c:pt>
                <c:pt idx="12394">
                  <c:v>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1.1723568005983509E-4</c:v>
                </c:pt>
                <c:pt idx="12405">
                  <c:v>1.0014372210829237E-2</c:v>
                </c:pt>
                <c:pt idx="12406">
                  <c:v>5.2419569185886417E-3</c:v>
                </c:pt>
                <c:pt idx="12407">
                  <c:v>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2.2915791656821227E-3</c:v>
                </c:pt>
                <c:pt idx="12412">
                  <c:v>3.1980255193904128E-3</c:v>
                </c:pt>
                <c:pt idx="12413">
                  <c:v>4.3806760483047213E-3</c:v>
                </c:pt>
                <c:pt idx="12414">
                  <c:v>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1.1154554543315598E-2</c:v>
                </c:pt>
                <c:pt idx="12418">
                  <c:v>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4.9925488767676995E-3</c:v>
                </c:pt>
                <c:pt idx="12422">
                  <c:v>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4.0965096141931667E-5</c:v>
                </c:pt>
                <c:pt idx="12427">
                  <c:v>1.3135985759848978E-3</c:v>
                </c:pt>
                <c:pt idx="12428">
                  <c:v>2.5956440442165274E-4</c:v>
                </c:pt>
                <c:pt idx="12429">
                  <c:v>2.6209415926299329E-3</c:v>
                </c:pt>
                <c:pt idx="12430">
                  <c:v>3.7410633477659161E-3</c:v>
                </c:pt>
                <c:pt idx="12431">
                  <c:v>1.1891624039881421E-2</c:v>
                </c:pt>
                <c:pt idx="12432">
                  <c:v>7.0269509476776904E-3</c:v>
                </c:pt>
                <c:pt idx="12433">
                  <c:v>9.5253483685375784E-4</c:v>
                </c:pt>
                <c:pt idx="12434">
                  <c:v>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9.7295119121287854E-3</c:v>
                </c:pt>
                <c:pt idx="12439">
                  <c:v>1.9162734290461003E-3</c:v>
                </c:pt>
                <c:pt idx="12440">
                  <c:v>5.6180759310215933E-3</c:v>
                </c:pt>
                <c:pt idx="12441">
                  <c:v>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6.3918975392347477E-3</c:v>
                </c:pt>
                <c:pt idx="12445">
                  <c:v>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7.4921647752272946E-3</c:v>
                </c:pt>
                <c:pt idx="12453">
                  <c:v>2.7517307836184557E-3</c:v>
                </c:pt>
                <c:pt idx="12454">
                  <c:v>4.148480486154682E-4</c:v>
                </c:pt>
                <c:pt idx="12455">
                  <c:v>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7.5889612397119777E-3</c:v>
                </c:pt>
                <c:pt idx="12460">
                  <c:v>4.3161852124065092E-3</c:v>
                </c:pt>
                <c:pt idx="12461">
                  <c:v>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3.1368053315841138E-3</c:v>
                </c:pt>
                <c:pt idx="12467">
                  <c:v>6.0081093783210804E-3</c:v>
                </c:pt>
                <c:pt idx="12468">
                  <c:v>3.4254191611609031E-3</c:v>
                </c:pt>
                <c:pt idx="12469">
                  <c:v>1.6104172215012369E-3</c:v>
                </c:pt>
                <c:pt idx="12470">
                  <c:v>4.6134130779496019E-3</c:v>
                </c:pt>
                <c:pt idx="12471">
                  <c:v>1.7544136220202233E-3</c:v>
                </c:pt>
                <c:pt idx="12472">
                  <c:v>5.4395972296568118E-3</c:v>
                </c:pt>
                <c:pt idx="12473">
                  <c:v>1.1017319907873357E-2</c:v>
                </c:pt>
                <c:pt idx="12474">
                  <c:v>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1.9849211938449685E-4</c:v>
                </c:pt>
                <c:pt idx="12478">
                  <c:v>4.872930182919788E-5</c:v>
                </c:pt>
                <c:pt idx="12479">
                  <c:v>3.7765995488410198E-3</c:v>
                </c:pt>
                <c:pt idx="12480">
                  <c:v>1.5286259417415238E-3</c:v>
                </c:pt>
                <c:pt idx="12481">
                  <c:v>2.1362897317889207E-3</c:v>
                </c:pt>
                <c:pt idx="12482">
                  <c:v>4.4725468739557073E-3</c:v>
                </c:pt>
                <c:pt idx="12483">
                  <c:v>3.3660216033783996E-3</c:v>
                </c:pt>
                <c:pt idx="12484">
                  <c:v>1.318936409822058E-2</c:v>
                </c:pt>
                <c:pt idx="12485">
                  <c:v>9.5780437609391811E-3</c:v>
                </c:pt>
                <c:pt idx="12486">
                  <c:v>2.0971516409531432E-3</c:v>
                </c:pt>
                <c:pt idx="12487">
                  <c:v>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2.3849038792089772E-3</c:v>
                </c:pt>
                <c:pt idx="12491">
                  <c:v>9.8493499862932765E-3</c:v>
                </c:pt>
                <c:pt idx="12492">
                  <c:v>1.9966814798118904E-2</c:v>
                </c:pt>
                <c:pt idx="12493">
                  <c:v>2.7097938144150291E-2</c:v>
                </c:pt>
                <c:pt idx="12494">
                  <c:v>4.0609752402788857E-2</c:v>
                </c:pt>
                <c:pt idx="12495">
                  <c:v>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6.4215886594727323E-3</c:v>
                </c:pt>
                <c:pt idx="12500">
                  <c:v>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1.7813667928306742E-2</c:v>
                </c:pt>
                <c:pt idx="12504">
                  <c:v>2.3805028644186876E-2</c:v>
                </c:pt>
                <c:pt idx="12505">
                  <c:v>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2.0711350054565258E-3</c:v>
                </c:pt>
                <c:pt idx="12512">
                  <c:v>1.8170022415688436E-2</c:v>
                </c:pt>
                <c:pt idx="12513">
                  <c:v>3.4303218169551286E-3</c:v>
                </c:pt>
                <c:pt idx="12514">
                  <c:v>1.5363757789749855E-2</c:v>
                </c:pt>
                <c:pt idx="12515">
                  <c:v>4.5195312642363206E-3</c:v>
                </c:pt>
                <c:pt idx="12516">
                  <c:v>3.0540228642124134E-3</c:v>
                </c:pt>
                <c:pt idx="12517">
                  <c:v>1.975134181185112E-3</c:v>
                </c:pt>
                <c:pt idx="12518">
                  <c:v>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4.6042954319425178E-4</c:v>
                </c:pt>
                <c:pt idx="12529">
                  <c:v>9.0740086293035205E-3</c:v>
                </c:pt>
                <c:pt idx="12530">
                  <c:v>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2.9125859857046521E-3</c:v>
                </c:pt>
                <c:pt idx="12534">
                  <c:v>7.8745412590031094E-4</c:v>
                </c:pt>
                <c:pt idx="12535">
                  <c:v>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3.9949878663367855E-3</c:v>
                </c:pt>
                <c:pt idx="12539">
                  <c:v>6.1769712142645261E-3</c:v>
                </c:pt>
                <c:pt idx="12540">
                  <c:v>1.318368535411274E-2</c:v>
                </c:pt>
                <c:pt idx="12541">
                  <c:v>3.8067504724921264E-3</c:v>
                </c:pt>
                <c:pt idx="12542">
                  <c:v>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4.3412008979135663E-3</c:v>
                </c:pt>
                <c:pt idx="12546">
                  <c:v>1.4777733198059195E-3</c:v>
                </c:pt>
                <c:pt idx="12547">
                  <c:v>3.3235681651753168E-3</c:v>
                </c:pt>
                <c:pt idx="12548">
                  <c:v>9.381504055154366E-3</c:v>
                </c:pt>
                <c:pt idx="12549">
                  <c:v>1.6461590041583207E-3</c:v>
                </c:pt>
                <c:pt idx="12550">
                  <c:v>3.1152894424142374E-3</c:v>
                </c:pt>
                <c:pt idx="12551">
                  <c:v>1.5890175697478526E-2</c:v>
                </c:pt>
                <c:pt idx="12552">
                  <c:v>7.9329336288065377E-3</c:v>
                </c:pt>
                <c:pt idx="12553">
                  <c:v>1.4112560088328507E-2</c:v>
                </c:pt>
                <c:pt idx="12554">
                  <c:v>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3.9252392925988033E-3</c:v>
                </c:pt>
                <c:pt idx="12563">
                  <c:v>1.0511736678028072E-2</c:v>
                </c:pt>
                <c:pt idx="12564">
                  <c:v>1.2472394532986542E-2</c:v>
                </c:pt>
                <c:pt idx="12565">
                  <c:v>1.2769388701244111E-2</c:v>
                </c:pt>
                <c:pt idx="12566">
                  <c:v>1.4659965258752905E-2</c:v>
                </c:pt>
                <c:pt idx="12567">
                  <c:v>1.0073769493297746E-2</c:v>
                </c:pt>
                <c:pt idx="12568">
                  <c:v>1.0355715796729115E-2</c:v>
                </c:pt>
                <c:pt idx="12569">
                  <c:v>3.536220893820996E-3</c:v>
                </c:pt>
                <c:pt idx="12570">
                  <c:v>9.5108957228084989E-4</c:v>
                </c:pt>
                <c:pt idx="12571">
                  <c:v>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1.523058806768951E-2</c:v>
                </c:pt>
                <c:pt idx="12576">
                  <c:v>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1.7268681882232073E-3</c:v>
                </c:pt>
                <c:pt idx="12581">
                  <c:v>4.0192976641026945E-3</c:v>
                </c:pt>
                <c:pt idx="12582">
                  <c:v>8.6922412415013639E-3</c:v>
                </c:pt>
                <c:pt idx="12583">
                  <c:v>7.8675489316886171E-3</c:v>
                </c:pt>
                <c:pt idx="12584">
                  <c:v>8.0916681419846981E-3</c:v>
                </c:pt>
                <c:pt idx="12585">
                  <c:v>1.408417388033989E-2</c:v>
                </c:pt>
                <c:pt idx="12586">
                  <c:v>2.6460828113581414E-3</c:v>
                </c:pt>
                <c:pt idx="12587">
                  <c:v>1.6063598246910615E-2</c:v>
                </c:pt>
                <c:pt idx="12588">
                  <c:v>2.2322092761170254E-2</c:v>
                </c:pt>
                <c:pt idx="12589">
                  <c:v>1.2685835627326725E-2</c:v>
                </c:pt>
                <c:pt idx="12590">
                  <c:v>1.1643051919740799E-4</c:v>
                </c:pt>
                <c:pt idx="12591">
                  <c:v>5.115056739350976E-3</c:v>
                </c:pt>
                <c:pt idx="12592">
                  <c:v>2.1349735049332352E-2</c:v>
                </c:pt>
                <c:pt idx="12593">
                  <c:v>1.5067882492960649E-2</c:v>
                </c:pt>
                <c:pt idx="12594">
                  <c:v>2.3057765833364385E-2</c:v>
                </c:pt>
                <c:pt idx="12595">
                  <c:v>2.2690274918346631E-4</c:v>
                </c:pt>
                <c:pt idx="12596">
                  <c:v>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1.7541465901818043E-2</c:v>
                </c:pt>
                <c:pt idx="12600">
                  <c:v>1.7774833913806631E-2</c:v>
                </c:pt>
                <c:pt idx="12601">
                  <c:v>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1.6634052478181616E-3</c:v>
                </c:pt>
                <c:pt idx="12605">
                  <c:v>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1.5215357487104342E-2</c:v>
                </c:pt>
                <c:pt idx="12609">
                  <c:v>1.7077302754239909E-2</c:v>
                </c:pt>
                <c:pt idx="12610">
                  <c:v>4.727709013371495E-3</c:v>
                </c:pt>
                <c:pt idx="12611">
                  <c:v>1.2056203494648088E-3</c:v>
                </c:pt>
                <c:pt idx="12612">
                  <c:v>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2.8680410572938797E-3</c:v>
                </c:pt>
                <c:pt idx="12617">
                  <c:v>2.0031145303249787E-3</c:v>
                </c:pt>
                <c:pt idx="12618">
                  <c:v>1.3648881063504703E-2</c:v>
                </c:pt>
                <c:pt idx="12619">
                  <c:v>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5.6944403088365902E-4</c:v>
                </c:pt>
                <c:pt idx="12623">
                  <c:v>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1.3854099130400144E-2</c:v>
                </c:pt>
                <c:pt idx="12630">
                  <c:v>5.687794151853609E-3</c:v>
                </c:pt>
                <c:pt idx="12631">
                  <c:v>6.7926201225354532E-4</c:v>
                </c:pt>
                <c:pt idx="12632">
                  <c:v>1.8591854386711404E-2</c:v>
                </c:pt>
                <c:pt idx="12633">
                  <c:v>2.965629784160484E-3</c:v>
                </c:pt>
                <c:pt idx="12634">
                  <c:v>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3.6582067904689097E-4</c:v>
                </c:pt>
                <c:pt idx="12639">
                  <c:v>2.4973434722674881E-3</c:v>
                </c:pt>
                <c:pt idx="12640">
                  <c:v>9.3152409529615454E-3</c:v>
                </c:pt>
                <c:pt idx="12641">
                  <c:v>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2.8937228716454655E-3</c:v>
                </c:pt>
                <c:pt idx="12646">
                  <c:v>1.2326471982415654E-3</c:v>
                </c:pt>
                <c:pt idx="12647">
                  <c:v>3.6230038679843091E-3</c:v>
                </c:pt>
                <c:pt idx="12648">
                  <c:v>1.2045140662705123E-2</c:v>
                </c:pt>
                <c:pt idx="12649">
                  <c:v>9.7691172501779278E-3</c:v>
                </c:pt>
                <c:pt idx="12650">
                  <c:v>1.1353669894951679E-2</c:v>
                </c:pt>
                <c:pt idx="12651">
                  <c:v>7.3931035884395868E-3</c:v>
                </c:pt>
                <c:pt idx="12652">
                  <c:v>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6.9552852520136099E-3</c:v>
                </c:pt>
                <c:pt idx="12661">
                  <c:v>5.3591818132403546E-3</c:v>
                </c:pt>
                <c:pt idx="12662">
                  <c:v>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8.6812882705569194E-3</c:v>
                </c:pt>
                <c:pt idx="12666">
                  <c:v>4.1621232111932471E-3</c:v>
                </c:pt>
                <c:pt idx="12667">
                  <c:v>5.676167390216591E-3</c:v>
                </c:pt>
                <c:pt idx="12668">
                  <c:v>1.2510852298152741E-2</c:v>
                </c:pt>
                <c:pt idx="12669">
                  <c:v>7.7077248747237093E-3</c:v>
                </c:pt>
                <c:pt idx="12670">
                  <c:v>4.7841561789496723E-4</c:v>
                </c:pt>
                <c:pt idx="12671">
                  <c:v>2.6721302026988525E-3</c:v>
                </c:pt>
                <c:pt idx="12672">
                  <c:v>1.6737753978013359E-3</c:v>
                </c:pt>
                <c:pt idx="12673">
                  <c:v>1.2794384404161363E-2</c:v>
                </c:pt>
                <c:pt idx="12674">
                  <c:v>8.8522996906430507E-3</c:v>
                </c:pt>
                <c:pt idx="12675">
                  <c:v>2.0706327358155363E-4</c:v>
                </c:pt>
                <c:pt idx="12676">
                  <c:v>1.0341308068628763E-2</c:v>
                </c:pt>
                <c:pt idx="12677">
                  <c:v>1.0156455897980976E-2</c:v>
                </c:pt>
                <c:pt idx="12678">
                  <c:v>7.2714340647372921E-3</c:v>
                </c:pt>
                <c:pt idx="12679">
                  <c:v>1.752425928659207E-3</c:v>
                </c:pt>
                <c:pt idx="12680">
                  <c:v>4.6172380280857794E-3</c:v>
                </c:pt>
                <c:pt idx="12681">
                  <c:v>5.6752926514924695E-3</c:v>
                </c:pt>
                <c:pt idx="12682">
                  <c:v>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6.6740043207680344E-4</c:v>
                </c:pt>
                <c:pt idx="12686">
                  <c:v>2.8608746099845206E-3</c:v>
                </c:pt>
                <c:pt idx="12687">
                  <c:v>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4.5731779244775339E-3</c:v>
                </c:pt>
                <c:pt idx="12695">
                  <c:v>1.3664526278049038E-2</c:v>
                </c:pt>
                <c:pt idx="12696">
                  <c:v>9.3223498581824771E-3</c:v>
                </c:pt>
                <c:pt idx="12697">
                  <c:v>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1.6905974624279452E-3</c:v>
                </c:pt>
                <c:pt idx="12704">
                  <c:v>1.5924228209723168E-2</c:v>
                </c:pt>
                <c:pt idx="12705">
                  <c:v>4.3960710514546975E-2</c:v>
                </c:pt>
                <c:pt idx="12706">
                  <c:v>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1.0152364872357822E-2</c:v>
                </c:pt>
                <c:pt idx="12712">
                  <c:v>3.0732223532918823E-3</c:v>
                </c:pt>
                <c:pt idx="12713">
                  <c:v>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1.2532397424109831E-3</c:v>
                </c:pt>
                <c:pt idx="12720">
                  <c:v>1.8593657731731383E-3</c:v>
                </c:pt>
                <c:pt idx="12721">
                  <c:v>3.2136580221511224E-3</c:v>
                </c:pt>
                <c:pt idx="12722">
                  <c:v>3.2071434180505065E-3</c:v>
                </c:pt>
                <c:pt idx="12723">
                  <c:v>3.1997002425185883E-3</c:v>
                </c:pt>
                <c:pt idx="12724">
                  <c:v>4.3053909558015135E-3</c:v>
                </c:pt>
                <c:pt idx="12725">
                  <c:v>4.8809490273047373E-3</c:v>
                </c:pt>
                <c:pt idx="12726">
                  <c:v>1.9103508621327592E-3</c:v>
                </c:pt>
                <c:pt idx="12727">
                  <c:v>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5.141330956279333E-3</c:v>
                </c:pt>
                <c:pt idx="12731">
                  <c:v>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2.7367945312644082E-3</c:v>
                </c:pt>
                <c:pt idx="12738">
                  <c:v>5.660979590006221E-3</c:v>
                </c:pt>
                <c:pt idx="12739">
                  <c:v>1.2688042507260633E-3</c:v>
                </c:pt>
                <c:pt idx="12740">
                  <c:v>3.3291847135306085E-3</c:v>
                </c:pt>
                <c:pt idx="12741">
                  <c:v>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3.1218101151324618E-3</c:v>
                </c:pt>
                <c:pt idx="12745">
                  <c:v>1.2224927391226714E-3</c:v>
                </c:pt>
                <c:pt idx="12746">
                  <c:v>2.9146227783964918E-3</c:v>
                </c:pt>
                <c:pt idx="12747">
                  <c:v>5.2046334932391858E-3</c:v>
                </c:pt>
                <c:pt idx="12748">
                  <c:v>6.3123037768697543E-4</c:v>
                </c:pt>
                <c:pt idx="12749">
                  <c:v>3.2544402132064221E-3</c:v>
                </c:pt>
                <c:pt idx="12750">
                  <c:v>5.7530377481214146E-3</c:v>
                </c:pt>
                <c:pt idx="12751">
                  <c:v>1.2781380353121818E-3</c:v>
                </c:pt>
                <c:pt idx="12752">
                  <c:v>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5.6044428490054088E-5</c:v>
                </c:pt>
                <c:pt idx="12757">
                  <c:v>7.2105700486169155E-4</c:v>
                </c:pt>
                <c:pt idx="12758">
                  <c:v>2.5010752070331321E-2</c:v>
                </c:pt>
                <c:pt idx="12759">
                  <c:v>1.1960932430683968E-2</c:v>
                </c:pt>
                <c:pt idx="12760">
                  <c:v>1.9353308547854553E-2</c:v>
                </c:pt>
                <c:pt idx="12761">
                  <c:v>2.2768322064568025E-3</c:v>
                </c:pt>
                <c:pt idx="12762">
                  <c:v>8.6709420212169874E-3</c:v>
                </c:pt>
                <c:pt idx="12763">
                  <c:v>6.6875287744956324E-3</c:v>
                </c:pt>
                <c:pt idx="12764">
                  <c:v>3.0365409751080819E-3</c:v>
                </c:pt>
                <c:pt idx="12765">
                  <c:v>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7.0352792775771889E-3</c:v>
                </c:pt>
                <c:pt idx="12769">
                  <c:v>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1.0275439247264373E-2</c:v>
                </c:pt>
                <c:pt idx="12773">
                  <c:v>7.3222655233173839E-3</c:v>
                </c:pt>
                <c:pt idx="12774">
                  <c:v>2.8927692210842793E-3</c:v>
                </c:pt>
                <c:pt idx="12775">
                  <c:v>5.780444936144491E-3</c:v>
                </c:pt>
                <c:pt idx="12776">
                  <c:v>5.1414560333871151E-3</c:v>
                </c:pt>
                <c:pt idx="12777">
                  <c:v>7.6782013100817892E-4</c:v>
                </c:pt>
                <c:pt idx="12778">
                  <c:v>4.5835024464153662E-3</c:v>
                </c:pt>
                <c:pt idx="12779">
                  <c:v>5.2323979580695124E-3</c:v>
                </c:pt>
                <c:pt idx="12780">
                  <c:v>1.2686526494670503E-2</c:v>
                </c:pt>
                <c:pt idx="12781">
                  <c:v>1.1625332302891422E-3</c:v>
                </c:pt>
                <c:pt idx="12782">
                  <c:v>3.5411249118713073E-3</c:v>
                </c:pt>
                <c:pt idx="12783">
                  <c:v>1.5592152389487524E-4</c:v>
                </c:pt>
                <c:pt idx="12784">
                  <c:v>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3.3583573643092279E-4</c:v>
                </c:pt>
                <c:pt idx="12788">
                  <c:v>2.4073118375920188E-3</c:v>
                </c:pt>
                <c:pt idx="12789">
                  <c:v>1.8352561134094003E-3</c:v>
                </c:pt>
                <c:pt idx="12790">
                  <c:v>3.8889809900002348E-3</c:v>
                </c:pt>
                <c:pt idx="12791">
                  <c:v>2.0874476208341264E-3</c:v>
                </c:pt>
                <c:pt idx="12792">
                  <c:v>2.3898600379066437E-3</c:v>
                </c:pt>
                <c:pt idx="12793">
                  <c:v>2.520483381211136E-3</c:v>
                </c:pt>
                <c:pt idx="12794">
                  <c:v>5.0285360649304778E-4</c:v>
                </c:pt>
                <c:pt idx="12795">
                  <c:v>6.4931353290873517E-3</c:v>
                </c:pt>
                <c:pt idx="12796">
                  <c:v>7.6680245638378608E-3</c:v>
                </c:pt>
                <c:pt idx="12797">
                  <c:v>2.6024789695480166E-3</c:v>
                </c:pt>
                <c:pt idx="12798">
                  <c:v>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4.2975312678361632E-3</c:v>
                </c:pt>
                <c:pt idx="12807">
                  <c:v>3.7921052446261427E-3</c:v>
                </c:pt>
                <c:pt idx="12808">
                  <c:v>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1.2973063102421634E-3</c:v>
                </c:pt>
                <c:pt idx="12824">
                  <c:v>5.3438555039502234E-3</c:v>
                </c:pt>
                <c:pt idx="12825">
                  <c:v>1.2401752171490088E-2</c:v>
                </c:pt>
                <c:pt idx="12826">
                  <c:v>2.9886562794008142E-3</c:v>
                </c:pt>
                <c:pt idx="12827">
                  <c:v>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2.6547570675177212E-3</c:v>
                </c:pt>
                <c:pt idx="12831">
                  <c:v>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7.882896331894429E-3</c:v>
                </c:pt>
                <c:pt idx="12835">
                  <c:v>1.3961099665849019E-3</c:v>
                </c:pt>
                <c:pt idx="12836">
                  <c:v>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8.9572377950908333E-4</c:v>
                </c:pt>
                <c:pt idx="12841">
                  <c:v>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2.0177397020813004E-3</c:v>
                </c:pt>
                <c:pt idx="12845">
                  <c:v>2.0524462010858002E-3</c:v>
                </c:pt>
                <c:pt idx="12846">
                  <c:v>2.7542495738526185E-3</c:v>
                </c:pt>
                <c:pt idx="12847">
                  <c:v>1.7008457160017088E-5</c:v>
                </c:pt>
                <c:pt idx="12848">
                  <c:v>4.2291499491877715E-3</c:v>
                </c:pt>
                <c:pt idx="12849">
                  <c:v>3.9335059868363942E-3</c:v>
                </c:pt>
                <c:pt idx="12850">
                  <c:v>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2.2893788466742393E-3</c:v>
                </c:pt>
                <c:pt idx="12854">
                  <c:v>2.6490788786670549E-3</c:v>
                </c:pt>
                <c:pt idx="12855">
                  <c:v>6.9324987013938966E-3</c:v>
                </c:pt>
                <c:pt idx="12856">
                  <c:v>1.5801295273654148E-3</c:v>
                </c:pt>
                <c:pt idx="12857">
                  <c:v>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4.1311412573108441E-3</c:v>
                </c:pt>
                <c:pt idx="12861">
                  <c:v>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2.4273438500745925E-3</c:v>
                </c:pt>
                <c:pt idx="12872">
                  <c:v>5.1680237514872829E-4</c:v>
                </c:pt>
                <c:pt idx="12873">
                  <c:v>1.2867533175757728E-3</c:v>
                </c:pt>
                <c:pt idx="12874">
                  <c:v>1.4770423574965719E-3</c:v>
                </c:pt>
                <c:pt idx="12875">
                  <c:v>3.9842695361347324E-3</c:v>
                </c:pt>
                <c:pt idx="12876">
                  <c:v>1.2844967127470852E-2</c:v>
                </c:pt>
                <c:pt idx="12877">
                  <c:v>7.3425551868577799E-3</c:v>
                </c:pt>
                <c:pt idx="12878">
                  <c:v>1.9383530161594109E-3</c:v>
                </c:pt>
                <c:pt idx="12879">
                  <c:v>4.3705010395758137E-3</c:v>
                </c:pt>
                <c:pt idx="12880">
                  <c:v>3.5976032121389778E-3</c:v>
                </c:pt>
                <c:pt idx="12881">
                  <c:v>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9.6859267789994874E-4</c:v>
                </c:pt>
                <c:pt idx="12889">
                  <c:v>2.7719850045784256E-3</c:v>
                </c:pt>
                <c:pt idx="12890">
                  <c:v>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1.0503384691613604E-3</c:v>
                </c:pt>
                <c:pt idx="12894">
                  <c:v>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2.3456838828579407E-3</c:v>
                </c:pt>
                <c:pt idx="12899">
                  <c:v>2.5212154176603718E-3</c:v>
                </c:pt>
                <c:pt idx="12900">
                  <c:v>5.7815933046612145E-4</c:v>
                </c:pt>
                <c:pt idx="12901">
                  <c:v>4.1216003374966448E-3</c:v>
                </c:pt>
                <c:pt idx="12902">
                  <c:v>2.9657995983995988E-3</c:v>
                </c:pt>
                <c:pt idx="12903">
                  <c:v>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4.4067554060767122E-3</c:v>
                </c:pt>
                <c:pt idx="12907">
                  <c:v>8.6725485568308613E-3</c:v>
                </c:pt>
                <c:pt idx="12908">
                  <c:v>9.0147904174830984E-3</c:v>
                </c:pt>
                <c:pt idx="12909">
                  <c:v>4.2533364774790527E-3</c:v>
                </c:pt>
                <c:pt idx="12910">
                  <c:v>3.1829749156475629E-3</c:v>
                </c:pt>
                <c:pt idx="12911">
                  <c:v>7.4214411671160718E-3</c:v>
                </c:pt>
                <c:pt idx="12912">
                  <c:v>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8.9412248296660835E-4</c:v>
                </c:pt>
                <c:pt idx="12916">
                  <c:v>1.2421009013738882E-3</c:v>
                </c:pt>
                <c:pt idx="12917">
                  <c:v>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1.7535397088703775E-3</c:v>
                </c:pt>
                <c:pt idx="12924">
                  <c:v>2.395243498794386E-3</c:v>
                </c:pt>
                <c:pt idx="12925">
                  <c:v>2.7169152952239983E-3</c:v>
                </c:pt>
                <c:pt idx="12926">
                  <c:v>3.0558458946305933E-3</c:v>
                </c:pt>
                <c:pt idx="12927">
                  <c:v>1.4322234336674455E-3</c:v>
                </c:pt>
                <c:pt idx="12928">
                  <c:v>5.8011346185207202E-3</c:v>
                </c:pt>
                <c:pt idx="12929">
                  <c:v>6.6666624052480472E-4</c:v>
                </c:pt>
                <c:pt idx="12930">
                  <c:v>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6.3853156307480674E-4</c:v>
                </c:pt>
                <c:pt idx="12938">
                  <c:v>2.6307690154663277E-3</c:v>
                </c:pt>
                <c:pt idx="12939">
                  <c:v>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2.1373748974085061E-3</c:v>
                </c:pt>
                <c:pt idx="12943">
                  <c:v>1.9019559935866681E-3</c:v>
                </c:pt>
                <c:pt idx="12944">
                  <c:v>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1.4404513133943198E-3</c:v>
                </c:pt>
                <c:pt idx="12950">
                  <c:v>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8.0085688181963377E-3</c:v>
                </c:pt>
                <c:pt idx="12954">
                  <c:v>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3.5730846115757942E-3</c:v>
                </c:pt>
                <c:pt idx="12959">
                  <c:v>8.1497284958444993E-3</c:v>
                </c:pt>
                <c:pt idx="12960">
                  <c:v>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2.2185892028048215E-3</c:v>
                </c:pt>
                <c:pt idx="12964">
                  <c:v>9.1069794635956214E-3</c:v>
                </c:pt>
                <c:pt idx="12965">
                  <c:v>4.3103794756458313E-3</c:v>
                </c:pt>
                <c:pt idx="12966">
                  <c:v>1.0129262913771697E-4</c:v>
                </c:pt>
                <c:pt idx="12967">
                  <c:v>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5.717047106479356E-4</c:v>
                </c:pt>
                <c:pt idx="12972">
                  <c:v>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1.6666433228103017E-3</c:v>
                </c:pt>
                <c:pt idx="12976">
                  <c:v>1.6693435922228161E-3</c:v>
                </c:pt>
                <c:pt idx="12977">
                  <c:v>5.1117553932940041E-3</c:v>
                </c:pt>
                <c:pt idx="12978">
                  <c:v>6.7659815414344848E-5</c:v>
                </c:pt>
                <c:pt idx="12979">
                  <c:v>1.4039427710521579E-4</c:v>
                </c:pt>
                <c:pt idx="12980">
                  <c:v>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1.7222639447691535E-3</c:v>
                </c:pt>
                <c:pt idx="12984">
                  <c:v>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3.1581792257675545E-3</c:v>
                </c:pt>
                <c:pt idx="12988">
                  <c:v>1.7177772929457547E-3</c:v>
                </c:pt>
                <c:pt idx="12989">
                  <c:v>1.3321150130593651E-2</c:v>
                </c:pt>
                <c:pt idx="12990">
                  <c:v>7.121263379588072E-4</c:v>
                </c:pt>
                <c:pt idx="12991">
                  <c:v>7.8614016939244635E-3</c:v>
                </c:pt>
                <c:pt idx="12992">
                  <c:v>1.0615482123768061E-3</c:v>
                </c:pt>
                <c:pt idx="12993">
                  <c:v>2.1406484398376335E-3</c:v>
                </c:pt>
                <c:pt idx="12994">
                  <c:v>1.3242785797496381E-2</c:v>
                </c:pt>
                <c:pt idx="12995">
                  <c:v>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1.6421473408847476E-3</c:v>
                </c:pt>
                <c:pt idx="12999">
                  <c:v>1.0288847413839619E-3</c:v>
                </c:pt>
                <c:pt idx="13000">
                  <c:v>3.241819461527129E-3</c:v>
                </c:pt>
                <c:pt idx="13001">
                  <c:v>1.0003745500704042E-3</c:v>
                </c:pt>
                <c:pt idx="13002">
                  <c:v>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1.1424607154175703E-3</c:v>
                </c:pt>
                <c:pt idx="13019">
                  <c:v>1.4963643323433473E-3</c:v>
                </c:pt>
                <c:pt idx="13020">
                  <c:v>8.4304813084479235E-4</c:v>
                </c:pt>
                <c:pt idx="13021">
                  <c:v>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1.7228041111572168E-3</c:v>
                </c:pt>
                <c:pt idx="13030">
                  <c:v>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3.7154764870699353E-3</c:v>
                </c:pt>
                <c:pt idx="13041">
                  <c:v>1.6596051775277232E-3</c:v>
                </c:pt>
                <c:pt idx="13042">
                  <c:v>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2.3962124104635052E-3</c:v>
                </c:pt>
                <c:pt idx="13052">
                  <c:v>1.0882004201615558E-3</c:v>
                </c:pt>
                <c:pt idx="13053">
                  <c:v>3.6449545833328045E-3</c:v>
                </c:pt>
                <c:pt idx="13054">
                  <c:v>1.3835349950870324E-3</c:v>
                </c:pt>
                <c:pt idx="13055">
                  <c:v>4.691097537428135E-4</c:v>
                </c:pt>
                <c:pt idx="13056">
                  <c:v>2.9849243189250529E-3</c:v>
                </c:pt>
                <c:pt idx="13057">
                  <c:v>4.8791451664609298E-3</c:v>
                </c:pt>
                <c:pt idx="13058">
                  <c:v>6.7641518536305512E-3</c:v>
                </c:pt>
                <c:pt idx="13059">
                  <c:v>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1.0490490225212312E-3</c:v>
                </c:pt>
                <c:pt idx="13069">
                  <c:v>1.6103386824628529E-3</c:v>
                </c:pt>
                <c:pt idx="13070">
                  <c:v>5.3749322443881198E-3</c:v>
                </c:pt>
                <c:pt idx="13071">
                  <c:v>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3.5763300950311105E-3</c:v>
                </c:pt>
                <c:pt idx="13098">
                  <c:v>7.9347988898597066E-3</c:v>
                </c:pt>
                <c:pt idx="13099">
                  <c:v>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8.2741437769868753E-3</c:v>
                </c:pt>
                <c:pt idx="13107">
                  <c:v>1.1088569902611312E-2</c:v>
                </c:pt>
                <c:pt idx="13108">
                  <c:v>5.646092506044198E-4</c:v>
                </c:pt>
                <c:pt idx="13109">
                  <c:v>1.0474619891969184E-3</c:v>
                </c:pt>
                <c:pt idx="13110">
                  <c:v>2.2415004211579159E-2</c:v>
                </c:pt>
                <c:pt idx="13111">
                  <c:v>3.9947188634137376E-2</c:v>
                </c:pt>
                <c:pt idx="13112">
                  <c:v>1.3628295173806038E-2</c:v>
                </c:pt>
                <c:pt idx="13113">
                  <c:v>4.5823502509474423E-3</c:v>
                </c:pt>
                <c:pt idx="13114">
                  <c:v>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8.6607769895383768E-3</c:v>
                </c:pt>
                <c:pt idx="13122">
                  <c:v>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1.3974549353639176E-2</c:v>
                </c:pt>
                <c:pt idx="13127">
                  <c:v>1.3086825437143901E-2</c:v>
                </c:pt>
                <c:pt idx="13128">
                  <c:v>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1.5818841611388024E-3</c:v>
                </c:pt>
                <c:pt idx="13136">
                  <c:v>5.1807345904997248E-3</c:v>
                </c:pt>
                <c:pt idx="13137">
                  <c:v>5.3980708259935284E-3</c:v>
                </c:pt>
                <c:pt idx="13138">
                  <c:v>1.4945004401081263E-3</c:v>
                </c:pt>
                <c:pt idx="13139">
                  <c:v>3.1948707839895008E-3</c:v>
                </c:pt>
                <c:pt idx="13140">
                  <c:v>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2.445102389094167E-2</c:v>
                </c:pt>
                <c:pt idx="13144">
                  <c:v>1.6264966372620648E-2</c:v>
                </c:pt>
                <c:pt idx="13145">
                  <c:v>2.075989770395914E-2</c:v>
                </c:pt>
                <c:pt idx="13146">
                  <c:v>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4.0971936635383344E-3</c:v>
                </c:pt>
                <c:pt idx="13157">
                  <c:v>5.2305663004901248E-3</c:v>
                </c:pt>
                <c:pt idx="13158">
                  <c:v>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4.8314015120247689E-3</c:v>
                </c:pt>
                <c:pt idx="13163">
                  <c:v>5.0889169843522097E-3</c:v>
                </c:pt>
                <c:pt idx="13164">
                  <c:v>2.8625466637777208E-4</c:v>
                </c:pt>
                <c:pt idx="13165">
                  <c:v>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6.2653428063192962E-3</c:v>
                </c:pt>
                <c:pt idx="13170">
                  <c:v>1.7866672729311972E-3</c:v>
                </c:pt>
                <c:pt idx="13171">
                  <c:v>6.0182208039822882E-3</c:v>
                </c:pt>
                <c:pt idx="13172">
                  <c:v>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2.3883661425436742E-3</c:v>
                </c:pt>
                <c:pt idx="13184">
                  <c:v>6.7856838205706538E-3</c:v>
                </c:pt>
                <c:pt idx="13185">
                  <c:v>2.9220521764425911E-3</c:v>
                </c:pt>
                <c:pt idx="13186">
                  <c:v>1.8228114586129607E-3</c:v>
                </c:pt>
                <c:pt idx="13187">
                  <c:v>3.6721577621676715E-3</c:v>
                </c:pt>
                <c:pt idx="13188">
                  <c:v>4.8753372928960204E-3</c:v>
                </c:pt>
                <c:pt idx="13189">
                  <c:v>1.5332689712058922E-2</c:v>
                </c:pt>
                <c:pt idx="13190">
                  <c:v>1.4614556509409127E-2</c:v>
                </c:pt>
                <c:pt idx="13191">
                  <c:v>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9.5324552566289356E-4</c:v>
                </c:pt>
                <c:pt idx="13200">
                  <c:v>4.624229520043599E-3</c:v>
                </c:pt>
                <c:pt idx="13201">
                  <c:v>1.056445573459186E-3</c:v>
                </c:pt>
                <c:pt idx="13202">
                  <c:v>2.9255634595735103E-3</c:v>
                </c:pt>
                <c:pt idx="13203">
                  <c:v>2.0445307965317738E-3</c:v>
                </c:pt>
                <c:pt idx="13204">
                  <c:v>5.495554675455594E-3</c:v>
                </c:pt>
                <c:pt idx="13205">
                  <c:v>7.7189760193974166E-4</c:v>
                </c:pt>
                <c:pt idx="13206">
                  <c:v>7.0221136550507879E-3</c:v>
                </c:pt>
                <c:pt idx="13207">
                  <c:v>6.2968836018324481E-3</c:v>
                </c:pt>
                <c:pt idx="13208">
                  <c:v>1.2576865390412806E-2</c:v>
                </c:pt>
                <c:pt idx="13209">
                  <c:v>2.3167442278886341E-3</c:v>
                </c:pt>
                <c:pt idx="13210">
                  <c:v>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2.477306701957005E-3</c:v>
                </c:pt>
                <c:pt idx="13232">
                  <c:v>1.3870527556338885E-3</c:v>
                </c:pt>
                <c:pt idx="13233">
                  <c:v>4.627623064397568E-3</c:v>
                </c:pt>
                <c:pt idx="13234">
                  <c:v>4.7082281393233671E-3</c:v>
                </c:pt>
                <c:pt idx="13235">
                  <c:v>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8.9886974787134477E-4</c:v>
                </c:pt>
                <c:pt idx="13240">
                  <c:v>2.4089830540034995E-3</c:v>
                </c:pt>
                <c:pt idx="13241">
                  <c:v>8.7728672984432876E-3</c:v>
                </c:pt>
                <c:pt idx="13242">
                  <c:v>6.2350035362772616E-3</c:v>
                </c:pt>
                <c:pt idx="13243">
                  <c:v>5.5978503718616679E-3</c:v>
                </c:pt>
                <c:pt idx="13244">
                  <c:v>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4.8100475602552706E-4</c:v>
                </c:pt>
                <c:pt idx="13250">
                  <c:v>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1.3159645848901391E-3</c:v>
                </c:pt>
                <c:pt idx="13254">
                  <c:v>3.6129591370261949E-3</c:v>
                </c:pt>
                <c:pt idx="13255">
                  <c:v>7.0480309629932236E-3</c:v>
                </c:pt>
                <c:pt idx="13256">
                  <c:v>1.7684465404261829E-3</c:v>
                </c:pt>
                <c:pt idx="13257">
                  <c:v>3.6194866493879374E-3</c:v>
                </c:pt>
                <c:pt idx="13258">
                  <c:v>1.0105068068355649E-4</c:v>
                </c:pt>
                <c:pt idx="13259">
                  <c:v>2.2881179379314887E-3</c:v>
                </c:pt>
                <c:pt idx="13260">
                  <c:v>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5.635990638257482E-3</c:v>
                </c:pt>
                <c:pt idx="13272">
                  <c:v>1.1018617303015787E-4</c:v>
                </c:pt>
                <c:pt idx="13273">
                  <c:v>4.4656534937725922E-3</c:v>
                </c:pt>
                <c:pt idx="13274">
                  <c:v>2.8692093848370348E-4</c:v>
                </c:pt>
                <c:pt idx="13275">
                  <c:v>1.7718031243543209E-3</c:v>
                </c:pt>
                <c:pt idx="13276">
                  <c:v>3.2684928256347945E-3</c:v>
                </c:pt>
                <c:pt idx="13277">
                  <c:v>1.4745592272031871E-3</c:v>
                </c:pt>
                <c:pt idx="13278">
                  <c:v>9.5635847929642637E-4</c:v>
                </c:pt>
                <c:pt idx="13279">
                  <c:v>5.8293378891498548E-3</c:v>
                </c:pt>
                <c:pt idx="13280">
                  <c:v>3.8679564630221819E-3</c:v>
                </c:pt>
                <c:pt idx="13281">
                  <c:v>6.3014965864205408E-4</c:v>
                </c:pt>
                <c:pt idx="13282">
                  <c:v>3.0576719683637066E-3</c:v>
                </c:pt>
                <c:pt idx="13283">
                  <c:v>2.6450814272644507E-2</c:v>
                </c:pt>
                <c:pt idx="13284">
                  <c:v>2.1833585540923295E-2</c:v>
                </c:pt>
                <c:pt idx="13285">
                  <c:v>7.2524283837545056E-3</c:v>
                </c:pt>
                <c:pt idx="13286">
                  <c:v>1.1051824134273858E-3</c:v>
                </c:pt>
                <c:pt idx="13287">
                  <c:v>1.7571747483090761E-2</c:v>
                </c:pt>
                <c:pt idx="13288">
                  <c:v>2.605044428193537E-3</c:v>
                </c:pt>
                <c:pt idx="13289">
                  <c:v>1.3374434334142649E-2</c:v>
                </c:pt>
                <c:pt idx="13290">
                  <c:v>9.4680811401914866E-4</c:v>
                </c:pt>
                <c:pt idx="13291">
                  <c:v>6.6454551630172887E-3</c:v>
                </c:pt>
                <c:pt idx="13292">
                  <c:v>7.0812579725814118E-3</c:v>
                </c:pt>
                <c:pt idx="13293">
                  <c:v>2.6195819531070086E-2</c:v>
                </c:pt>
                <c:pt idx="13294">
                  <c:v>1.2380241472927267E-2</c:v>
                </c:pt>
                <c:pt idx="13295">
                  <c:v>1.1778073817298562E-2</c:v>
                </c:pt>
                <c:pt idx="13296">
                  <c:v>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4.5104424171586999E-3</c:v>
                </c:pt>
                <c:pt idx="13305">
                  <c:v>6.7179274353872387E-3</c:v>
                </c:pt>
                <c:pt idx="13306">
                  <c:v>1.5596167964277541E-2</c:v>
                </c:pt>
                <c:pt idx="13307">
                  <c:v>1.2329831651101131E-3</c:v>
                </c:pt>
                <c:pt idx="13308">
                  <c:v>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9.6730381062624105E-3</c:v>
                </c:pt>
                <c:pt idx="13312">
                  <c:v>1.9092573529471579E-2</c:v>
                </c:pt>
                <c:pt idx="13313">
                  <c:v>6.1790439855506918E-3</c:v>
                </c:pt>
                <c:pt idx="13314">
                  <c:v>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2.8676678309812687E-2</c:v>
                </c:pt>
                <c:pt idx="13322">
                  <c:v>6.3670139943727833E-3</c:v>
                </c:pt>
                <c:pt idx="13323">
                  <c:v>1.6813284140631879E-2</c:v>
                </c:pt>
                <c:pt idx="13324">
                  <c:v>4.4177121618940163E-3</c:v>
                </c:pt>
                <c:pt idx="13325">
                  <c:v>2.4117670498231547E-3</c:v>
                </c:pt>
                <c:pt idx="13326">
                  <c:v>6.9433865583548027E-3</c:v>
                </c:pt>
                <c:pt idx="13327">
                  <c:v>5.971563962869908E-4</c:v>
                </c:pt>
                <c:pt idx="13328">
                  <c:v>1.5261463080678439E-2</c:v>
                </c:pt>
                <c:pt idx="13329">
                  <c:v>1.9174802491294329E-2</c:v>
                </c:pt>
                <c:pt idx="13330">
                  <c:v>2.6013383131360257E-3</c:v>
                </c:pt>
                <c:pt idx="13331">
                  <c:v>1.1394747054781718E-2</c:v>
                </c:pt>
                <c:pt idx="13332">
                  <c:v>1.3193574567257116E-2</c:v>
                </c:pt>
                <c:pt idx="13333">
                  <c:v>1.6707781901434515E-2</c:v>
                </c:pt>
                <c:pt idx="13334">
                  <c:v>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2.3836904830840666E-3</c:v>
                </c:pt>
                <c:pt idx="13364">
                  <c:v>8.3786557459788469E-3</c:v>
                </c:pt>
                <c:pt idx="13365">
                  <c:v>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1.0738563471015539E-3</c:v>
                </c:pt>
                <c:pt idx="13377">
                  <c:v>2.6091511371895137E-4</c:v>
                </c:pt>
                <c:pt idx="13378">
                  <c:v>3.5572263058014642E-3</c:v>
                </c:pt>
                <c:pt idx="13379">
                  <c:v>4.4079215359698054E-3</c:v>
                </c:pt>
                <c:pt idx="13380">
                  <c:v>5.0043945707560766E-3</c:v>
                </c:pt>
                <c:pt idx="13381">
                  <c:v>1.0133748088083649E-3</c:v>
                </c:pt>
                <c:pt idx="13382">
                  <c:v>6.8729396057634062E-3</c:v>
                </c:pt>
                <c:pt idx="13383">
                  <c:v>7.5712851462785835E-3</c:v>
                </c:pt>
                <c:pt idx="13384">
                  <c:v>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1.6145924252519706E-3</c:v>
                </c:pt>
                <c:pt idx="13392">
                  <c:v>4.7555129719363265E-3</c:v>
                </c:pt>
                <c:pt idx="13393">
                  <c:v>6.458501986299936E-3</c:v>
                </c:pt>
                <c:pt idx="13394">
                  <c:v>1.9203683199561894E-2</c:v>
                </c:pt>
                <c:pt idx="13395">
                  <c:v>2.9754374167723086E-4</c:v>
                </c:pt>
                <c:pt idx="13396">
                  <c:v>8.3950523573754765E-3</c:v>
                </c:pt>
                <c:pt idx="13397">
                  <c:v>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7.2601181303806328E-3</c:v>
                </c:pt>
                <c:pt idx="13407">
                  <c:v>2.9257733999905611E-3</c:v>
                </c:pt>
                <c:pt idx="13408">
                  <c:v>1.8641306876787667E-5</c:v>
                </c:pt>
                <c:pt idx="13409">
                  <c:v>6.3751621941783299E-3</c:v>
                </c:pt>
                <c:pt idx="13410">
                  <c:v>9.9207305887283326E-4</c:v>
                </c:pt>
                <c:pt idx="13411">
                  <c:v>3.42696959718225E-4</c:v>
                </c:pt>
                <c:pt idx="13412">
                  <c:v>3.4904146311021123E-3</c:v>
                </c:pt>
                <c:pt idx="13413">
                  <c:v>1.2078760678608802E-3</c:v>
                </c:pt>
                <c:pt idx="13414">
                  <c:v>6.5252865931952897E-4</c:v>
                </c:pt>
                <c:pt idx="13415">
                  <c:v>6.1424415068760396E-3</c:v>
                </c:pt>
                <c:pt idx="13416">
                  <c:v>3.2544985941083127E-3</c:v>
                </c:pt>
                <c:pt idx="13417">
                  <c:v>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8.8070300908267285E-3</c:v>
                </c:pt>
                <c:pt idx="13422">
                  <c:v>1.2807631885678461E-3</c:v>
                </c:pt>
                <c:pt idx="13423">
                  <c:v>8.342828061907781E-3</c:v>
                </c:pt>
                <c:pt idx="13424">
                  <c:v>4.7058338057741622E-3</c:v>
                </c:pt>
                <c:pt idx="13425">
                  <c:v>1.5389052645875978E-2</c:v>
                </c:pt>
                <c:pt idx="13426">
                  <c:v>9.2460229440582964E-4</c:v>
                </c:pt>
                <c:pt idx="13427">
                  <c:v>2.7720439356535564E-3</c:v>
                </c:pt>
                <c:pt idx="13428">
                  <c:v>4.4507264368842669E-3</c:v>
                </c:pt>
                <c:pt idx="13429">
                  <c:v>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6.3577549201241368E-3</c:v>
                </c:pt>
                <c:pt idx="13434">
                  <c:v>3.230942420678673E-3</c:v>
                </c:pt>
                <c:pt idx="13435">
                  <c:v>8.2028948869492524E-3</c:v>
                </c:pt>
                <c:pt idx="13436">
                  <c:v>3.8380742263104395E-3</c:v>
                </c:pt>
                <c:pt idx="13437">
                  <c:v>1.1667417425339721E-2</c:v>
                </c:pt>
                <c:pt idx="13438">
                  <c:v>4.4897345441121672E-3</c:v>
                </c:pt>
                <c:pt idx="13439">
                  <c:v>9.2194336143389677E-3</c:v>
                </c:pt>
                <c:pt idx="13440">
                  <c:v>6.4131940510314678E-3</c:v>
                </c:pt>
                <c:pt idx="13441">
                  <c:v>6.0131027235499346E-4</c:v>
                </c:pt>
                <c:pt idx="13442">
                  <c:v>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2.2719938749595769E-3</c:v>
                </c:pt>
                <c:pt idx="13451">
                  <c:v>3.332747243264933E-3</c:v>
                </c:pt>
                <c:pt idx="13452">
                  <c:v>3.1442481520507215E-3</c:v>
                </c:pt>
                <c:pt idx="13453">
                  <c:v>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2.6254440003619095E-3</c:v>
                </c:pt>
                <c:pt idx="13458">
                  <c:v>2.091498380099921E-3</c:v>
                </c:pt>
                <c:pt idx="13459">
                  <c:v>6.4207380941603276E-3</c:v>
                </c:pt>
                <c:pt idx="13460">
                  <c:v>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2.1897253897815716E-3</c:v>
                </c:pt>
                <c:pt idx="13467">
                  <c:v>4.8327065114595058E-3</c:v>
                </c:pt>
                <c:pt idx="13468">
                  <c:v>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1.0352956527448498E-4</c:v>
                </c:pt>
                <c:pt idx="13473">
                  <c:v>2.8907526993950938E-3</c:v>
                </c:pt>
                <c:pt idx="13474">
                  <c:v>5.7169257129707773E-3</c:v>
                </c:pt>
                <c:pt idx="13475">
                  <c:v>3.7073403834213536E-3</c:v>
                </c:pt>
                <c:pt idx="13476">
                  <c:v>4.3157198760681581E-3</c:v>
                </c:pt>
                <c:pt idx="13477">
                  <c:v>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4.9719162236954162E-3</c:v>
                </c:pt>
                <c:pt idx="13481">
                  <c:v>5.0150067217948902E-3</c:v>
                </c:pt>
                <c:pt idx="13482">
                  <c:v>9.7434388535155847E-4</c:v>
                </c:pt>
                <c:pt idx="13483">
                  <c:v>2.6808521816690245E-3</c:v>
                </c:pt>
                <c:pt idx="13484">
                  <c:v>9.1880913648996199E-3</c:v>
                </c:pt>
                <c:pt idx="13485">
                  <c:v>1.1219338093644282E-2</c:v>
                </c:pt>
                <c:pt idx="13486">
                  <c:v>6.3128707423452113E-3</c:v>
                </c:pt>
                <c:pt idx="13487">
                  <c:v>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6.286890616802765E-3</c:v>
                </c:pt>
                <c:pt idx="13492">
                  <c:v>1.2803163917213922E-2</c:v>
                </c:pt>
                <c:pt idx="13493">
                  <c:v>1.0914121818482059E-2</c:v>
                </c:pt>
                <c:pt idx="13494">
                  <c:v>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6.9995840001890741E-3</c:v>
                </c:pt>
                <c:pt idx="13499">
                  <c:v>7.7165143996307251E-3</c:v>
                </c:pt>
                <c:pt idx="13500">
                  <c:v>6.7359835490243825E-4</c:v>
                </c:pt>
                <c:pt idx="13501">
                  <c:v>2.1670693844770383E-2</c:v>
                </c:pt>
                <c:pt idx="13502">
                  <c:v>8.2748010732167643E-3</c:v>
                </c:pt>
                <c:pt idx="13503">
                  <c:v>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1.2472687833664509E-3</c:v>
                </c:pt>
                <c:pt idx="13517">
                  <c:v>1.7858412614639718E-3</c:v>
                </c:pt>
                <c:pt idx="13518">
                  <c:v>9.2192419738346132E-4</c:v>
                </c:pt>
                <c:pt idx="13519">
                  <c:v>6.1451759975916787E-4</c:v>
                </c:pt>
                <c:pt idx="13520">
                  <c:v>1.3318194553484375E-3</c:v>
                </c:pt>
                <c:pt idx="13521">
                  <c:v>6.4705949612253733E-4</c:v>
                </c:pt>
                <c:pt idx="13522">
                  <c:v>7.1379838185787747E-3</c:v>
                </c:pt>
                <c:pt idx="13523">
                  <c:v>3.4845069668687501E-3</c:v>
                </c:pt>
                <c:pt idx="13524">
                  <c:v>6.8057999244075518E-4</c:v>
                </c:pt>
                <c:pt idx="13525">
                  <c:v>4.3660216816210351E-3</c:v>
                </c:pt>
                <c:pt idx="13526">
                  <c:v>2.5222415671226628E-3</c:v>
                </c:pt>
                <c:pt idx="13527">
                  <c:v>1.3110871709175242E-2</c:v>
                </c:pt>
                <c:pt idx="13528">
                  <c:v>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4.2023539197515447E-3</c:v>
                </c:pt>
                <c:pt idx="13532">
                  <c:v>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2.3777286481152515E-3</c:v>
                </c:pt>
                <c:pt idx="13537">
                  <c:v>8.4796439413352687E-3</c:v>
                </c:pt>
                <c:pt idx="13538">
                  <c:v>8.5769176854633145E-4</c:v>
                </c:pt>
                <c:pt idx="13539">
                  <c:v>3.4063654677627397E-3</c:v>
                </c:pt>
                <c:pt idx="13540">
                  <c:v>2.5025724126663818E-3</c:v>
                </c:pt>
                <c:pt idx="13541">
                  <c:v>6.2824440163637973E-3</c:v>
                </c:pt>
                <c:pt idx="13542">
                  <c:v>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1.4688573182493059E-3</c:v>
                </c:pt>
                <c:pt idx="13557">
                  <c:v>3.7347240127161285E-5</c:v>
                </c:pt>
                <c:pt idx="13558">
                  <c:v>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6.7839044555917383E-4</c:v>
                </c:pt>
                <c:pt idx="13562">
                  <c:v>1.2957224724949867E-3</c:v>
                </c:pt>
                <c:pt idx="13563">
                  <c:v>3.4999974376983545E-3</c:v>
                </c:pt>
                <c:pt idx="13564">
                  <c:v>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4.5969621380361758E-3</c:v>
                </c:pt>
                <c:pt idx="13570">
                  <c:v>7.1832641642757267E-3</c:v>
                </c:pt>
                <c:pt idx="13571">
                  <c:v>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2.4477251272614353E-3</c:v>
                </c:pt>
                <c:pt idx="13576">
                  <c:v>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6.1204945067334648E-3</c:v>
                </c:pt>
                <c:pt idx="13593">
                  <c:v>1.7768146824401754E-3</c:v>
                </c:pt>
                <c:pt idx="13594">
                  <c:v>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2.8388345871999121E-3</c:v>
                </c:pt>
                <c:pt idx="13598">
                  <c:v>6.0485033409154454E-3</c:v>
                </c:pt>
                <c:pt idx="13599">
                  <c:v>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5.1757976825363983E-3</c:v>
                </c:pt>
                <c:pt idx="13604">
                  <c:v>1.8409848934197726E-5</c:v>
                </c:pt>
                <c:pt idx="13605">
                  <c:v>5.8132098161323142E-4</c:v>
                </c:pt>
                <c:pt idx="13606">
                  <c:v>8.801201309154294E-3</c:v>
                </c:pt>
                <c:pt idx="13607">
                  <c:v>1.5055033960068798E-2</c:v>
                </c:pt>
                <c:pt idx="13608">
                  <c:v>7.8135401488363954E-3</c:v>
                </c:pt>
                <c:pt idx="13609">
                  <c:v>2.4386051541096521E-3</c:v>
                </c:pt>
                <c:pt idx="13610">
                  <c:v>1.3073364182396574E-3</c:v>
                </c:pt>
                <c:pt idx="13611">
                  <c:v>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2.6873796059962984E-3</c:v>
                </c:pt>
                <c:pt idx="13621">
                  <c:v>1.2059668717157024E-4</c:v>
                </c:pt>
                <c:pt idx="13622">
                  <c:v>4.1462494156530028E-3</c:v>
                </c:pt>
                <c:pt idx="13623">
                  <c:v>3.4217396735503058E-3</c:v>
                </c:pt>
                <c:pt idx="13624">
                  <c:v>1.822428942549692E-3</c:v>
                </c:pt>
                <c:pt idx="13625">
                  <c:v>6.1133263832626739E-3</c:v>
                </c:pt>
                <c:pt idx="13626">
                  <c:v>3.2111937997061801E-2</c:v>
                </c:pt>
                <c:pt idx="13627">
                  <c:v>2.9269038459471375E-2</c:v>
                </c:pt>
                <c:pt idx="13628">
                  <c:v>7.4157691565304162E-3</c:v>
                </c:pt>
                <c:pt idx="13629">
                  <c:v>3.9027587297086441E-2</c:v>
                </c:pt>
                <c:pt idx="13630">
                  <c:v>1.3340923742706678E-2</c:v>
                </c:pt>
                <c:pt idx="13631">
                  <c:v>3.5468926209173191E-2</c:v>
                </c:pt>
                <c:pt idx="13632">
                  <c:v>2.2487489736608524E-2</c:v>
                </c:pt>
                <c:pt idx="13633">
                  <c:v>3.6573184173340323E-2</c:v>
                </c:pt>
                <c:pt idx="13634">
                  <c:v>3.2571706988553828E-2</c:v>
                </c:pt>
                <c:pt idx="13635">
                  <c:v>1.9323063837820342E-2</c:v>
                </c:pt>
                <c:pt idx="13636">
                  <c:v>8.9156693739621318E-2</c:v>
                </c:pt>
                <c:pt idx="13637">
                  <c:v>4.2865239617022155E-2</c:v>
                </c:pt>
                <c:pt idx="13638">
                  <c:v>5.3644945319486936E-2</c:v>
                </c:pt>
                <c:pt idx="13639">
                  <c:v>0.10524135941640544</c:v>
                </c:pt>
                <c:pt idx="13640">
                  <c:v>7.5682772076660854E-2</c:v>
                </c:pt>
                <c:pt idx="13641">
                  <c:v>0.12595035489356832</c:v>
                </c:pt>
                <c:pt idx="13642">
                  <c:v>5.0526037447392369E-2</c:v>
                </c:pt>
                <c:pt idx="13643">
                  <c:v>6.9831133647459964E-2</c:v>
                </c:pt>
                <c:pt idx="13644">
                  <c:v>8.1407995675260025E-3</c:v>
                </c:pt>
                <c:pt idx="13645">
                  <c:v>3.52990423053825E-2</c:v>
                </c:pt>
                <c:pt idx="13646">
                  <c:v>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3.3691557473011002E-2</c:v>
                </c:pt>
                <c:pt idx="13651">
                  <c:v>2.4007638420451727E-2</c:v>
                </c:pt>
                <c:pt idx="13652">
                  <c:v>1.2815202984276297E-2</c:v>
                </c:pt>
                <c:pt idx="13653">
                  <c:v>4.5377007413653914E-2</c:v>
                </c:pt>
                <c:pt idx="13654">
                  <c:v>2.1854298935714667E-2</c:v>
                </c:pt>
                <c:pt idx="13655">
                  <c:v>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1.6941353098690826E-2</c:v>
                </c:pt>
                <c:pt idx="13661">
                  <c:v>2.0132009374865589E-2</c:v>
                </c:pt>
                <c:pt idx="13662">
                  <c:v>2.9824020209627378E-2</c:v>
                </c:pt>
                <c:pt idx="13663">
                  <c:v>2.3903352278153989E-3</c:v>
                </c:pt>
                <c:pt idx="13664">
                  <c:v>3.5439474718094388E-2</c:v>
                </c:pt>
                <c:pt idx="13665">
                  <c:v>1.8405759310139658E-2</c:v>
                </c:pt>
                <c:pt idx="13666">
                  <c:v>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2.1391378989511267E-2</c:v>
                </c:pt>
                <c:pt idx="13674">
                  <c:v>2.797835633653456E-2</c:v>
                </c:pt>
                <c:pt idx="13675">
                  <c:v>2.0710427133785458E-4</c:v>
                </c:pt>
                <c:pt idx="13676">
                  <c:v>7.130640931892529E-3</c:v>
                </c:pt>
                <c:pt idx="13677">
                  <c:v>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6.4473329878591557E-3</c:v>
                </c:pt>
                <c:pt idx="13681">
                  <c:v>2.021741803035404E-2</c:v>
                </c:pt>
                <c:pt idx="13682">
                  <c:v>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1.3532446803390386E-2</c:v>
                </c:pt>
                <c:pt idx="13687">
                  <c:v>1.5093165629229688E-2</c:v>
                </c:pt>
                <c:pt idx="13688">
                  <c:v>6.0110415530445493E-3</c:v>
                </c:pt>
                <c:pt idx="13689">
                  <c:v>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2.7594560550578962E-3</c:v>
                </c:pt>
                <c:pt idx="13693">
                  <c:v>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1.7055650869414407E-2</c:v>
                </c:pt>
                <c:pt idx="13701">
                  <c:v>1.3586835943192099E-2</c:v>
                </c:pt>
                <c:pt idx="13702">
                  <c:v>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6.184415686830036E-3</c:v>
                </c:pt>
                <c:pt idx="13707">
                  <c:v>1.1507384791986652E-3</c:v>
                </c:pt>
                <c:pt idx="13708">
                  <c:v>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2.9509455968712572E-2</c:v>
                </c:pt>
                <c:pt idx="13712">
                  <c:v>1.1747538159646354E-2</c:v>
                </c:pt>
                <c:pt idx="13713">
                  <c:v>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1.4068063651903273E-2</c:v>
                </c:pt>
                <c:pt idx="13720">
                  <c:v>7.9953810249708823E-3</c:v>
                </c:pt>
                <c:pt idx="13721">
                  <c:v>1.31386138750198E-2</c:v>
                </c:pt>
                <c:pt idx="13722">
                  <c:v>1.2243854809947052E-2</c:v>
                </c:pt>
                <c:pt idx="13723">
                  <c:v>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3.3312543375334513E-3</c:v>
                </c:pt>
                <c:pt idx="13727">
                  <c:v>4.2524363912690433E-3</c:v>
                </c:pt>
                <c:pt idx="13728">
                  <c:v>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4.6411833101895894E-3</c:v>
                </c:pt>
                <c:pt idx="13732">
                  <c:v>3.9314935710628163E-3</c:v>
                </c:pt>
                <c:pt idx="13733">
                  <c:v>7.3036453462034245E-3</c:v>
                </c:pt>
                <c:pt idx="13734">
                  <c:v>4.9440518977910131E-3</c:v>
                </c:pt>
                <c:pt idx="13735">
                  <c:v>1.4181035356175542E-2</c:v>
                </c:pt>
                <c:pt idx="13736">
                  <c:v>1.0819482829081295E-2</c:v>
                </c:pt>
                <c:pt idx="13737">
                  <c:v>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4.300595876600255E-3</c:v>
                </c:pt>
                <c:pt idx="13747">
                  <c:v>1.2896459409521555E-3</c:v>
                </c:pt>
                <c:pt idx="13748">
                  <c:v>2.6015618099197724E-3</c:v>
                </c:pt>
                <c:pt idx="13749">
                  <c:v>1.9948806969622979E-3</c:v>
                </c:pt>
                <c:pt idx="13750">
                  <c:v>3.9153937455491672E-3</c:v>
                </c:pt>
                <c:pt idx="13751">
                  <c:v>3.6629968708830063E-3</c:v>
                </c:pt>
                <c:pt idx="13752">
                  <c:v>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2.3672332592578726E-2</c:v>
                </c:pt>
                <c:pt idx="13762">
                  <c:v>0</c:v>
                </c:pt>
                <c:pt idx="13763">
                  <c:v>2.1679110447109906E-2</c:v>
                </c:pt>
                <c:pt idx="13764">
                  <c:v>1.5463708172829271E-2</c:v>
                </c:pt>
                <c:pt idx="13765">
                  <c:v>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3.8086506856824798E-3</c:v>
                </c:pt>
                <c:pt idx="13771">
                  <c:v>8.9116865188323402E-3</c:v>
                </c:pt>
                <c:pt idx="13772">
                  <c:v>0</c:v>
                </c:pt>
                <c:pt idx="13773">
                  <c:v>1.8166034365542316E-2</c:v>
                </c:pt>
                <c:pt idx="13774">
                  <c:v>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8.5104848449706338E-3</c:v>
                </c:pt>
                <c:pt idx="13789">
                  <c:v>5.2202547665771704E-3</c:v>
                </c:pt>
                <c:pt idx="13790">
                  <c:v>4.4977654949462931E-4</c:v>
                </c:pt>
                <c:pt idx="13791">
                  <c:v>2.4381991651587498E-3</c:v>
                </c:pt>
                <c:pt idx="13792">
                  <c:v>1.1517732758225208E-2</c:v>
                </c:pt>
                <c:pt idx="13793">
                  <c:v>5.641416750352235E-3</c:v>
                </c:pt>
                <c:pt idx="13794">
                  <c:v>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2.0162007109131963E-2</c:v>
                </c:pt>
                <c:pt idx="13798">
                  <c:v>9.2039428626353725E-3</c:v>
                </c:pt>
                <c:pt idx="13799">
                  <c:v>3.1901058020958217E-2</c:v>
                </c:pt>
                <c:pt idx="13800">
                  <c:v>6.9725884989146891E-3</c:v>
                </c:pt>
                <c:pt idx="13801">
                  <c:v>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2.3694456242822071E-3</c:v>
                </c:pt>
                <c:pt idx="13814">
                  <c:v>1.0119726317993738E-2</c:v>
                </c:pt>
                <c:pt idx="13815">
                  <c:v>3.9448094659846333E-3</c:v>
                </c:pt>
                <c:pt idx="13816">
                  <c:v>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4.0729818917899507E-3</c:v>
                </c:pt>
                <c:pt idx="13820">
                  <c:v>4.8748873677162408E-4</c:v>
                </c:pt>
                <c:pt idx="13821">
                  <c:v>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4.3347559332467256E-3</c:v>
                </c:pt>
                <c:pt idx="13827">
                  <c:v>3.2826795684002263E-3</c:v>
                </c:pt>
                <c:pt idx="13828">
                  <c:v>1.9522941955205653E-3</c:v>
                </c:pt>
                <c:pt idx="13829">
                  <c:v>1.4084728604633057E-3</c:v>
                </c:pt>
                <c:pt idx="13830">
                  <c:v>2.7165448162840278E-3</c:v>
                </c:pt>
                <c:pt idx="13831">
                  <c:v>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3.3749153327882198E-3</c:v>
                </c:pt>
                <c:pt idx="13836">
                  <c:v>6.168544678375909E-3</c:v>
                </c:pt>
                <c:pt idx="13837">
                  <c:v>4.0076280378968931E-3</c:v>
                </c:pt>
                <c:pt idx="13838">
                  <c:v>5.38165510134192E-3</c:v>
                </c:pt>
                <c:pt idx="13839">
                  <c:v>1.1201870267818492E-3</c:v>
                </c:pt>
                <c:pt idx="13840">
                  <c:v>1.6165984581064663E-3</c:v>
                </c:pt>
                <c:pt idx="13841">
                  <c:v>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1.9308027865321264E-3</c:v>
                </c:pt>
                <c:pt idx="13850">
                  <c:v>4.8303469241268715E-3</c:v>
                </c:pt>
                <c:pt idx="13851">
                  <c:v>1.7790079775341638E-3</c:v>
                </c:pt>
                <c:pt idx="13852">
                  <c:v>4.0475312192054247E-3</c:v>
                </c:pt>
                <c:pt idx="13853">
                  <c:v>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5.1952308766338717E-3</c:v>
                </c:pt>
                <c:pt idx="13857">
                  <c:v>4.4850235979119191E-3</c:v>
                </c:pt>
                <c:pt idx="13858">
                  <c:v>1.1074871863812064E-3</c:v>
                </c:pt>
                <c:pt idx="13859">
                  <c:v>4.557985041072854E-3</c:v>
                </c:pt>
                <c:pt idx="13860">
                  <c:v>2.5866769858444272E-2</c:v>
                </c:pt>
                <c:pt idx="13861">
                  <c:v>1.2469723145096978E-2</c:v>
                </c:pt>
                <c:pt idx="13862">
                  <c:v>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1.325501127496409E-3</c:v>
                </c:pt>
                <c:pt idx="13875">
                  <c:v>7.2948135011152715E-3</c:v>
                </c:pt>
                <c:pt idx="13876">
                  <c:v>4.701017116737205E-3</c:v>
                </c:pt>
                <c:pt idx="13877">
                  <c:v>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2.1645873925278281E-2</c:v>
                </c:pt>
                <c:pt idx="13881">
                  <c:v>1.298620283468388E-2</c:v>
                </c:pt>
                <c:pt idx="13882">
                  <c:v>2.0918245872458385E-2</c:v>
                </c:pt>
                <c:pt idx="13883">
                  <c:v>3.3164774580782819E-3</c:v>
                </c:pt>
                <c:pt idx="13884">
                  <c:v>5.1075425909878902E-3</c:v>
                </c:pt>
                <c:pt idx="13885">
                  <c:v>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6.7547320671597078E-3</c:v>
                </c:pt>
                <c:pt idx="13894">
                  <c:v>3.9394763835947089E-3</c:v>
                </c:pt>
                <c:pt idx="13895">
                  <c:v>9.0715473539244584E-3</c:v>
                </c:pt>
                <c:pt idx="13896">
                  <c:v>1.7225632256785417E-3</c:v>
                </c:pt>
                <c:pt idx="13897">
                  <c:v>6.8780989606587184E-4</c:v>
                </c:pt>
                <c:pt idx="13898">
                  <c:v>1.3271519851604907E-2</c:v>
                </c:pt>
                <c:pt idx="13899">
                  <c:v>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4.5158386866361866E-3</c:v>
                </c:pt>
                <c:pt idx="13903">
                  <c:v>9.111002261885659E-4</c:v>
                </c:pt>
                <c:pt idx="13904">
                  <c:v>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4.8758897395835277E-3</c:v>
                </c:pt>
                <c:pt idx="13917">
                  <c:v>1.0167837139784197E-2</c:v>
                </c:pt>
                <c:pt idx="13918">
                  <c:v>1.1039766694544539E-2</c:v>
                </c:pt>
                <c:pt idx="13919">
                  <c:v>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9.613102744163271E-3</c:v>
                </c:pt>
                <c:pt idx="13926">
                  <c:v>6.5086451514932975E-3</c:v>
                </c:pt>
                <c:pt idx="13927">
                  <c:v>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4.4461385064273884E-3</c:v>
                </c:pt>
                <c:pt idx="13932">
                  <c:v>9.808289460766062E-3</c:v>
                </c:pt>
                <c:pt idx="13933">
                  <c:v>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5.2032272598996343E-3</c:v>
                </c:pt>
                <c:pt idx="13938">
                  <c:v>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1.4265891344837911E-3</c:v>
                </c:pt>
                <c:pt idx="13952">
                  <c:v>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1.9491822145933924E-3</c:v>
                </c:pt>
                <c:pt idx="13956">
                  <c:v>3.9674226353980657E-4</c:v>
                </c:pt>
                <c:pt idx="13957">
                  <c:v>6.810607620526099E-3</c:v>
                </c:pt>
                <c:pt idx="13958">
                  <c:v>7.9570574097918012E-3</c:v>
                </c:pt>
                <c:pt idx="13959">
                  <c:v>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5.1195980324330037E-3</c:v>
                </c:pt>
                <c:pt idx="13966">
                  <c:v>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7.9536334318213164E-3</c:v>
                </c:pt>
                <c:pt idx="13971">
                  <c:v>1.0005750764729981E-3</c:v>
                </c:pt>
                <c:pt idx="13972">
                  <c:v>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5.8571166338516889E-3</c:v>
                </c:pt>
                <c:pt idx="13976">
                  <c:v>1.9318043319209721E-3</c:v>
                </c:pt>
                <c:pt idx="13977">
                  <c:v>2.706715131814974E-3</c:v>
                </c:pt>
                <c:pt idx="13978">
                  <c:v>8.1793015165185778E-3</c:v>
                </c:pt>
                <c:pt idx="13979">
                  <c:v>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5.6969034857488055E-3</c:v>
                </c:pt>
                <c:pt idx="13989">
                  <c:v>1.5719897143906536E-3</c:v>
                </c:pt>
                <c:pt idx="13990">
                  <c:v>8.2458474323043873E-3</c:v>
                </c:pt>
                <c:pt idx="13991">
                  <c:v>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2.5315115859037007E-4</c:v>
                </c:pt>
                <c:pt idx="13998">
                  <c:v>1.7841344573454876E-4</c:v>
                </c:pt>
                <c:pt idx="13999">
                  <c:v>1.8614027608041539E-3</c:v>
                </c:pt>
                <c:pt idx="14000">
                  <c:v>7.7277914435871509E-3</c:v>
                </c:pt>
                <c:pt idx="14001">
                  <c:v>9.4289898372021952E-3</c:v>
                </c:pt>
                <c:pt idx="14002">
                  <c:v>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7.0743103700028342E-3</c:v>
                </c:pt>
                <c:pt idx="14008">
                  <c:v>8.9704749919388149E-3</c:v>
                </c:pt>
                <c:pt idx="14009">
                  <c:v>1.4923277969671744E-3</c:v>
                </c:pt>
                <c:pt idx="14010">
                  <c:v>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1.0048338846520011E-3</c:v>
                </c:pt>
                <c:pt idx="14014">
                  <c:v>6.4395426298169411E-3</c:v>
                </c:pt>
                <c:pt idx="14015">
                  <c:v>4.1834826271500702E-3</c:v>
                </c:pt>
                <c:pt idx="14016">
                  <c:v>4.0677782766653792E-3</c:v>
                </c:pt>
                <c:pt idx="14017">
                  <c:v>5.9975424413298839E-3</c:v>
                </c:pt>
                <c:pt idx="14018">
                  <c:v>4.3320911881572499E-3</c:v>
                </c:pt>
                <c:pt idx="14019">
                  <c:v>8.3398748563094927E-3</c:v>
                </c:pt>
                <c:pt idx="14020">
                  <c:v>7.8281980641978777E-3</c:v>
                </c:pt>
                <c:pt idx="14021">
                  <c:v>3.0184251103708704E-3</c:v>
                </c:pt>
                <c:pt idx="14022">
                  <c:v>7.0478544699721368E-3</c:v>
                </c:pt>
                <c:pt idx="14023">
                  <c:v>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1.6981232106658695E-3</c:v>
                </c:pt>
                <c:pt idx="14028">
                  <c:v>3.6596668860067183E-3</c:v>
                </c:pt>
                <c:pt idx="14029">
                  <c:v>1.6460776447425829E-2</c:v>
                </c:pt>
                <c:pt idx="14030">
                  <c:v>9.8607694478580754E-4</c:v>
                </c:pt>
                <c:pt idx="14031">
                  <c:v>1.2309844458664898E-2</c:v>
                </c:pt>
                <c:pt idx="14032">
                  <c:v>1.1015060010644007E-2</c:v>
                </c:pt>
                <c:pt idx="14033">
                  <c:v>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5.2908952938892639E-3</c:v>
                </c:pt>
                <c:pt idx="1403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13-46A1-81CB-27C4A983D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600000000000000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Abs(return)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0D7FE-39BB-43A5-B49E-570BCF79926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5F20-8C43-433A-8929-7126DB364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9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1FC5-114A-4A82-86AE-EA80CA3B1BDE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2D06-B8CC-4EBD-87F3-DB344DB460DC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6983-0F5D-4D36-A107-480452C4B415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6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B4B1-F667-4710-9256-06CC05B4BA20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2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FB2C-CF6C-4A2C-B4C0-1C96E99CCC34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1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A0D4F-ED38-4472-9373-D374DAF6BD95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2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72F-735C-4138-A8C1-33B030B726E0}" type="datetime1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1919-A37D-48AD-9F5C-BA7AA7E2D255}" type="datetime1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74CF-5C00-4657-BF73-F49D4067AD66}" type="datetime1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9D74-42B2-49CC-B121-43EE78A75E19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0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D530-6D21-4FB9-8DE2-77FD84DCF43E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862B0-A3CF-4C32-BD61-EBFCE73608B5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mp"/><Relationship Id="rId5" Type="http://schemas.openxmlformats.org/officeDocument/2006/relationships/image" Target="../media/image29.tm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296"/>
            <a:ext cx="9144000" cy="2498845"/>
          </a:xfrm>
        </p:spPr>
        <p:txBody>
          <a:bodyPr>
            <a:normAutofit/>
          </a:bodyPr>
          <a:lstStyle/>
          <a:p>
            <a:r>
              <a:rPr lang="en-US" dirty="0"/>
              <a:t>MSDM 5003 Lecture 7</a:t>
            </a:r>
            <a:br>
              <a:rPr lang="en-US" dirty="0"/>
            </a:br>
            <a:r>
              <a:rPr lang="en-US" sz="4000" dirty="0"/>
              <a:t>19 October 2021</a:t>
            </a:r>
            <a:br>
              <a:rPr lang="en-US" sz="4000" dirty="0"/>
            </a:br>
            <a:r>
              <a:rPr lang="en-US" b="1" dirty="0"/>
              <a:t>Correlations and Power Laws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58141"/>
            <a:ext cx="9144000" cy="397657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Outline:</a:t>
            </a:r>
          </a:p>
          <a:p>
            <a:pPr algn="l"/>
            <a:r>
              <a:rPr lang="en-US" dirty="0"/>
              <a:t>7.1 Do markets follow random walks?</a:t>
            </a:r>
          </a:p>
          <a:p>
            <a:pPr algn="l"/>
            <a:r>
              <a:rPr lang="en-US" dirty="0"/>
              <a:t>7.2 Stylized facts of markets</a:t>
            </a:r>
          </a:p>
          <a:p>
            <a:pPr algn="l"/>
            <a:r>
              <a:rPr lang="en-US" dirty="0"/>
              <a:t>7.3 Long-time correlations</a:t>
            </a:r>
          </a:p>
          <a:p>
            <a:pPr algn="l"/>
            <a:r>
              <a:rPr lang="en-US" dirty="0"/>
              <a:t>	Detrended fluctuation analysis (DFA)</a:t>
            </a:r>
          </a:p>
          <a:p>
            <a:pPr algn="l"/>
            <a:r>
              <a:rPr lang="en-US" dirty="0"/>
              <a:t>	Power spectral density (PSD)</a:t>
            </a:r>
          </a:p>
          <a:p>
            <a:pPr algn="l"/>
            <a:r>
              <a:rPr lang="en-US" dirty="0"/>
              <a:t>7.4 Power laws and exponential laws</a:t>
            </a:r>
          </a:p>
          <a:p>
            <a:pPr algn="l"/>
            <a:r>
              <a:rPr lang="en-US" dirty="0"/>
              <a:t>7.5 Stock price return distribution</a:t>
            </a:r>
          </a:p>
          <a:p>
            <a:pPr algn="l"/>
            <a:r>
              <a:rPr lang="en-US" dirty="0"/>
              <a:t>7.6 Market index return distribution</a:t>
            </a:r>
          </a:p>
          <a:p>
            <a:pPr algn="l"/>
            <a:r>
              <a:rPr lang="en-US" dirty="0"/>
              <a:t>	Differentiating power laws and exponential laws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5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0541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7.3 Long-time Correlations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/>
              <p:nvPr/>
            </p:nvSpPr>
            <p:spPr>
              <a:xfrm>
                <a:off x="838200" y="996597"/>
                <a:ext cx="10177130" cy="5915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Detrended Fluctuation Analysis (DFA)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Consider a time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Integrate</a:t>
                </a:r>
                <a:r>
                  <a:rPr lang="en-US" sz="2400" dirty="0"/>
                  <a:t> the time series to an unbounded process (like a random walk)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Divide</a:t>
                </a:r>
                <a:r>
                  <a:rPr lang="en-US" sz="2400" dirty="0"/>
                  <a:t> the length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non-overlapping periods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In each period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fit</a:t>
                </a:r>
                <a:r>
                  <a:rPr lang="en-US" sz="2400" dirty="0"/>
                  <a:t> the cumulative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called the local trend.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Detrend</a:t>
                </a:r>
                <a:r>
                  <a:rPr lang="en-US" sz="2400" dirty="0"/>
                  <a:t> by subtracting the local trend to compute the fluctuation function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dirty="0"/>
                  <a:t> for different box sizes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96597"/>
                <a:ext cx="10177130" cy="5915466"/>
              </a:xfrm>
              <a:prstGeom prst="rect">
                <a:avLst/>
              </a:prstGeom>
              <a:blipFill>
                <a:blip r:embed="rId2"/>
                <a:stretch>
                  <a:fillRect l="-959" t="-618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0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5325275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DFA</a:t>
            </a:r>
            <a:r>
              <a:rPr lang="en-US" sz="4400" b="1" baseline="30000" dirty="0"/>
              <a:t>1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11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E52733F-15C0-4048-BCA7-53CCD14D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18" y="37212"/>
            <a:ext cx="6796137" cy="6777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151781" y="1085259"/>
                <a:ext cx="5022247" cy="4461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sz="2400" b="0" dirty="0"/>
                  <a:t>Calculat</a:t>
                </a:r>
                <a:r>
                  <a:rPr lang="en-US" sz="2400" dirty="0"/>
                  <a:t>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correlation exponent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="0" dirty="0"/>
                  <a:t> from the power law relation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=0.5,</m:t>
                    </m:r>
                  </m:oMath>
                </a14:m>
                <a:r>
                  <a:rPr lang="en-US" sz="2400" dirty="0"/>
                  <a:t> the signal is uncorrelated (white noise).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&gt;0.5,</m:t>
                    </m:r>
                  </m:oMath>
                </a14:m>
                <a:r>
                  <a:rPr lang="en-US" sz="2400" dirty="0"/>
                  <a:t> there are persistent long-range correlations in the time series.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&lt;0.5,</m:t>
                    </m:r>
                  </m:oMath>
                </a14:m>
                <a:r>
                  <a:rPr lang="en-US" sz="2400" dirty="0"/>
                  <a:t> anti-correlations are present. Large values are likely to be followed by small values and vice versa.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1" y="1085259"/>
                <a:ext cx="5022247" cy="4461671"/>
              </a:xfrm>
              <a:prstGeom prst="rect">
                <a:avLst/>
              </a:prstGeom>
              <a:blipFill>
                <a:blip r:embed="rId3"/>
                <a:stretch>
                  <a:fillRect l="-1942" t="-820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4F50EB-F04B-46CC-B017-7EB8024B5B4C}"/>
              </a:ext>
            </a:extLst>
          </p:cNvPr>
          <p:cNvSpPr txBox="1"/>
          <p:nvPr/>
        </p:nvSpPr>
        <p:spPr>
          <a:xfrm>
            <a:off x="92013" y="5613970"/>
            <a:ext cx="554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rgbClr val="2D3B45"/>
                </a:solidFill>
                <a:latin typeface="Lato Extended"/>
              </a:rPr>
              <a:t>1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Y. Liu, P.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Gopikrishnan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, P.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Cizeau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, M. Meyer, C.-K. Peng, and H. E. Stanley, Statistical properties of the volatility of price fluctuations, Phys. Rev. E 60, 1390-1400 (1999).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3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DFA of Absolute Returns</a:t>
            </a:r>
            <a:r>
              <a:rPr lang="en-US" sz="4400" b="1" baseline="30000" dirty="0"/>
              <a:t>2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12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595425" y="1248755"/>
                <a:ext cx="5641860" cy="4461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absolute returns </a:t>
                </a:r>
                <a14:m>
                  <m:oMath xmlns:m="http://schemas.openxmlformats.org/officeDocument/2006/math"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HK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b="0" dirty="0"/>
                  <a:t> of S&amp;P 500 index between January 1984 and December 1996 </a:t>
                </a:r>
                <a:r>
                  <a:rPr lang="en-US" sz="2400" dirty="0"/>
                  <a:t>was analyzed at one-minute intervals.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=0.66</m:t>
                    </m:r>
                  </m:oMath>
                </a14:m>
                <a:r>
                  <a:rPr lang="en-US" sz="2400" b="0" dirty="0"/>
                  <a:t> at short time scale.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=0.93</m:t>
                    </m:r>
                  </m:oMath>
                </a14:m>
                <a:r>
                  <a:rPr lang="en-US" sz="2400" b="0" dirty="0"/>
                  <a:t> at long time scale.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crossover occurs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≈600 </m:t>
                    </m:r>
                  </m:oMath>
                </a14:m>
                <a:r>
                  <a:rPr lang="en-US" sz="2400" b="0" dirty="0"/>
                  <a:t>min, corresponding to 1.5 trading days.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indicates that the short-time and long-time behaviors of the market are different.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5" y="1248755"/>
                <a:ext cx="5641860" cy="4461671"/>
              </a:xfrm>
              <a:prstGeom prst="rect">
                <a:avLst/>
              </a:prstGeom>
              <a:blipFill>
                <a:blip r:embed="rId2"/>
                <a:stretch>
                  <a:fillRect l="-1514" t="-820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4F50EB-F04B-46CC-B017-7EB8024B5B4C}"/>
              </a:ext>
            </a:extLst>
          </p:cNvPr>
          <p:cNvSpPr txBox="1"/>
          <p:nvPr/>
        </p:nvSpPr>
        <p:spPr>
          <a:xfrm>
            <a:off x="217832" y="5765802"/>
            <a:ext cx="1113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baseline="30000" dirty="0">
                <a:solidFill>
                  <a:srgbClr val="2D3B45"/>
                </a:solidFill>
                <a:effectLst/>
                <a:latin typeface="Lato Extended"/>
              </a:rPr>
              <a:t>2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Y. Liu, P.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Cizeau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, M. Meyer, C.-K. Peng, and H. E. Stanley, Correlations in Economic Time Series,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Physica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 A 245, 437-440 (1997).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EFE22F-6F7D-4D53-90ED-6D1DA309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24" y="1248755"/>
            <a:ext cx="5058288" cy="41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Spectral Density Analysis</a:t>
            </a:r>
            <a:r>
              <a:rPr lang="en-US" sz="4400" b="1" baseline="30000" dirty="0"/>
              <a:t>2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13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656828" y="1216312"/>
                <a:ext cx="10502042" cy="5487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autocorrelation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can be considered as the sum (or integral) of Fourier components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of frequency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0" dirty="0"/>
                  <a:t> </a:t>
                </a:r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is called the </a:t>
                </a:r>
                <a:r>
                  <a:rPr lang="en-US" sz="2400" b="0" dirty="0">
                    <a:solidFill>
                      <a:srgbClr val="FF0000"/>
                    </a:solidFill>
                  </a:rPr>
                  <a:t>power spectrum</a:t>
                </a:r>
                <a:r>
                  <a:rPr lang="en-US" sz="2400" b="0" dirty="0"/>
                  <a:t>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low frequency components describes the long-time behavior, and the high frequency components describe the short-time behavior.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It is calculated by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Often in financial applications, only the magnitude of the power spectrum is studied.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Im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Im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8" y="1216312"/>
                <a:ext cx="10502042" cy="5487592"/>
              </a:xfrm>
              <a:prstGeom prst="rect">
                <a:avLst/>
              </a:prstGeom>
              <a:blipFill>
                <a:blip r:embed="rId2"/>
                <a:stretch>
                  <a:fillRect l="-813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2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PSD of Absolute Returns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688725" y="1556557"/>
                <a:ext cx="6504200" cy="3462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power spectral density of the absolute returns </a:t>
                </a:r>
                <a14:m>
                  <m:oMath xmlns:m="http://schemas.openxmlformats.org/officeDocument/2006/math"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HK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b="0" dirty="0"/>
                  <a:t> follows a power law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HK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H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H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HK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sz="2400" dirty="0"/>
                  <a:t> at high frequency.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r>
                  <a:rPr lang="en-US" sz="2400" dirty="0"/>
                  <a:t> at low frequency.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crossover occurs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600 </m:t>
                        </m:r>
                        <m:r>
                          <m:rPr>
                            <m:sty m:val="p"/>
                          </m:rPr>
                          <a:rPr lang="en-HK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is consistent with the result of DFA.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5" y="1556557"/>
                <a:ext cx="6504200" cy="3462230"/>
              </a:xfrm>
              <a:prstGeom prst="rect">
                <a:avLst/>
              </a:prstGeom>
              <a:blipFill>
                <a:blip r:embed="rId2"/>
                <a:stretch>
                  <a:fillRect l="-1312" t="-1056" b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39D1BD1-41AE-40F3-B2BB-881522741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86" y="1403098"/>
            <a:ext cx="4779680" cy="40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1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Relation of DFA and PSD Exponents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15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324293" y="1152520"/>
                <a:ext cx="11546958" cy="544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DFA exponent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="0" dirty="0"/>
                  <a:t> is related to the PSD exponent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At short time scale,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=0.31,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=0.66,</m:t>
                    </m:r>
                  </m:oMath>
                </a14:m>
                <a:r>
                  <a:rPr lang="en-US" sz="2400" b="0" dirty="0"/>
                  <a:t> and at long time scale,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93.</m:t>
                    </m:r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Proof:</a:t>
                </a:r>
                <a:r>
                  <a:rPr lang="en-US" sz="2400" b="0" dirty="0"/>
                  <a:t> Suppose the correlation function of the time series scales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    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Then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HK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⇒    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     In DFA, note that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HK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⇒    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     Eliminating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the result is proved.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93" y="1152520"/>
                <a:ext cx="11546958" cy="5449120"/>
              </a:xfrm>
              <a:prstGeom prst="rect">
                <a:avLst/>
              </a:prstGeom>
              <a:blipFill>
                <a:blip r:embed="rId2"/>
                <a:stretch>
                  <a:fillRect l="-686" t="-671" b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09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7.4 Power Laws and Exponential Laws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3631" y="1038225"/>
                <a:ext cx="7537869" cy="5810249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Why care about a power law? (</a:t>
                </a:r>
                <a:r>
                  <a:rPr lang="en-US" dirty="0" err="1"/>
                  <a:t>Econophysics</a:t>
                </a:r>
                <a:r>
                  <a:rPr lang="en-US" dirty="0"/>
                  <a:t> Chapter 5)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dirty="0"/>
                  <a:t>Distributions with a “typical value” (or “scale”):</a:t>
                </a:r>
              </a:p>
              <a:p>
                <a:pPr algn="l"/>
                <a:r>
                  <a:rPr lang="en-US" dirty="0"/>
                  <a:t>Examples:</a:t>
                </a:r>
              </a:p>
              <a:p>
                <a:pPr algn="l"/>
                <a:r>
                  <a:rPr lang="en-US" dirty="0"/>
                  <a:t>Gaussian distribution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This distribution is significant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of the order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Poisson distribution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This distribution is significant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of the order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3631" y="1038225"/>
                <a:ext cx="7537869" cy="5810249"/>
              </a:xfrm>
              <a:blipFill>
                <a:blip r:embed="rId2"/>
                <a:stretch>
                  <a:fillRect l="-1213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90" y="1136821"/>
            <a:ext cx="3362794" cy="230537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485" y="3672280"/>
            <a:ext cx="3040804" cy="24539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6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Laws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7136" y="1170286"/>
                <a:ext cx="8010758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The exponential distribution is also a short-ranged distribution with the time scale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However, the power law distribution is not characterized by a length scale: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algn="l"/>
                <a:r>
                  <a:rPr lang="en-US" dirty="0"/>
                  <a:t>Properties:</a:t>
                </a:r>
              </a:p>
              <a:p>
                <a:pPr algn="l"/>
                <a:r>
                  <a:rPr lang="en-US" dirty="0"/>
                  <a:t>Absence of typical length scales</a:t>
                </a:r>
              </a:p>
              <a:p>
                <a:pPr algn="l"/>
                <a:r>
                  <a:rPr lang="en-US" dirty="0"/>
                  <a:t>Spanning a wide range of values</a:t>
                </a:r>
              </a:p>
              <a:p>
                <a:pPr algn="l"/>
                <a:r>
                  <a:rPr lang="en-US" dirty="0"/>
                  <a:t>Examples:</a:t>
                </a:r>
              </a:p>
              <a:p>
                <a:pPr algn="l"/>
                <a:r>
                  <a:rPr lang="en-US" dirty="0"/>
                  <a:t>Gravitational force (inverse square law)</a:t>
                </a:r>
              </a:p>
              <a:p>
                <a:pPr algn="l"/>
                <a:r>
                  <a:rPr lang="en-US" dirty="0"/>
                  <a:t>Frequency of earthquakes (</a:t>
                </a:r>
                <a:r>
                  <a:rPr lang="en-US" dirty="0" err="1"/>
                  <a:t>Gutenburg</a:t>
                </a:r>
                <a:r>
                  <a:rPr lang="en-US" dirty="0"/>
                  <a:t>-Richter law)</a:t>
                </a:r>
              </a:p>
              <a:p>
                <a:pPr algn="l"/>
                <a:r>
                  <a:rPr lang="en-US" dirty="0"/>
                  <a:t>Frequency of words in a language (</a:t>
                </a:r>
                <a:r>
                  <a:rPr lang="en-US" dirty="0" err="1"/>
                  <a:t>Zipf’s</a:t>
                </a:r>
                <a:r>
                  <a:rPr lang="en-US" dirty="0"/>
                  <a:t> law)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7136" y="1170286"/>
                <a:ext cx="8010758" cy="5516084"/>
              </a:xfrm>
              <a:blipFill>
                <a:blip r:embed="rId2"/>
                <a:stretch>
                  <a:fillRect l="-1142" t="-1547" r="-533"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4" y="223609"/>
            <a:ext cx="3505690" cy="262926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07" y="2710990"/>
            <a:ext cx="3604763" cy="403154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20384" y="6321245"/>
            <a:ext cx="2743200" cy="365125"/>
          </a:xfrm>
        </p:spPr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17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Laws in Finance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7135" y="1170286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Consider stock price or market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The return for time-steps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given by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Note that calculus shows that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so that the return is independent of the scale of the price.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How are the returns in a market distributed?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Early theory: random walk model </a:t>
                </a:r>
                <a:r>
                  <a:rPr lang="en-US" dirty="0">
                    <a:sym typeface="Symbol" panose="05050102010706020507" pitchFamily="18" charset="2"/>
                  </a:rPr>
                  <a:t> Gaussian (</a:t>
                </a:r>
                <a:r>
                  <a:rPr lang="en-US" dirty="0" err="1">
                    <a:sym typeface="Symbol" panose="05050102010706020507" pitchFamily="18" charset="2"/>
                  </a:rPr>
                  <a:t>Bachelier</a:t>
                </a:r>
                <a:r>
                  <a:rPr lang="en-US" dirty="0">
                    <a:sym typeface="Symbol" panose="05050102010706020507" pitchFamily="18" charset="2"/>
                  </a:rPr>
                  <a:t> 1900)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>
                    <a:sym typeface="Symbol" panose="05050102010706020507" pitchFamily="18" charset="2"/>
                  </a:rPr>
                  <a:t>Recent theory: interactions in market  power law? Larger fluctuations allowed?</a:t>
                </a:r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7135" y="1170286"/>
                <a:ext cx="11220989" cy="5516084"/>
              </a:xfrm>
              <a:blipFill>
                <a:blip r:embed="rId2"/>
                <a:stretch>
                  <a:fillRect l="-815" t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7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29" y="1979037"/>
            <a:ext cx="4443080" cy="3559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Cumulative Return Distribution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It is more reliable to measure the tail of the cumulative power-law distribution, and the cumulative distribution also obeys a power law.</a:t>
                </a:r>
              </a:p>
              <a:p>
                <a:pPr algn="l"/>
                <a:r>
                  <a:rPr lang="en-US" dirty="0"/>
                  <a:t>US stock market database</a:t>
                </a:r>
                <a:r>
                  <a:rPr lang="en-US" baseline="30000" dirty="0"/>
                  <a:t>3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 (inverse cubic law)</a:t>
                </a:r>
              </a:p>
              <a:p>
                <a:pPr algn="l"/>
                <a:r>
                  <a:rPr lang="en-US" dirty="0"/>
                  <a:t>Confirmed by studies in S&amp;P 100 stocks, </a:t>
                </a:r>
              </a:p>
              <a:p>
                <a:pPr algn="l"/>
                <a:r>
                  <a:rPr lang="en-US" dirty="0"/>
                  <a:t>German stock exchange, London Stock Exchange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  <a:blipFill>
                <a:blip r:embed="rId3"/>
                <a:stretch>
                  <a:fillRect l="-870" t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" y="6086475"/>
            <a:ext cx="771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3 </a:t>
            </a:r>
            <a:r>
              <a:rPr lang="en-US" dirty="0" err="1"/>
              <a:t>Gopikrishnan</a:t>
            </a:r>
            <a:r>
              <a:rPr lang="en-US" dirty="0"/>
              <a:t> P, Meyer M, Amaral LAN, and Stanley HE (1998) Inverse cubic law for the distribution of stock price variations, </a:t>
            </a:r>
            <a:r>
              <a:rPr lang="en-US" i="1" dirty="0"/>
              <a:t>Eur Phys J B</a:t>
            </a:r>
            <a:r>
              <a:rPr lang="en-US" dirty="0"/>
              <a:t> </a:t>
            </a:r>
            <a:r>
              <a:rPr lang="en-US" b="1" dirty="0"/>
              <a:t>3</a:t>
            </a:r>
            <a:r>
              <a:rPr lang="en-US" dirty="0"/>
              <a:t>, 139-140.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0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421" y="259394"/>
            <a:ext cx="9337158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7.1 Do Markets Follow Random Walks? 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93711" y="1047751"/>
                <a:ext cx="6477949" cy="3747533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(</a:t>
                </a:r>
                <a:r>
                  <a:rPr lang="en-US" dirty="0" err="1"/>
                  <a:t>Econophysics</a:t>
                </a:r>
                <a:r>
                  <a:rPr lang="en-US" dirty="0"/>
                  <a:t> Chapter 2)</a:t>
                </a:r>
              </a:p>
              <a:p>
                <a:pPr algn="l"/>
                <a:r>
                  <a:rPr lang="en-US" dirty="0" err="1"/>
                  <a:t>Bachelier</a:t>
                </a:r>
                <a:r>
                  <a:rPr lang="en-US" dirty="0"/>
                  <a:t> (1900) first proposed that market price movements can be described by random walks.</a:t>
                </a:r>
              </a:p>
              <a:p>
                <a:pPr algn="l"/>
                <a:r>
                  <a:rPr lang="en-US" dirty="0"/>
                  <a:t>However, if the price of a stock follows a random walk, it would be </a:t>
                </a:r>
                <a:r>
                  <a:rPr lang="en-US" dirty="0">
                    <a:solidFill>
                      <a:srgbClr val="FF0000"/>
                    </a:solidFill>
                  </a:rPr>
                  <a:t>impossible to predict future price movements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price of a stock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l"/>
                <a:r>
                  <a:rPr lang="en-US" dirty="0"/>
                  <a:t>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93711" y="1047751"/>
                <a:ext cx="6477949" cy="3747533"/>
              </a:xfrm>
              <a:blipFill>
                <a:blip r:embed="rId2"/>
                <a:stretch>
                  <a:fillRect l="-1507" t="-2276" r="-2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9E83FE-1A1D-451D-918E-E797677BB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422155"/>
              </p:ext>
            </p:extLst>
          </p:nvPr>
        </p:nvGraphicFramePr>
        <p:xfrm>
          <a:off x="6967871" y="104775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ECD0515-637D-4E22-AF1E-5AF0E08DB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540733"/>
              </p:ext>
            </p:extLst>
          </p:nvPr>
        </p:nvGraphicFramePr>
        <p:xfrm>
          <a:off x="7010401" y="38554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1629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Controversy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610" y="1160761"/>
            <a:ext cx="11220989" cy="551608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Developed markets: Not all power-laws</a:t>
            </a:r>
          </a:p>
          <a:p>
            <a:pPr algn="l"/>
            <a:r>
              <a:rPr lang="en-US" dirty="0"/>
              <a:t>	Australian stock market: positive tail closer to Gaussian</a:t>
            </a:r>
          </a:p>
          <a:p>
            <a:pPr algn="l"/>
            <a:r>
              <a:rPr lang="en-US" dirty="0"/>
              <a:t>	Hang Seng index: exponential</a:t>
            </a:r>
          </a:p>
          <a:p>
            <a:pPr algn="l"/>
            <a:r>
              <a:rPr lang="en-US" dirty="0"/>
              <a:t>	Nikkei index: exponential</a:t>
            </a:r>
          </a:p>
          <a:p>
            <a:pPr algn="l"/>
            <a:r>
              <a:rPr lang="en-US" dirty="0"/>
              <a:t>Developing markets: Not all exponentials</a:t>
            </a:r>
          </a:p>
          <a:p>
            <a:pPr algn="l"/>
            <a:r>
              <a:rPr lang="en-US" dirty="0"/>
              <a:t>	Korean stock market: power-law changed to exponential</a:t>
            </a:r>
          </a:p>
          <a:p>
            <a:pPr algn="l"/>
            <a:r>
              <a:rPr lang="en-US" dirty="0"/>
              <a:t>	Some other emerging markets: inverse-cubic law</a:t>
            </a:r>
          </a:p>
          <a:p>
            <a:pPr algn="l"/>
            <a:r>
              <a:rPr lang="en-US" dirty="0"/>
              <a:t>Criticism: Conclusions from graphical fitting may not be accurate, more reliable techniques required.</a:t>
            </a:r>
          </a:p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20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4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7.5 Stock Price Return Distribution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High-frequency tick-by-tick data from Indian stock market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/>
                  <a:t>Does the market exhibit a price fluctuation different from the inverse cubic law form seen in developed markets?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/>
                  <a:t>If the market is indeed following the inverse cubic law at present, whether this has been converged, starting from an initially different distribution when the market has just begun operation.</a:t>
                </a:r>
              </a:p>
              <a:p>
                <a:pPr algn="l"/>
                <a:r>
                  <a:rPr lang="en-US" dirty="0"/>
                  <a:t>(Answer to both in the next few slides: no)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= price of stock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Price 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To compare the different stocks, the price returns are normalized by dividing them with their volatility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Normalized price 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  <a:blipFill>
                <a:blip r:embed="rId2"/>
                <a:stretch>
                  <a:fillRect l="-870" t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2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/>
                  <a:t>Power Law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/>
                  <a:t> in Indian Stocks (5 min ret)</a:t>
                </a:r>
                <a:r>
                  <a:rPr lang="en-US" b="1" baseline="30000" dirty="0"/>
                  <a:t>4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9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1482972"/>
            <a:ext cx="9716856" cy="40010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22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467" y="5735524"/>
            <a:ext cx="115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4 </a:t>
            </a:r>
            <a:r>
              <a:rPr lang="en-US" dirty="0"/>
              <a:t>Pan RK and Sinha S (2007) Self-organization of price fluctuation distribution in evolving markets, </a:t>
            </a:r>
            <a:r>
              <a:rPr lang="en-US" i="1" dirty="0" err="1"/>
              <a:t>Europhys</a:t>
            </a:r>
            <a:r>
              <a:rPr lang="en-US" i="1" dirty="0"/>
              <a:t> Lett </a:t>
            </a:r>
            <a:r>
              <a:rPr lang="en-US" b="1" dirty="0"/>
              <a:t>77</a:t>
            </a:r>
            <a:r>
              <a:rPr lang="en-US" dirty="0"/>
              <a:t>, 58004.</a:t>
            </a:r>
          </a:p>
        </p:txBody>
      </p:sp>
    </p:spTree>
    <p:extLst>
      <p:ext uri="{BB962C8B-B14F-4D97-AF65-F5344CB8AC3E}">
        <p14:creationId xmlns:p14="http://schemas.microsoft.com/office/powerpoint/2010/main" val="320904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Aggregate Data (5 min, 489 stocks)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67" y="1318850"/>
            <a:ext cx="9682665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9296" y="5611259"/>
                <a:ext cx="450193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.87±0.08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positive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2.52±0.04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negative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296" y="5611259"/>
                <a:ext cx="4501938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0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823"/>
            <a:ext cx="10515600" cy="1067068"/>
          </a:xfrm>
        </p:spPr>
        <p:txBody>
          <a:bodyPr/>
          <a:lstStyle/>
          <a:p>
            <a:pPr algn="ctr"/>
            <a:r>
              <a:rPr lang="en-US" b="1" dirty="0"/>
              <a:t>Hill Estimator of the Exponent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1688"/>
                <a:ext cx="10515600" cy="52101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Normalized power-law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data points, the log likelihood function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H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min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Differentiating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Hence the estimator becomes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min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=2.86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positive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tail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2.56 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tail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1688"/>
                <a:ext cx="10515600" cy="5210198"/>
              </a:xfrm>
              <a:blipFill>
                <a:blip r:embed="rId2"/>
                <a:stretch>
                  <a:fillRect l="-754" t="-2459" b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531605" y="4869455"/>
            <a:ext cx="3128790" cy="1057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42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/>
                  <a:t>Dependence 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1322"/>
            <a:ext cx="10515600" cy="42328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25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33042" y="5824418"/>
                <a:ext cx="101002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Power-law distribution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up to 1 day. Left: all stocks, right: individual stocks.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2" y="5824418"/>
                <a:ext cx="10100265" cy="461665"/>
              </a:xfrm>
              <a:prstGeom prst="rect">
                <a:avLst/>
              </a:prstGeom>
              <a:blipFill>
                <a:blip r:embed="rId4"/>
                <a:stretch>
                  <a:fillRect l="-905" t="-10526" r="-9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7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a Mature Market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83" y="1338144"/>
            <a:ext cx="936383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26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3866" y="5608762"/>
            <a:ext cx="9973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Left: Similar power laws for NYSE (mature market) and NSE (emerging market).</a:t>
            </a:r>
          </a:p>
          <a:p>
            <a:r>
              <a:rPr lang="en-US" sz="2400" dirty="0"/>
              <a:t>Right: Similar power laws for different development periods of NSE.</a:t>
            </a:r>
          </a:p>
          <a:p>
            <a:r>
              <a:rPr lang="en-US" sz="2400" dirty="0"/>
              <a:t>The questions in slide 21 are answered.</a:t>
            </a:r>
          </a:p>
        </p:txBody>
      </p:sp>
    </p:spTree>
    <p:extLst>
      <p:ext uri="{BB962C8B-B14F-4D97-AF65-F5344CB8AC3E}">
        <p14:creationId xmlns:p14="http://schemas.microsoft.com/office/powerpoint/2010/main" val="320384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Possible Reason for Exponential Law?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27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5319" y="1690688"/>
            <a:ext cx="3333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Not enough data!</a:t>
            </a:r>
          </a:p>
          <a:p>
            <a:endParaRPr lang="en-US" sz="2400" dirty="0"/>
          </a:p>
          <a:p>
            <a:r>
              <a:rPr lang="en-US" sz="2400" dirty="0"/>
              <a:t>Especially in the tail part!</a:t>
            </a:r>
          </a:p>
        </p:txBody>
      </p:sp>
    </p:spTree>
    <p:extLst>
      <p:ext uri="{BB962C8B-B14F-4D97-AF65-F5344CB8AC3E}">
        <p14:creationId xmlns:p14="http://schemas.microsoft.com/office/powerpoint/2010/main" val="65677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7.6 Market Index Return Distribution</a:t>
            </a:r>
            <a:r>
              <a:rPr lang="en-US" b="1" baseline="30000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28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533" y="5959501"/>
            <a:ext cx="1154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5 </a:t>
            </a:r>
            <a:r>
              <a:rPr lang="en-US" dirty="0"/>
              <a:t>Pan RK and Sinha S (2008) Inverse cubic law of index fluctuation distribution in Indian markets, </a:t>
            </a:r>
            <a:r>
              <a:rPr lang="en-US" i="1" dirty="0" err="1"/>
              <a:t>Physica</a:t>
            </a:r>
            <a:r>
              <a:rPr lang="en-US" i="1" dirty="0"/>
              <a:t> A </a:t>
            </a:r>
            <a:r>
              <a:rPr lang="en-US" b="1" dirty="0"/>
              <a:t>387</a:t>
            </a:r>
            <a:r>
              <a:rPr lang="en-US" dirty="0"/>
              <a:t>, 2055-2065.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8" y="2183109"/>
            <a:ext cx="11174384" cy="337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24998" y="1626864"/>
            <a:ext cx="4535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Growth of the Indian stock market</a:t>
            </a:r>
          </a:p>
        </p:txBody>
      </p:sp>
    </p:spTree>
    <p:extLst>
      <p:ext uri="{BB962C8B-B14F-4D97-AF65-F5344CB8AC3E}">
        <p14:creationId xmlns:p14="http://schemas.microsoft.com/office/powerpoint/2010/main" val="428836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Market Index Return</a:t>
            </a: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086337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High-frequency data from Indian stock index (NSE), sampled at 1 min intervals</a:t>
                </a:r>
              </a:p>
              <a:p>
                <a:pPr algn="l"/>
                <a:r>
                  <a:rPr lang="en-US" dirty="0"/>
                  <a:t>Volatility: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Scaled 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However, when a single return is very large, it will contribute to the variance as well</a:t>
                </a:r>
              </a:p>
              <a:p>
                <a:pPr marL="342900" indent="-342900" algn="l">
                  <a:buFont typeface="Symbol" panose="05050102010706020507" pitchFamily="18" charset="2"/>
                  <a:buChar char="Þ"/>
                </a:pPr>
                <a:r>
                  <a:rPr lang="en-US" dirty="0">
                    <a:sym typeface="Symbol" panose="05050102010706020507" pitchFamily="18" charset="2"/>
                  </a:rPr>
                  <a:t>under-estimation of the tail</a:t>
                </a:r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To avoid this, we remove the contribution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to itself from the volatility, and the rescaled volatility is defined as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HK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HK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HK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Remark: The effect of imposing the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negligible for Hang Seng index.</a:t>
                </a:r>
              </a:p>
              <a:p>
                <a:pPr algn="l"/>
                <a:endParaRPr lang="en-US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086337"/>
                <a:ext cx="11220989" cy="5516084"/>
              </a:xfrm>
              <a:blipFill>
                <a:blip r:embed="rId2"/>
                <a:stretch>
                  <a:fillRect l="-870" t="-1547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421" y="259394"/>
            <a:ext cx="9337158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Comparison with Gaussian Distribution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93711" y="1273471"/>
                <a:ext cx="6477949" cy="4311058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The steady-state distribution of a random walk is a Gaussian (normal) distribution: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The probability of large fluctuations is very low. </a:t>
                </a:r>
                <a:r>
                  <a:rPr lang="en-US" dirty="0" err="1"/>
                  <a:t>Bachelier</a:t>
                </a:r>
                <a:r>
                  <a:rPr lang="en-US" dirty="0"/>
                  <a:t> (1900) first proposed that market price movements can be described by random walks.</a:t>
                </a:r>
              </a:p>
              <a:p>
                <a:pPr algn="l"/>
                <a:r>
                  <a:rPr lang="en-US" dirty="0"/>
                  <a:t>However, </a:t>
                </a:r>
                <a:r>
                  <a:rPr lang="en-US" dirty="0">
                    <a:solidFill>
                      <a:srgbClr val="FF0000"/>
                    </a:solidFill>
                  </a:rPr>
                  <a:t>the return distribution of real financial data looks very different from the Gaussian distribution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There are occasional large fluctuations.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93711" y="1273471"/>
                <a:ext cx="6477949" cy="4311058"/>
              </a:xfrm>
              <a:blipFill>
                <a:blip r:embed="rId2"/>
                <a:stretch>
                  <a:fillRect l="-1507" t="-1980" r="-1507" b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ECD0515-637D-4E22-AF1E-5AF0E08DB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936773"/>
              </p:ext>
            </p:extLst>
          </p:nvPr>
        </p:nvGraphicFramePr>
        <p:xfrm>
          <a:off x="7106094" y="12238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575C1B0-C0E9-4859-8F2C-6AE783BD3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199747"/>
              </p:ext>
            </p:extLst>
          </p:nvPr>
        </p:nvGraphicFramePr>
        <p:xfrm>
          <a:off x="7106094" y="37900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067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Test for the Tail Distribution</a:t>
            </a:r>
            <a:r>
              <a:rPr lang="en-US" sz="4400" b="1" baseline="30000" dirty="0"/>
              <a:t>6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u="sng" dirty="0">
                    <a:solidFill>
                      <a:srgbClr val="FF0000"/>
                    </a:solidFill>
                  </a:rPr>
                  <a:t>TP statistic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used to test whether the tail distribution is Pareto-like (</a:t>
                </a:r>
                <a:r>
                  <a:rPr lang="en-US" dirty="0" err="1"/>
                  <a:t>i</a:t>
                </a:r>
                <a:r>
                  <a:rPr lang="en-US" dirty="0"/>
                  <a:t>. e. power law).</a:t>
                </a:r>
              </a:p>
              <a:p>
                <a:pPr algn="l"/>
                <a:r>
                  <a:rPr lang="en-US" u="sng" dirty="0">
                    <a:solidFill>
                      <a:srgbClr val="FF0000"/>
                    </a:solidFill>
                  </a:rPr>
                  <a:t>TE statistic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used to test whether the tail distribution is exponential.</a:t>
                </a:r>
              </a:p>
              <a:p>
                <a:pPr algn="l"/>
                <a:r>
                  <a:rPr lang="en-US" dirty="0"/>
                  <a:t>In TP statistic, consider a power-law distribution with a cut-off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the cumulative distribution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dirty="0"/>
                  <a:t> 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For a finite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define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The theoretical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are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  <a:blipFill>
                <a:blip r:embed="rId2"/>
                <a:stretch>
                  <a:fillRect l="-870" t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30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837" y="5892581"/>
            <a:ext cx="1154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6 </a:t>
            </a:r>
            <a:r>
              <a:rPr lang="en-US" dirty="0" err="1"/>
              <a:t>Pisarenko</a:t>
            </a:r>
            <a:r>
              <a:rPr lang="en-US" dirty="0"/>
              <a:t> V and </a:t>
            </a:r>
            <a:r>
              <a:rPr lang="en-US" dirty="0" err="1"/>
              <a:t>Sornette</a:t>
            </a:r>
            <a:r>
              <a:rPr lang="en-US" dirty="0"/>
              <a:t> D (2006) New statistic for financial return distribution: power law or exponential? </a:t>
            </a:r>
            <a:r>
              <a:rPr lang="en-US" i="1" dirty="0" err="1"/>
              <a:t>Physica</a:t>
            </a:r>
            <a:r>
              <a:rPr lang="en-US" i="1" dirty="0"/>
              <a:t> A </a:t>
            </a:r>
            <a:r>
              <a:rPr lang="en-US" b="1" dirty="0"/>
              <a:t>366</a:t>
            </a:r>
            <a:r>
              <a:rPr lang="en-US" dirty="0"/>
              <a:t>, 387-400.</a:t>
            </a:r>
          </a:p>
        </p:txBody>
      </p:sp>
    </p:spTree>
    <p:extLst>
      <p:ext uri="{BB962C8B-B14F-4D97-AF65-F5344CB8AC3E}">
        <p14:creationId xmlns:p14="http://schemas.microsoft.com/office/powerpoint/2010/main" val="3712314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505" y="103516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TP Statistic (2)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707366"/>
                <a:ext cx="11220989" cy="6150634"/>
              </a:xfrm>
            </p:spPr>
            <p:txBody>
              <a:bodyPr>
                <a:normAutofit fontScale="92500" lnSpcReduction="10000"/>
              </a:bodyPr>
              <a:lstStyle/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Then,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Similarly,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The TP statistic is defined as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According to the law of large numbers, if the sample is drawn from the tail of a power law distribution, TP approaches 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irrespective of the value of the exponent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 standard deviation of TP is of the order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given by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std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See Ref [6].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707366"/>
                <a:ext cx="11220989" cy="6150634"/>
              </a:xfrm>
              <a:blipFill>
                <a:blip r:embed="rId2"/>
                <a:stretch>
                  <a:fillRect l="-707" t="-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31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2452" y="3467100"/>
            <a:ext cx="5151304" cy="109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4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TE Statistic (1)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</p:spPr>
            <p:txBody>
              <a:bodyPr>
                <a:normAutofit fontScale="92500"/>
              </a:bodyPr>
              <a:lstStyle/>
              <a:p>
                <a:pPr algn="l"/>
                <a:r>
                  <a:rPr lang="en-US" dirty="0"/>
                  <a:t>In TE statistic, consider an exponential distribution with a cut-off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the cumulative distribution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dirty="0"/>
                  <a:t> 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For a finite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define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The theoretical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are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Then,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=0.577215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Euler constant. Identity (see Wikipedia):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  <a:blipFill>
                <a:blip r:embed="rId2"/>
                <a:stretch>
                  <a:fillRect l="-707" t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36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TE Statistic (2)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</p:spPr>
            <p:txBody>
              <a:bodyPr>
                <a:normAutofit fontScale="92500"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We have used the identity (see Wikipedia)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/6.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The TE statistic is defined as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If the sample is drawn from the tail of an exponential distribution, TE approaches 0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The standard deviation of TE is given by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See Ref [6].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  <a:blipFill>
                <a:blip r:embed="rId2"/>
                <a:stretch>
                  <a:fillRect l="-707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33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5252" y="3338423"/>
            <a:ext cx="6120121" cy="10351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24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249" y="12866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Tests on Simulated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" y="1496582"/>
            <a:ext cx="6028261" cy="536141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49" y="1595438"/>
            <a:ext cx="6114951" cy="5121355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13910" y="1081628"/>
            <a:ext cx="3877215" cy="51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Simulated Pareto sample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134226" y="1091153"/>
            <a:ext cx="3996056" cy="51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Simulated exponential sample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000513" y="3066035"/>
            <a:ext cx="1446638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Power-law like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2704202" y="2261165"/>
            <a:ext cx="180973" cy="1304925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3695193" y="2642771"/>
            <a:ext cx="178852" cy="539592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343639" y="3066035"/>
            <a:ext cx="1446638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Sample size effect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054416" y="4646878"/>
            <a:ext cx="1604512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 unlikely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6219981" y="4646878"/>
            <a:ext cx="1707726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Exponential-like</a:t>
            </a:r>
          </a:p>
        </p:txBody>
      </p:sp>
    </p:spTree>
    <p:extLst>
      <p:ext uri="{BB962C8B-B14F-4D97-AF65-F5344CB8AC3E}">
        <p14:creationId xmlns:p14="http://schemas.microsoft.com/office/powerpoint/2010/main" val="3535659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9" y="128668"/>
            <a:ext cx="11267110" cy="1325563"/>
          </a:xfrm>
        </p:spPr>
        <p:txBody>
          <a:bodyPr/>
          <a:lstStyle/>
          <a:p>
            <a:pPr algn="ctr"/>
            <a:r>
              <a:rPr lang="en-US" b="1" dirty="0"/>
              <a:t>Application to Dow Jones Industrial Average (DJIA)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35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33" y="1173639"/>
            <a:ext cx="6647949" cy="5684361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6290615" y="3153565"/>
            <a:ext cx="1446638" cy="100390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Deviations from power law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6993408" y="2269800"/>
            <a:ext cx="180973" cy="1586558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8223902" y="2652568"/>
            <a:ext cx="172569" cy="829425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7586447" y="3169641"/>
            <a:ext cx="1833778" cy="7040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Convergence to power law</a:t>
            </a:r>
          </a:p>
        </p:txBody>
      </p:sp>
      <p:sp>
        <p:nvSpPr>
          <p:cNvPr id="22" name="Right Brace 21"/>
          <p:cNvSpPr/>
          <p:nvPr/>
        </p:nvSpPr>
        <p:spPr>
          <a:xfrm rot="16200000" flipV="1">
            <a:off x="4938933" y="1386458"/>
            <a:ext cx="118538" cy="973173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4140679" y="1102201"/>
            <a:ext cx="1599216" cy="7040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Sample size effect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8724899" y="4868975"/>
            <a:ext cx="1604512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 law unlikely</a:t>
            </a:r>
          </a:p>
        </p:txBody>
      </p:sp>
    </p:spTree>
    <p:extLst>
      <p:ext uri="{BB962C8B-B14F-4D97-AF65-F5344CB8AC3E}">
        <p14:creationId xmlns:p14="http://schemas.microsoft.com/office/powerpoint/2010/main" val="1580335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21" y="1140663"/>
            <a:ext cx="6348346" cy="5676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9" y="128668"/>
            <a:ext cx="11267110" cy="1325563"/>
          </a:xfrm>
        </p:spPr>
        <p:txBody>
          <a:bodyPr/>
          <a:lstStyle/>
          <a:p>
            <a:pPr algn="ctr"/>
            <a:r>
              <a:rPr lang="en-US" b="1" dirty="0"/>
              <a:t>Application to Indian Stock Index 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36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3103704" y="3000243"/>
            <a:ext cx="3254233" cy="39029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Deviations from power law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5074192" y="1727889"/>
            <a:ext cx="165895" cy="2266949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7491809" y="1711223"/>
            <a:ext cx="153651" cy="2312526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319837" y="2986185"/>
            <a:ext cx="3383635" cy="39270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Convergence to power law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8677714" y="3760611"/>
            <a:ext cx="1604512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 law unlikely</a:t>
            </a:r>
          </a:p>
        </p:txBody>
      </p:sp>
    </p:spTree>
    <p:extLst>
      <p:ext uri="{BB962C8B-B14F-4D97-AF65-F5344CB8AC3E}">
        <p14:creationId xmlns:p14="http://schemas.microsoft.com/office/powerpoint/2010/main" val="331151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9" y="128668"/>
            <a:ext cx="11267110" cy="1325563"/>
          </a:xfrm>
        </p:spPr>
        <p:txBody>
          <a:bodyPr/>
          <a:lstStyle/>
          <a:p>
            <a:pPr algn="ctr"/>
            <a:r>
              <a:rPr lang="en-US" b="1" dirty="0"/>
              <a:t>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37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45067" y="1338933"/>
            <a:ext cx="10713508" cy="494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Graphical fitting of power laws are often subjective, particularly in the </a:t>
            </a:r>
            <a:r>
              <a:rPr lang="en-US" sz="2400" dirty="0">
                <a:solidFill>
                  <a:srgbClr val="C00000"/>
                </a:solidFill>
              </a:rPr>
              <a:t>choice of the lower cut-off</a:t>
            </a:r>
            <a:r>
              <a:rPr lang="en-US" sz="2400" dirty="0"/>
              <a:t>. This is illustrated by the different regimes of TP and TE statistics.</a:t>
            </a:r>
          </a:p>
          <a:p>
            <a:r>
              <a:rPr lang="en-US" sz="2400" dirty="0"/>
              <a:t>TP and TE statistics confirm the tendency for the tails to resemble more and more a </a:t>
            </a:r>
            <a:r>
              <a:rPr lang="en-US" sz="2400" dirty="0">
                <a:solidFill>
                  <a:srgbClr val="C00000"/>
                </a:solidFill>
              </a:rPr>
              <a:t>power-law</a:t>
            </a:r>
            <a:r>
              <a:rPr lang="en-US" sz="2400" dirty="0"/>
              <a:t> for the highest quantiles.</a:t>
            </a:r>
          </a:p>
          <a:p>
            <a:r>
              <a:rPr lang="en-US" sz="2400" dirty="0"/>
              <a:t>However, clear deviations suggest that the structure of the tails of the distributions of returns is </a:t>
            </a:r>
            <a:r>
              <a:rPr lang="en-US" sz="2400" dirty="0">
                <a:solidFill>
                  <a:srgbClr val="C00000"/>
                </a:solidFill>
              </a:rPr>
              <a:t>more complex </a:t>
            </a:r>
            <a:r>
              <a:rPr lang="en-US" sz="2400" dirty="0"/>
              <a:t>than usually assumed.</a:t>
            </a:r>
          </a:p>
          <a:p>
            <a:r>
              <a:rPr lang="en-US" sz="2400" dirty="0"/>
              <a:t>Power laws are observed in </a:t>
            </a:r>
            <a:r>
              <a:rPr lang="en-US" sz="2400" dirty="0">
                <a:solidFill>
                  <a:srgbClr val="C00000"/>
                </a:solidFill>
              </a:rPr>
              <a:t>emerging markets </a:t>
            </a:r>
            <a:r>
              <a:rPr lang="en-US" sz="2400" dirty="0"/>
              <a:t>just like developed markets. Universal mechanisms?</a:t>
            </a:r>
          </a:p>
          <a:p>
            <a:endParaRPr lang="en-US" sz="2400" dirty="0"/>
          </a:p>
          <a:p>
            <a:r>
              <a:rPr lang="en-US" sz="2400" dirty="0"/>
              <a:t>See Ref [6] for other simulated distributions (Student-t, stretched exponential, Gaussian). Their behaviors are different.</a:t>
            </a:r>
          </a:p>
          <a:p>
            <a:r>
              <a:rPr lang="en-US" sz="2400" dirty="0"/>
              <a:t>See Ref [6] for the application to NASDAQ return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106837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0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NSE Nifty Index (1 min return)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9" y="1144135"/>
            <a:ext cx="555460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38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46988" y="5611259"/>
                <a:ext cx="467185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.98±0.09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positive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3.37±0.10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negative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988" y="5611259"/>
                <a:ext cx="467185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874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0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Temporal Variations in the Return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39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22" y="1414648"/>
            <a:ext cx="7316221" cy="3505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739246" y="4937589"/>
                <a:ext cx="10713508" cy="121448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average intra-day volatility of stock returns follows a U-shaped pattern.</a:t>
                </a:r>
              </a:p>
              <a:p>
                <a:pPr marL="0" indent="0">
                  <a:buNone/>
                </a:pPr>
                <a:r>
                  <a:rPr lang="en-US" sz="2400" dirty="0"/>
                  <a:t>This is reflected in the different exponents of the power laws for the opening/closing hours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) and intermediate hours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6" y="4937589"/>
                <a:ext cx="10713508" cy="1214486"/>
              </a:xfrm>
              <a:prstGeom prst="rect">
                <a:avLst/>
              </a:prstGeom>
              <a:blipFill>
                <a:blip r:embed="rId3"/>
                <a:stretch>
                  <a:fillRect l="-853" t="-7035" r="-739" b="-110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5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421" y="259394"/>
            <a:ext cx="9337158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Financial Data Distributions are Fat-Tailed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8145" y="1313565"/>
                <a:ext cx="6931604" cy="540791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In 1960s, Mandelbrot pointed out that empirical return distributions are “</a:t>
                </a:r>
                <a:r>
                  <a:rPr lang="en-US" dirty="0">
                    <a:solidFill>
                      <a:srgbClr val="FF0000"/>
                    </a:solidFill>
                  </a:rPr>
                  <a:t>fat-tailed</a:t>
                </a:r>
                <a:r>
                  <a:rPr lang="en-US" dirty="0"/>
                  <a:t>” and also more peaked at the center when compared with Gaussian distribution.</a:t>
                </a:r>
              </a:p>
              <a:p>
                <a:pPr algn="l"/>
                <a:r>
                  <a:rPr lang="en-US" dirty="0"/>
                  <a:t>He found that the return distribution was a </a:t>
                </a:r>
                <a:r>
                  <a:rPr lang="en-US" dirty="0">
                    <a:solidFill>
                      <a:srgbClr val="FF0000"/>
                    </a:solidFill>
                  </a:rPr>
                  <a:t>Levy-stable distribution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The Levy-stable distribution depends on 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For financial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≈1.7.</m:t>
                    </m:r>
                  </m:oMath>
                </a14:m>
                <a:r>
                  <a:rPr lang="en-US" dirty="0"/>
                  <a:t> Assume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dirty="0"/>
                  <a:t> the tail part is given by a </a:t>
                </a:r>
                <a:r>
                  <a:rPr lang="en-US" dirty="0">
                    <a:solidFill>
                      <a:srgbClr val="FF0000"/>
                    </a:solidFill>
                  </a:rPr>
                  <a:t>power law behavior</a:t>
                </a:r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Levy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</m:t>
                    </m:r>
                  </m:oMath>
                </a14:m>
                <a:r>
                  <a:rPr lang="en-US" b="0" dirty="0"/>
                  <a:t> it has an infinite variance.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Variance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Levy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b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8145" y="1313565"/>
                <a:ext cx="6931604" cy="5407910"/>
              </a:xfrm>
              <a:blipFill>
                <a:blip r:embed="rId2"/>
                <a:stretch>
                  <a:fillRect l="-1319" t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6A2314B-60B2-4DC9-A786-75409BA8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10" y="1221776"/>
            <a:ext cx="4638709" cy="34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4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7704"/>
                <a:ext cx="10515600" cy="1044575"/>
              </a:xfrm>
            </p:spPr>
            <p:txBody>
              <a:bodyPr/>
              <a:lstStyle/>
              <a:p>
                <a:pPr algn="ctr"/>
                <a:r>
                  <a:rPr lang="en-US" b="1" dirty="0"/>
                  <a:t>Dependence 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7704"/>
                <a:ext cx="10515600" cy="1044575"/>
              </a:xfrm>
              <a:blipFill>
                <a:blip r:embed="rId2"/>
                <a:stretch>
                  <a:fillRect t="-175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40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40"/>
            <a:ext cx="3696216" cy="31627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0655" y="4407193"/>
                <a:ext cx="1181448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Index values are sampled at the end of intervals of duration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or averaged over the interval.</a:t>
                </a:r>
              </a:p>
              <a:p>
                <a:r>
                  <a:rPr lang="en-US" sz="2400" dirty="0"/>
                  <a:t>The distribution is a power law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up to 60 minutes.</a:t>
                </a:r>
              </a:p>
              <a:p>
                <a:r>
                  <a:rPr lang="en-US" sz="2400" dirty="0"/>
                  <a:t>At longer time scales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increases and the distribution slowly converges to Gaussian behavior (not enough data!).</a:t>
                </a:r>
              </a:p>
              <a:p>
                <a:r>
                  <a:rPr lang="en-US" sz="2400" dirty="0"/>
                  <a:t>With enough data,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= 1 day still yields a power law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close to 3.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5" y="4407193"/>
                <a:ext cx="11814489" cy="1938992"/>
              </a:xfrm>
              <a:prstGeom prst="rect">
                <a:avLst/>
              </a:prstGeom>
              <a:blipFill>
                <a:blip r:embed="rId4"/>
                <a:stretch>
                  <a:fillRect l="-826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16" y="1328954"/>
            <a:ext cx="4301138" cy="2100556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91" y="1060545"/>
            <a:ext cx="3681927" cy="29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7.2 Stylized facts of Financial Data</a:t>
            </a: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3630" y="1509712"/>
                <a:ext cx="10700169" cy="4549775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b="1" dirty="0"/>
                  <a:t>Stylized Facts of Returns </a:t>
                </a:r>
                <a:r>
                  <a:rPr lang="en-US" dirty="0"/>
                  <a:t>(</a:t>
                </a:r>
                <a:r>
                  <a:rPr lang="en-US" dirty="0" err="1"/>
                  <a:t>Econophysics</a:t>
                </a:r>
                <a:r>
                  <a:rPr lang="en-US" dirty="0"/>
                  <a:t> Subsection 2.2.2)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dirty="0"/>
                  <a:t>Empirical studies of returns show that they are more sophisticated than random walks. They are characterized by “stylized” facts. Here, we mention two of them: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>
                    <a:solidFill>
                      <a:srgbClr val="FF0000"/>
                    </a:solidFill>
                  </a:rPr>
                  <a:t>Fat tails</a:t>
                </a:r>
                <a:r>
                  <a:rPr lang="en-US" dirty="0"/>
                  <a:t>: Large returns asymptotically follow a power law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is the cumulative distribution).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>
                    <a:solidFill>
                      <a:srgbClr val="FF0000"/>
                    </a:solidFill>
                  </a:rPr>
                  <a:t>Volatility clustering</a:t>
                </a:r>
                <a:r>
                  <a:rPr lang="en-US" dirty="0"/>
                  <a:t>: the volatility of price appears to cluster in time and large fluctuations tend to be followed by large fluctuations and small changes tend to be followed by small ones.</a:t>
                </a:r>
              </a:p>
              <a:p>
                <a:pPr algn="l"/>
                <a:r>
                  <a:rPr lang="en-US" dirty="0"/>
                  <a:t>Volatility clustering is characterized by a power law of the autocorrelation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On the other hand, the autocorrelation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short-ranged (e.g. following an exponential law).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3630" y="1509712"/>
                <a:ext cx="10700169" cy="4549775"/>
              </a:xfrm>
              <a:blipFill>
                <a:blip r:embed="rId2"/>
                <a:stretch>
                  <a:fillRect l="-912" t="-1877" r="-1425" b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2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Fat Tails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FA1493D-F3C7-4701-BE85-375D1F5C9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934424"/>
              </p:ext>
            </p:extLst>
          </p:nvPr>
        </p:nvGraphicFramePr>
        <p:xfrm>
          <a:off x="3547730" y="1672339"/>
          <a:ext cx="4724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BF6BBF-A14E-4332-A440-B61809102C7E}"/>
              </a:ext>
            </a:extLst>
          </p:cNvPr>
          <p:cNvSpPr txBox="1"/>
          <p:nvPr/>
        </p:nvSpPr>
        <p:spPr>
          <a:xfrm>
            <a:off x="882502" y="4662377"/>
            <a:ext cx="9872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Compared with the Gaussian distribution (orange), the tail of the return distribution </a:t>
            </a:r>
            <a:r>
              <a:rPr lang="en-US" sz="2400" dirty="0">
                <a:solidFill>
                  <a:srgbClr val="FF0000"/>
                </a:solidFill>
              </a:rPr>
              <a:t>decays much slower</a:t>
            </a:r>
            <a:r>
              <a:rPr lang="en-US" sz="2400" dirty="0"/>
              <a:t>, and the peak at the center is much </a:t>
            </a:r>
            <a:r>
              <a:rPr lang="en-US" sz="2400" dirty="0">
                <a:solidFill>
                  <a:srgbClr val="FF0000"/>
                </a:solidFill>
              </a:rPr>
              <a:t>sharper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99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Laws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160761"/>
                <a:ext cx="6978599" cy="5516084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In practice, the tail of the power law distribution is often too sparse to be measured accurately.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It is more reliable to measure the tail of the cumulative power-law distribution, and the cumulative distribution also obeys a power law,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can be found from the slope of the log-log plot,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(or other curve fitting functions in Excel etc.)</a:t>
                </a:r>
              </a:p>
              <a:p>
                <a:pPr algn="l">
                  <a:lnSpc>
                    <a:spcPct val="108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=3.60</m:t>
                    </m:r>
                  </m:oMath>
                </a14:m>
                <a:r>
                  <a:rPr lang="en-US" sz="2400" dirty="0"/>
                  <a:t> for positive tail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=2.72</m:t>
                    </m:r>
                  </m:oMath>
                </a14:m>
                <a:r>
                  <a:rPr lang="en-US" sz="2400" dirty="0"/>
                  <a:t> for negative tail.</a:t>
                </a:r>
              </a:p>
              <a:p>
                <a:pPr algn="l"/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&gt;2, </m:t>
                    </m:r>
                  </m:oMath>
                </a14:m>
                <a:r>
                  <a:rPr lang="en-US" sz="2400" dirty="0"/>
                  <a:t>the variance is well-defined.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160761"/>
                <a:ext cx="6978599" cy="5516084"/>
              </a:xfrm>
              <a:blipFill>
                <a:blip r:embed="rId2"/>
                <a:stretch>
                  <a:fillRect l="-1397" t="-663" r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616DA54-BCCF-4D22-AFB5-9E8913858A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957163"/>
              </p:ext>
            </p:extLst>
          </p:nvPr>
        </p:nvGraphicFramePr>
        <p:xfrm>
          <a:off x="7377224" y="10685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14E62FF-318D-4012-9C55-73D6E4FD3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430225"/>
              </p:ext>
            </p:extLst>
          </p:nvPr>
        </p:nvGraphicFramePr>
        <p:xfrm>
          <a:off x="7334692" y="3608388"/>
          <a:ext cx="4572000" cy="274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642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Volatility Clustering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8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ECD0515-637D-4E22-AF1E-5AF0E08DB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018180"/>
              </p:ext>
            </p:extLst>
          </p:nvPr>
        </p:nvGraphicFramePr>
        <p:xfrm>
          <a:off x="1072004" y="1571152"/>
          <a:ext cx="47529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75FA619-CF1E-4508-B740-1144CEC01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569433"/>
              </p:ext>
            </p:extLst>
          </p:nvPr>
        </p:nvGraphicFramePr>
        <p:xfrm>
          <a:off x="6234112" y="1571152"/>
          <a:ext cx="47529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A9BDEB2E-329B-4DA0-A266-60FE336D8D40}"/>
              </a:ext>
            </a:extLst>
          </p:cNvPr>
          <p:cNvSpPr/>
          <p:nvPr/>
        </p:nvSpPr>
        <p:spPr>
          <a:xfrm>
            <a:off x="3031007" y="1722474"/>
            <a:ext cx="423528" cy="19989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3412B-5EF4-4441-920E-C23154440B8D}"/>
              </a:ext>
            </a:extLst>
          </p:cNvPr>
          <p:cNvSpPr/>
          <p:nvPr/>
        </p:nvSpPr>
        <p:spPr>
          <a:xfrm>
            <a:off x="4481048" y="1632828"/>
            <a:ext cx="423528" cy="1587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0EB4B-32CE-4B78-A2E2-1791206A3D55}"/>
              </a:ext>
            </a:extLst>
          </p:cNvPr>
          <p:cNvSpPr/>
          <p:nvPr/>
        </p:nvSpPr>
        <p:spPr>
          <a:xfrm>
            <a:off x="5265460" y="1722474"/>
            <a:ext cx="423528" cy="1587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3DE1F-0F8C-40B4-BFB2-FA1984B55250}"/>
              </a:ext>
            </a:extLst>
          </p:cNvPr>
          <p:cNvSpPr txBox="1"/>
          <p:nvPr/>
        </p:nvSpPr>
        <p:spPr>
          <a:xfrm>
            <a:off x="1297947" y="4481528"/>
            <a:ext cx="9872330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8000"/>
              </a:lnSpc>
            </a:pPr>
            <a:r>
              <a:rPr lang="en-US" sz="2400" dirty="0"/>
              <a:t>Volatility is measured by the absolute value of the return.</a:t>
            </a:r>
          </a:p>
          <a:p>
            <a:pPr>
              <a:lnSpc>
                <a:spcPct val="108000"/>
              </a:lnSpc>
            </a:pPr>
            <a:r>
              <a:rPr lang="en-US" sz="2400" dirty="0"/>
              <a:t>Return and volatility look very different.</a:t>
            </a:r>
          </a:p>
        </p:txBody>
      </p:sp>
    </p:spTree>
    <p:extLst>
      <p:ext uri="{BB962C8B-B14F-4D97-AF65-F5344CB8AC3E}">
        <p14:creationId xmlns:p14="http://schemas.microsoft.com/office/powerpoint/2010/main" val="17681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Autocorrelation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/>
              <p:nvPr/>
            </p:nvSpPr>
            <p:spPr>
              <a:xfrm>
                <a:off x="1587795" y="4109670"/>
                <a:ext cx="9872330" cy="2498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sz="2400" dirty="0"/>
                  <a:t>The autocorrelation of the return at time lag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is defined as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The autocorrelation of the return decays rapidly in time, but the autocorrelation of the volatility decays much slower. This indicates that volatility is clustered.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95" y="4109670"/>
                <a:ext cx="9872330" cy="2498697"/>
              </a:xfrm>
              <a:prstGeom prst="rect">
                <a:avLst/>
              </a:prstGeom>
              <a:blipFill>
                <a:blip r:embed="rId2"/>
                <a:stretch>
                  <a:fillRect l="-926" t="-1463" b="-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DF7B284-D316-40B8-9231-A620A21BCE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090563"/>
              </p:ext>
            </p:extLst>
          </p:nvPr>
        </p:nvGraphicFramePr>
        <p:xfrm>
          <a:off x="1481470" y="11412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0044A52-B997-458D-92A5-BB226DA7C1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886390"/>
              </p:ext>
            </p:extLst>
          </p:nvPr>
        </p:nvGraphicFramePr>
        <p:xfrm>
          <a:off x="6324600" y="11616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841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3093</Words>
  <Application>Microsoft Office PowerPoint</Application>
  <PresentationFormat>Widescreen</PresentationFormat>
  <Paragraphs>341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Lato Extended</vt:lpstr>
      <vt:lpstr>Arial</vt:lpstr>
      <vt:lpstr>Calibri</vt:lpstr>
      <vt:lpstr>Calibri Light</vt:lpstr>
      <vt:lpstr>Cambria Math</vt:lpstr>
      <vt:lpstr>Symbol</vt:lpstr>
      <vt:lpstr>Office Theme</vt:lpstr>
      <vt:lpstr>MSDM 5003 Lecture 7 19 October 2021 Correlations and Power Laws</vt:lpstr>
      <vt:lpstr>7.1 Do Markets Follow Random Walks? </vt:lpstr>
      <vt:lpstr>Comparison with Gaussian Distribution</vt:lpstr>
      <vt:lpstr>Financial Data Distributions are Fat-Tailed</vt:lpstr>
      <vt:lpstr>7.2 Stylized facts of Financial Data</vt:lpstr>
      <vt:lpstr>Fat Tails</vt:lpstr>
      <vt:lpstr>Power Laws</vt:lpstr>
      <vt:lpstr>Volatility Clustering</vt:lpstr>
      <vt:lpstr>Autocorrelation</vt:lpstr>
      <vt:lpstr>7.3 Long-time Correlations</vt:lpstr>
      <vt:lpstr>DFA1</vt:lpstr>
      <vt:lpstr>DFA of Absolute Returns2</vt:lpstr>
      <vt:lpstr>Power Spectral Density Analysis2</vt:lpstr>
      <vt:lpstr>PSD of Absolute Returns</vt:lpstr>
      <vt:lpstr>Relation of DFA and PSD Exponents</vt:lpstr>
      <vt:lpstr>7.4 Power Laws and Exponential Laws</vt:lpstr>
      <vt:lpstr>Power Laws</vt:lpstr>
      <vt:lpstr>Power Laws in Finance</vt:lpstr>
      <vt:lpstr>Cumulative Return Distribution</vt:lpstr>
      <vt:lpstr>Controversy</vt:lpstr>
      <vt:lpstr>7.5 Stock Price Return Distribution</vt:lpstr>
      <vt:lpstr>Power Law α=3 in Indian Stocks (5 min ret)4</vt:lpstr>
      <vt:lpstr>Aggregate Data (5 min, 489 stocks)</vt:lpstr>
      <vt:lpstr>Hill Estimator of the Exponent</vt:lpstr>
      <vt:lpstr>Dependence on Δt?</vt:lpstr>
      <vt:lpstr>Comparison with a Mature Market</vt:lpstr>
      <vt:lpstr>Possible Reason for Exponential Law?</vt:lpstr>
      <vt:lpstr>7.6 Market Index Return Distribution5</vt:lpstr>
      <vt:lpstr>Market Index Return</vt:lpstr>
      <vt:lpstr>Test for the Tail Distribution6</vt:lpstr>
      <vt:lpstr>TP Statistic (2)</vt:lpstr>
      <vt:lpstr>TE Statistic (1)</vt:lpstr>
      <vt:lpstr>TE Statistic (2)</vt:lpstr>
      <vt:lpstr>Tests on Simulated Data</vt:lpstr>
      <vt:lpstr>Application to Dow Jones Industrial Average (DJIA)</vt:lpstr>
      <vt:lpstr>Application to Indian Stock Index NSE</vt:lpstr>
      <vt:lpstr>Remarks</vt:lpstr>
      <vt:lpstr>NSE Nifty Index (1 min return)</vt:lpstr>
      <vt:lpstr>Temporal Variations in the Return Distribution</vt:lpstr>
      <vt:lpstr>Dependence on Δt?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MSDM 5003 Lecture 8  Power Laws 30 October 2020</dc:title>
  <dc:creator>Michael K Y WONG</dc:creator>
  <cp:lastModifiedBy>Michael K Y WONG</cp:lastModifiedBy>
  <cp:revision>110</cp:revision>
  <dcterms:created xsi:type="dcterms:W3CDTF">2020-10-26T08:36:08Z</dcterms:created>
  <dcterms:modified xsi:type="dcterms:W3CDTF">2021-10-19T17:10:22Z</dcterms:modified>
</cp:coreProperties>
</file>